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daeac1a72_0_7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daeac1a72_0_7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daeac1a72_0_7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daeac1a72_0_7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daeac1a72_0_7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daeac1a72_0_7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daeac1a7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daeac1a7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daeac1a72_0_7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daeac1a72_0_7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daeac1a72_0_7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daeac1a72_0_7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mailto:rwolff@g.ucla.edu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38000"/>
          </a:blip>
          <a:stretch>
            <a:fillRect/>
          </a:stretch>
        </p:blipFill>
        <p:spPr>
          <a:xfrm>
            <a:off x="-373600" y="-88950"/>
            <a:ext cx="10233417" cy="53214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0" y="1066950"/>
            <a:ext cx="9144000" cy="1504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Times New Roman"/>
                <a:ea typeface="Times New Roman"/>
                <a:cs typeface="Times New Roman"/>
                <a:sym typeface="Times New Roman"/>
              </a:rPr>
              <a:t>B.I.G. Summer Hack: </a:t>
            </a:r>
            <a:endParaRPr b="1" sz="6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Times New Roman"/>
                <a:ea typeface="Times New Roman"/>
                <a:cs typeface="Times New Roman"/>
                <a:sym typeface="Times New Roman"/>
              </a:rPr>
              <a:t>Modeling Covid-19</a:t>
            </a:r>
            <a:endParaRPr b="1" sz="5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135025" y="2344425"/>
            <a:ext cx="6808800" cy="12300"/>
          </a:xfrm>
          <a:prstGeom prst="straightConnector1">
            <a:avLst/>
          </a:prstGeom>
          <a:noFill/>
          <a:ln cap="flat" cmpd="sng" w="38100">
            <a:solidFill>
              <a:srgbClr val="2774AE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70000"/>
              </a:srgbClr>
            </a:outerShdw>
          </a:effectLst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74A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</a:t>
            </a:r>
            <a:endParaRPr>
              <a:solidFill>
                <a:srgbClr val="2774A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4681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Build a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predictive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model of the spread of Covid-19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model can be purely mechanistic, purely statistical, or a combination of both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Fit and test your model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Optional: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Estimating R</a:t>
            </a:r>
            <a:r>
              <a:rPr baseline="-25000" lang="en">
                <a:latin typeface="Times New Roman"/>
                <a:ea typeface="Times New Roman"/>
                <a:cs typeface="Times New Roman"/>
                <a:sym typeface="Times New Roman"/>
              </a:rPr>
              <a:t>t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Modelling interventions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3" name="Google Shape;63;p14"/>
          <p:cNvCxnSpPr/>
          <p:nvPr/>
        </p:nvCxnSpPr>
        <p:spPr>
          <a:xfrm>
            <a:off x="3842875" y="961725"/>
            <a:ext cx="1494300" cy="0"/>
          </a:xfrm>
          <a:prstGeom prst="straightConnector1">
            <a:avLst/>
          </a:prstGeom>
          <a:noFill/>
          <a:ln cap="flat" cmpd="sng" w="9525">
            <a:solidFill>
              <a:srgbClr val="FFD1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3275" y="1296670"/>
            <a:ext cx="3839025" cy="1093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3200" y="3019573"/>
            <a:ext cx="4150799" cy="1664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8000" y="1311513"/>
            <a:ext cx="4715974" cy="30983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74A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</a:t>
            </a:r>
            <a:endParaRPr>
              <a:solidFill>
                <a:srgbClr val="2774A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4116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You will test your model on three datasets: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Internationa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l case/mortality data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US county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case/mortality data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LA neighborhood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case data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Data will be found in the </a:t>
            </a: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Hackathon Google drive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, which will be shared with you after this morning’s presentations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4145300" y="961725"/>
            <a:ext cx="853800" cy="0"/>
          </a:xfrm>
          <a:prstGeom prst="straightConnector1">
            <a:avLst/>
          </a:prstGeom>
          <a:noFill/>
          <a:ln cap="flat" cmpd="sng" w="9525">
            <a:solidFill>
              <a:srgbClr val="FFD1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74A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Judging</a:t>
            </a:r>
            <a:endParaRPr>
              <a:solidFill>
                <a:srgbClr val="2774A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01772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Creativity (30 pts)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Don’t reinvent the wheel, but create something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unique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Rigor (40 pts)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Demonstrate how you’ve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tested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your model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How have you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fit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any model parameters, if relevant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Summary statistics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that capture model fit to data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Presentation (10 pts)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3 minutes, 3 slides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Explain and visualize your model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Additional (4th) slide for citations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Analysis/Reflection (20 pts)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What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predictions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does your model make about Covid-19 in the short, medium, and long term?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What features of reality does your model capture? Where does it fail?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How well does your model perform on each dataset?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0" name="Google Shape;80;p16"/>
          <p:cNvCxnSpPr/>
          <p:nvPr/>
        </p:nvCxnSpPr>
        <p:spPr>
          <a:xfrm>
            <a:off x="4145300" y="961725"/>
            <a:ext cx="853800" cy="0"/>
          </a:xfrm>
          <a:prstGeom prst="straightConnector1">
            <a:avLst/>
          </a:prstGeom>
          <a:noFill/>
          <a:ln cap="flat" cmpd="sng" w="9525">
            <a:solidFill>
              <a:srgbClr val="FFD1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1900" y="1152475"/>
            <a:ext cx="3343375" cy="236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74A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Deliverables</a:t>
            </a:r>
            <a:endParaRPr>
              <a:solidFill>
                <a:srgbClr val="2774A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Code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 folder containing your code, preferably (though not necessarily) sent as Jupyter Notebooks (.ipynb files)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Code must be ready to be executed on the datasets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b="1" i="1" lang="en">
                <a:latin typeface="Times New Roman"/>
                <a:ea typeface="Times New Roman"/>
                <a:cs typeface="Times New Roman"/>
                <a:sym typeface="Times New Roman"/>
              </a:rPr>
              <a:t>Your code must be commented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Slides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Maximum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of three presentation slides, plus one citation slide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Email the deliverables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together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, as attachments,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to </a:t>
            </a:r>
            <a:r>
              <a:rPr b="1" lang="en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rwolff@g.ucla.edu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All materials are due </a:t>
            </a:r>
            <a:r>
              <a:rPr b="1" lang="en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4:30pm Sunday (7/19)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Presentations will begin at </a:t>
            </a:r>
            <a:r>
              <a:rPr b="1" lang="en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5pm</a:t>
            </a:r>
            <a:endParaRPr b="1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8" name="Google Shape;88;p17"/>
          <p:cNvCxnSpPr/>
          <p:nvPr/>
        </p:nvCxnSpPr>
        <p:spPr>
          <a:xfrm>
            <a:off x="3700550" y="961725"/>
            <a:ext cx="1707900" cy="0"/>
          </a:xfrm>
          <a:prstGeom prst="straightConnector1">
            <a:avLst/>
          </a:prstGeom>
          <a:noFill/>
          <a:ln cap="flat" cmpd="sng" w="9525">
            <a:solidFill>
              <a:srgbClr val="FFD1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810" y="0"/>
            <a:ext cx="743038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/>
        </p:nvSpPr>
        <p:spPr>
          <a:xfrm>
            <a:off x="5640425" y="855500"/>
            <a:ext cx="26469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(Have fun with it)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774A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Questions?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103" name="Google Shape;103;p19"/>
          <p:cNvCxnSpPr/>
          <p:nvPr/>
        </p:nvCxnSpPr>
        <p:spPr>
          <a:xfrm>
            <a:off x="3700550" y="961725"/>
            <a:ext cx="1707900" cy="0"/>
          </a:xfrm>
          <a:prstGeom prst="straightConnector1">
            <a:avLst/>
          </a:prstGeom>
          <a:noFill/>
          <a:ln cap="flat" cmpd="sng" w="9525">
            <a:solidFill>
              <a:srgbClr val="FFD1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