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6208"/>
  </p:normalViewPr>
  <p:slideViewPr>
    <p:cSldViewPr snapToGrid="0" snapToObjects="1">
      <p:cViewPr varScale="1">
        <p:scale>
          <a:sx n="115" d="100"/>
          <a:sy n="115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8T17:34:45.9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12691 11632 24575,'-16'0'0,"-5"0"0,3 0 0,-13 0 0,6 0 0,-15 0 0,-1 0 0,1 4 0,7 2 0,0 3 0,-16 8 0,16-5 0,2 0 0,-6 6 0,6-6 0,-8 15 0,8-12 0,-18 24 0,23-22 0,-4 9 0,13-12 0,-3 3 0,5-6 0,-1 5 0,6-9 0,4 2 0,-3 0 0,-1 10 0,0-8 0,0 10 0,4-14 0,-1 6 0,-2 6 0,2-1 0,-3 2 0,4 7 0,-4-11 0,6 10 0,-5-4 0,8-7 0,-5 4 0,6-6 0,-6 9 0,5-6 0,-5 21 0,5-12 0,-2 12 0,0-14 0,2 6 0,-2-13 0,0 11 0,2-3 0,-2 0 0,3 0 0,-4 7 0,4-10 0,-7 7 0,7 27 0,-7-8 0,5-10 0,0 1 0,-2 17 0,-3-2 0,3-3 0,0-10 0,-3 0 0,3-4 0,-1-1 0,-4 8 0,3-3 0,0-1 0,2-5 0,-4 3 0,5 0 0,-2 1 0,-4 4 0,4-4 0,-1-1 0,-2-5 0,0 10 0,0-12 0,0 11 0,-3-4 0,2-7 0,1 11 0,-6 1 0,8-7 0,-9 12 0,0-1 0,1 9 0,-6-4 0,7 5 0,-2-23 0,2 5 0,-7 13 0,-1 0 0,8-17 0,-2 1 0,-4 5 0,-2 0 0,3-4 0,0 1 0,-3 3 0,-1 1 0,3-8 0,1-1 0,0-1 0,0-2 0,-22 23 0,12-18 0,1-2 0,-15 10 0,18-14 0,0-1 0,-10 0 0,7 7 0,-7-7 0,9-3 0,-2 3 0,0-3 0,-2 0 0,-9 6 0,1-1 0,-11 10 0,14-17 0,2-2 0,4-2 0,-18 10 0,9-9 0,2 0 0,-20 6 0,9-2 0,14-9 0,-1 0 0,-24 9 0,0-1 0,3-4 0,18-7 0,2 0 0,6-4 0,-10 0 0,-1 0 0,4-2 0,-4 0 0,1 0 0,1-1 0,2-4 0,-14 7 0,5-6 0,-2 2 0,11-3 0,-5 0 0,16 4 0,-4-4 0,-20 4 0,23-4 0,-22 0 0,33 0 0,-23 0 0,19 0 0,-21 0 0,20 0 0,-2 0 0,4 0 0,4 0 0,-7 0 0,-1 0 0,-15 0 0,10 0 0,-3 0 0,10 0 0,3 0 0,-1 0 0,4 0 0,-3 0 0,9 0 0,-11 0 0,10 0 0,-3 0 0,5 0 0,0 0 0,-3-3 0,5 0 0,-1-1 0,5 2 0</inkml:trace>
  <inkml:trace contextRef="#ctx0" brushRef="#br0" timeOffset="5403">12567 11668 24575,'13'0'0,"-2"0"0,-5 0 0,0 0 0,3 0 0,6 0 0,-5 0 0,5 0 0,-9 0 0,8 0 0,-6 0 0,9 0 0,-8 0 0,0 0 0,0 0 0,-4-2 0,1 1 0,0-2 0,0 3 0,0 0 0,-1 0 0,1 0 0,0-2 0,-1 1 0,1-1 0,2 2 0,4 0 0,1 0 0,8 0 0,-6-4 0,10 4 0,-4-3 0,-4 3 0,2 0 0,-12 0 0,2 0 0,-3 0 0,-2 0 0,-2 0 0</inkml:trace>
  <inkml:trace contextRef="#ctx0" brushRef="#br0" timeOffset="9623">11736 13306 24575,'0'0'0</inkml:trace>
  <inkml:trace contextRef="#ctx0" brushRef="#br0" timeOffset="11586">11736 13306 24575,'0'37'0,"0"0"0,0 27 0,0-26 0,0 0 0,0 1 0,0-3 0,0 2 0,0 10 0,0-22 0,0-12 0,0 3 0,0 2 0,0-4 0,0 0 0,0 0 0,0-5 0,0 2 0,0-3 0,0-3 0,0 3 0,0 0 0,0 0 0,0 3 0,0-3 0,0 0 0,0 3 0,0-6 0,0 3 0,0 0 0,0 1 0,0 2 0,0 10 0,0 1 0,0 4 0,0-4 0,0 5 0,0-12 0,0 6 0,0-9 0,0-3 0,0 4 0,0-1 0,0 12 0,0-8 0,0 8 0,0-9 0,0-2 0,0 11 0,0-3 0,0 1 0,0-4 0,0-5 0,0-4 0,0 9 0,0-8 0,0 5 0,0 0 0,0-6 0,0 3 0,0 8 0,0-8 0,0 14 0,0-13 0,0 2 0,3 1 0,-3-3 0,3 8 0,-3-8 0,0 1 0,3-2 0,-2 1 0,2 14 0,-3-15 0,3 18 0,-3-20 0,3 9 0,-3-7 0,0-3 0,0 3 0,3 9 0,-2-6 0,2 10 0,-3-9 0,0-3 0,0 4 0,0 15 0,0-15 0,0 19 0,3-17 0,-2-1 0,2 0 0,-3 6 0,0-8 0,3 8 0,-2-15 0,2 3 0,-3-6 0,0 2 0,0 3 0,2-4 0,-1 4 0,2-1 0,-3-3 0,0 3 0,0-5 0</inkml:trace>
  <inkml:trace contextRef="#ctx0" brushRef="#br0" timeOffset="12689">11907 15885 24575,'0'14'0,"0"20"0,0 17 0,0-14 0,0-1 0,0 13 0,0 3 0,0-23 0,0 4 0,0 25 0,0-16 0,0 7 0,0-6 0,0-23 0,0 8 0,0-12 0,0-2 0,0-2 0,0-8 0,0-2 0,0-5 0</inkml:trace>
  <inkml:trace contextRef="#ctx0" brushRef="#br0" timeOffset="14190">11853 15823 24575,'27'0'0,"-5"0"0,-6 0 0,4 0 0,2 0 0,0 0 0,-2 0 0,3 6 0,-7-2 0,11 7 0,-4 1 0,-4-4 0,6 8 0,-14-9 0,1 5 0,-3-3 0,1 7 0,-1-3 0,1 3 0,-7-6 0,0 5 0,-3-7 0,0 7 0,0-8 0,0 2 0,0 12 0,-3-11 0,0 16 0,-10-12 0,0 6 0,-4-3 0,-18 5 0,11-7 0,-5 1 0,10-10 0,9-3 0,-1-3 0,-1 0 0,5 0 0,-5 0 0,1 0 0,-1 0 0,2 0 0,2 0 0,2-3 0,3 0 0,0-3 0,3-5 0,12 0 0,-9 2 0,9 3 0</inkml:trace>
  <inkml:trace contextRef="#ctx0" brushRef="#br0" timeOffset="15453">11981 16160 24575,'5'4'0,"28"-2"0,-5-2 0,7 5 0,5 3 0,-5 6 0,-1 0 0,22 8 0,-6 12 0,-37-23 0,-1 4 0,-2-6 0,-1 0 0,-6-3 0,2 0 0,-4 0 0,2 3 0,-3 3 0,0-2 0,0 4 0,0-7 0,0 4 0,-3-4 0,0 2 0,-7-3 0,-10 1 0,4-1 0,-17-2 0,13 2 0,-4-5 0,6 2 0,-7-3 0,3 0 0,-8 3 0,14-2 0,-2 1 0,10-2 0,-7 0 0,8 0 0,-1 0 0,1 0 0,-1 0 0,1 0 0,-2 0 0,0 0 0,3 0 0,0 0 0,3 0 0</inkml:trace>
  <inkml:trace contextRef="#ctx0" brushRef="#br0" timeOffset="17207">11940 16536 24575,'0'30'0,"0"-3"0,0 0 0,0 5 0,0-13 0,0 9 0,0-14 0,-3-2 0,3 5 0,-3-6 0,0 6 0,3-5 0,-3-6 0,3 2 0,0-2 0,0 0 0,0 0 0,0-1 0,0 1 0,0 5 0,0-4 0,0 9 0,0-8 0,0 0 0,0-5 0</inkml:trace>
  <inkml:trace contextRef="#ctx0" brushRef="#br0" timeOffset="35699">11670 12776 24575,'8'2'0,"-1"4"0,1-2 0,-2 4 0,0-5 0,3 6 0,-3-3 0,3 0 0,-6-1 0,2-4 0,-4 5 0,7 0 0,-6 0 0,6 3 0,-5-3 0,0 0 0,0-1 0,-1-1 0,2 3 0,2-5 0,0 6 0,-1-5 0,4 8 0,0-1 0,0 2 0,-2-3 0,1-1 0,-5-1 0,4 2 0,-2 2 0,-2-4 0,0 4 0,0-5 0,-3-5 0,-9-11 0,4-2 0,-11-7 0,-3-1 0,6 9 0,-14-11 0,19 15 0,-7-5 0,2 0 0,3 1 0,-6-5 0,-6-6 0,7 7 0,-13-16 0,11 10 0,3 1 0,8 8 0,13 13 0,15 11 0,3 9 0,11 6 0,-15-4 0,0-6 0,9 14 0,-3-4 0,16 16 0,-19-16 0,-6-8 0,-9-11 0,-6-2 0,-2-2 0,-5-8 0,-22-17 0,6 1 0,-12-7 0,10 10 0,6 4 0,2 6 0,2-4 0,14 10 0,23 19 0,-7-6 0,25 29 0,-24-23 0,1 2 0,-8-8 0,-6-3 0,-2-2 0,-17-16 0,3 1 0,-14-11 0,11 6 0,-11-1 0,11 0 0,-9-1 0,11 3 0,-8-1 0,5 2 0,28 19 0,-7-3 0,27 20 0,-15-15 0,-7 4 0,4-4 0,-10-1 0,0-3 0,0 0 0,0-2 0,-2-2 0,-2-2 0</inkml:trace>
  <inkml:trace contextRef="#ctx0" brushRef="#br0" timeOffset="52668">11244 14033 24575,'0'5'0,"0"4"0,6-3 0,-2 3 0,4-3 0,-2 0 0,0 0 0,3 2 0,0 2 0,1-1 0,4 3 0,-6-6 0,16 13 0,-6-5 0,8 5 0,-10-6 0,-4-4 0,5 5 0,-8-9 0,16 12 0,-17-16 0,6 7 0,-8-5 0,0 1 0,0 4 0,3-4 0,-2 4 0,1-2 0,-2-3 0,-3 3 0,5-3 0,-4 3 0,4-3 0,-2 3 0,0-3 0,-3 2 0,2-1 0,-4 0 0,-3-3 0,-45-25 0,21 11 0,-6-8 0,0-2 0,6 3 0,0-2 0,7 10 0,3 2 0,-6-8 0,8 7 0,-3-6 0,11 11 0,0 3 0,3-3 0,-3 6 0,3-6 0,-3 3 0,5 0 0,15 7 0,-5 0 0,17 6 0,-18-4 0,14 4 0,-1 3 0,-3-5 0,3 4 0,-14-9 0,2 4 0,0-1 0,-2 0 0,4 2 0,-4-4 0,2 4 0,-3-4 0,5 5 0,-3 0 0,3-2 0,-5-2 0,-2-2 0,1 0 0,-2 3 0,0 0 0,0 0 0,-8-3 0,-22-8 0,-5-9 0,-8-3 0,12-4 0,1 1 0,11 8 0,-5-8 0,12 13 0,2 0 0,-4-1 0,3 4 0,-3-4 0,5 2 0,-2 0 0,1 3 0,12 0 0,2 6 0,11 1 0,10 11 0,-5 0 0,6 1 0,-14-4 0,-2-5 0,-6-1 0,11 6 0,-4-2 0,5 5 0,-6-5 0,1 2 0,-4-6 0,2 3 0,-3-3 0,-1 3 0,-1-3 0,1 2 0,-5-2 0,0 0 0,-3-1 0,-3-2 0,-9-6 0,0-5 0,-13-11 0,5-1 0,-1-1 0,3 6 0,-4-3 0,9 9 0,-5-4 0,9 8 0,2 4 0,-1-4 0,2 4 0,0-4 0,0 4 0,3 1 0,0 3 0,14 9 0,-5-5 0,17 11 0,-15-11 0,10 7 0,-8-7 0,2 5 0,7 1 0,-8-3 0,3 2 0,-2-3 0,-4-3 0,4 1 0,-3 1 0,-3-7 0,6 10 0,-8-7 0,1 4 0,-3-2 0,-1-3 0,1 0 0</inkml:trace>
  <inkml:trace contextRef="#ctx0" brushRef="#br0" timeOffset="72299">9666 11721 24575,'0'0'0</inkml:trace>
  <inkml:trace contextRef="#ctx0" brushRef="#br0" timeOffset="75477">9666 11721 24575,'27'0'0,"7"0"0,-14 0 0,13 0 0,14 0 0,0 0 0,8 0 0,5 0 0,-25 0 0,6 0 0,-16 0 0,13 0 0,-13 0 0,12 0 0,-21 0 0,-2 0 0,14 0 0,-11 0 0,8 0 0,-2 0 0,-1 0 0,12 0 0,-6 0 0,1 0 0,13 0 0,-20 0 0,17 0 0,-20 0 0,-1 0 0,3 0 0,-3 0 0,0 0 0,3 0 0,-2 0 0,-1 0 0,9 0 0,-1 0 0,3 0 0,-5 0 0,13 0 0,-9 0 0,11 0 0,-11 0 0,-5 0 0,13 0 0,9 0 0,-4 0 0,1 0 0,-16 0 0,-2 0 0,12 3 0,-12-2 0,18 2 0,-18-3 0,8 0 0,-10 0 0,20 0 0,-15 0 0,11 2 0,1-1 0,2 0 0,19 2 0,-9 1 0,-24-4 0,15 4 0,-11-1 0,-6-2 0,7 2 0,21 0 0,-23-2 0,11 0 0,0 1 0,-13 1 0,22-2 0,-32 2 0,23 0 0,-8-2 0,21 2 0,-10 1 0,5-3 0,-14 2 0,16-3 0,-2 0 0,3 0 0,-15 0 0,-1 0 0,2 0 0,27 0 0,-23 0 0,17 0 0,-5 0 0,-14 0 0,1 0 0,-4 0 0,3 0 0,9 0 0,-15 3 0,-2-2 0,-10 2 0,16-3 0,13 3 0,-17-2 0,0-1 0,1 4 0,-2-1 0,21-2 0,-12 2 0,4 0 0,4-2 0,0 6 0,6-6 0,-26 6 0,22-3 0,-20 0 0,20 3 0,-25-3 0,6 0 0,-15-1 0,20 0 0,-12 1 0,36 3 0,-11 1 0,6 0 0,-21-4 0,-2 0 0,-1 4 0,17-4 0,-17 0 0,-4-1 0,-1-2 0,1 5 0,-13-5 0,6 2 0,-11-1 0,-4-1 0,2 2 0,-3-3 0,-1 0 0,1 0 0,0 0 0,-1 0 0,4 0 0,0 0 0,3 0 0,-3 0 0,0 0 0,-6 2 0,-6-1 0,-10 1 0,-15-2 0,-3 0 0,-7 0 0,-13 0 0,0 4 0,-4 0 0,-11 4 0,29-3 0,-4-3 0,0-1 0,2-1 0,-23 0 0,30 0 0,-29 0 0,17 0 0,-1 0 0,3-2 0,0 0 0,-4 0 0,-4-1 0,-2-4 0,-5-3 0,3 1 0,-2 0 0,-1-1-771,0 1 0,-3 0 0,6 0 771,9 2 0,3 0 0,-2 2 0,1 1 0,1-3 0,0 0 0,-4 2 0,-1 0 0,-5-4 0,3 0 0,-7-1 0,2 0 0,0-1 0,-2 1 0,14 0 0,3-1 0,7 2 0,-10-3 0,34 9 0,-11 0 0</inkml:trace>
  <inkml:trace contextRef="#ctx0" brushRef="#br0" timeOffset="79156">8907 11728 24575,'-8'0'0,"-2"0"0,-2 0 0,2 0 0,1 0 0,0 0 0,3 0 0,-3 6 0,3-5 0,2 7 0,-4-5 0,4 4 0,-5-1 0,-6 0 0,7 0 0,-7-3 0,12 2 0,-5-1 0,-2 7 0,0-3 0,-2 3 0,3-5 0,-4 9 0,-4 3 0,3 2 0,-2 6 0,9-11 0,-3 5 0,-7 13 0,8-11 0,-8 16 0,6 4 0,6-15 0,-2 14 0,4-19 0,2 6 0,-2 15 0,3 0 0,0 1 0,0 12 0,0-14 0,0-5 0,0 0 0,3 5 0,2 9 0,2-28 0,1 4 0,3 9 0,-3-10 0,3 14 0,-3-12 0,7 33 0,-2-8 0,-6 2 0,-2 2 0,0-20 0,-2-1 0,-3 6 0,0-1 0,-4 10 0,-8-3 0,-1-16 0,-1 1 0,-1-2 0,0 0 0,-15 19 0,-1-3 0,18-33 0,-6 11 0,13-19 0,-3 1 0,2-4 0,1-3 0,4-6 0,10-3 0,-3 2 0,6 1 0,-5 6 0,6 0 0,-2 0 0,2 0 0,-4 0 0,-4 6 0,-2 5 0,-2 41 0,2-5 0,1 3 0,-3 0 0,1 1-690,1 9 0,0-3 690,0-20 0,0 3 0,1 11 0,1 12 0,0 0 0,0-7 0,1 4 0,1-1-65,-1-3 1,1 8 0,-1-2 0,0-11 64,0-12 0,0-8 0,6 13 0,-4-7 0,-3-19 0,6 15 0,-6-9 1361,13 28-1361,-8-23 276,4 11-276,-6-18 0,1 5 0,9 16 0,3 8 0,3 9 0,2-5 0,-10-16 0,0-7 0,-4-10 0,-4-4 0,3 9 0,0-11 0,1 4 0,4-5 0,-5-8 0,48 2 0,-3-6 0,2-3 0,-19 0 0</inkml:trace>
  <inkml:trace contextRef="#ctx0" brushRef="#br0" timeOffset="85197">6841 13523 24575,'0'32'0,"0"28"0,0-7 0,0 5 0,0-6 0,0 1 0,0 3 0,0 4 0,0-6 0,0 4 0,0-2 0,0-10 0,0-1 0,0 2 0,0 16 0,0 2 0,0-6 0,0-12 0,0-6 0,0 14 0,0-45 0,0 0 0,0-7 0,0 0 0</inkml:trace>
  <inkml:trace contextRef="#ctx0" brushRef="#br0" timeOffset="86547">6943 13354 24575,'3'8'0,"6"-3"0,2-5 0,15 0 0,4 0 0,0 0 0,13 7 0,-19-2 0,8 9 0,18 15 0,-19-4 0,15 9 0,-29-15 0,4 9 0,-11-14 0,5 14 0,-9-12 0,-5-5 0,2 8 0,-3-3 0,0 8 0,0-3 0,-3 1 0,-1-8 0,-15 11 0,6-9 0,-13 10 0,-11 3 0,11-13 0,-14 12 0,12-17 0,8 1 0,-4-2 0,-1 2 0,0-4 0,-3 2 0,9-4 0,4-6 0,4 3 0,-7-3 0,8 0 0,1 0 0,7 0 0</inkml:trace>
  <inkml:trace contextRef="#ctx0" brushRef="#br0" timeOffset="104647">10023 13325 24575,'-3'5'0,"0"6"0,-6 12 0,-7 11 0,0-4 0,-18 21 0,17-18 0,-2-4 0,0 1 0,-5 18 0,0 0 0,13-9 0,-5-3 0,14-3 0,-7-5 0,9-3 0,0-16 0,8 5 0,6-1 0,6 3 0,-4-3 0,-1-2 0,-5 5 0,-3-5 0,-1 8 0,-6 9 0,0 0 0,-3 9 0,-1-13 0,-10 3 0,2-7 0,-8 10 0,5-5 0,4-8 0,2 2 0,6-6 0,-1-2 0,1 1 0,1 2 0,1-5 0,-2 5 0,3-4 0,0 12 0,0-2 0,0 6 0,0 15 0,0-4 0,0 27 0,0-9 0,0 8 0,0-17 0,0 0 0,5-8 0,0 0 0,1 0 0,3 3 0,3-2 0,7-4 0,0-1 0,10 5 0,-13-25 0,13 4 0,-20-18 0,3 0 0</inkml:trace>
  <inkml:trace contextRef="#ctx0" brushRef="#br0" timeOffset="105549">9217 13950 24575,'0'12'0,"0"15"0,0 8 0,0 5 0,0 13 0,0-2 0,0-13 0,0 1 0,0-4 0,0 1 0,0 7 0,0-1 0,0 10 0,0-12 0,0-21 0,0-15 0,0-2 0</inkml:trace>
  <inkml:trace contextRef="#ctx0" brushRef="#br0" timeOffset="106825">9242 13907 24575,'3'6'0,"2"0"0,2 6 0,0-5 0,2 5 0,0-2 0,-2 0 0,2 0 0,1 3 0,-3-7 0,3 7 0,-4-6 0,0 5 0,0-5 0,1 6 0,2 0 0,-4 1 0,0 1 0,-5-1 0,3-2 0,-2-2 0,1-1 0,-2-3 0,0 0 0,0 0 0,0 9 0,0-7 0,-5 23 0,-2-18 0,-9 17 0,2-20 0,-2 3 0,-3-3 0,3-3 0,-3 3 0,9-4 0,-6 4 0,5-6 0,-7 4 0,5-7 0,3 1 0,5-2 0</inkml:trace>
  <inkml:trace contextRef="#ctx0" brushRef="#br0" timeOffset="110991">9978 15105 24575,'5'-14'0,"-1"6"0,5-9 0,-3 10 0,0-2 0,5-2 0,-3 3 0,6-6 0,-7 7 0,1-2 0,2 3 0,3-7 0,7 2 0,11-10 0,-4 10 0,5-7 0,0 0 0,-8 5 0,14-14 0,-12 9 0,-2-1 0,-5-2 0,-8 10 0,-2-2 0,-2 0 0,2-3 0,-5 5 0,5-7 0,-9 7 0,6-5 0,-2 2 0,0-2 0,2 2 0,-3-5 0,7-2 0,-5-4 0,4 5 0,-9 2 0,6 5 0,-2-7 0,3-5 0,-3 3 0,2-11 0,-5 13 0,2-8 0,-3 10 0,3-13 0,-2 0 0,5-19 0,-5 18 0,2-21 0,-3 35 0,0-22 0,3 25 0,-2-4 0,2-1 0,0 5 0,-2-10 0,5 10 0,-5-1 0,4 3 0,-4 3 0,5 0 0,-5-3 0,4 3 0,-1-4 0,6-8 0,-3 7 0,5-10 0,-5 8 0,2 4 0,1-5 0,-3 10 0,2-7 0,-3 8 0,2-4 0,-1 4 0,2-2 0,-4 3 0,1 0 0,3-2 0,-3 4 0,3-5 0,-3 6 0,0 0 0,-3-2 0,2 4 0,-2-2 0,1 0 0,4 3 0,-7-6 0,7 6 0,-2-3 0,1 0 0,2 2 0,-1-4 0,2-1 0,2-1 0,-3 1 0,0 3 0,3 0 0,-2 0 0,9-3 0,-9 2 0,5 2 0,-5-1 0,3 2 0,-3-4 0,-1 4 0,3-4 0,-4 4 0,4-5 0,-6 6 0,12-6 0,-7 2 0,14 1 0,-11-3 0,-2 5 0,4-5 0,1 2 0,-3-2 0,7-1 0,-10 4 0,8-2 0,-8 4 0,4-5 0,-8 5 0,8-4 0,-4 4 0,5-2 0,-6 0 0,11 3 0,-6-6 0,5 5 0,-5-5 0,-5 5 0,0-2 0,-2 3 0,1 0 0,1-2 0,-1 1 0,2-2 0,-4 3 0,2 0 0,3 0 0,1 0 0,4 0 0,2 0 0,-5-3 0,2 2 0,-2-2 0,2 3 0,1 0 0,-1 0 0,8 0 0,-9 0 0,6 0 0,-12 0 0,0 0 0,0 0 0,0 0 0,9 0 0,-8 0 0,4 0 0,-8 0 0,-12 0 0,-31 0 0,9 0 0,-7 0 0,1 0 0,11 0 0,-18 0 0,20 0 0,2 0 0,3 0 0,7 0 0,3 0 0,2 12 0,1-9 0,3 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A0D5A-ECEA-7D49-9CF9-104B2826AD89}" type="datetimeFigureOut">
              <a:rPr lang="en-US" smtClean="0"/>
              <a:t>7/17/20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51DE1-CA6F-2348-9D0F-CE8B421A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91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not RNN:</a:t>
            </a:r>
          </a:p>
          <a:p>
            <a:r>
              <a:rPr lang="en-US" dirty="0"/>
              <a:t>We have prior knowledge</a:t>
            </a:r>
          </a:p>
          <a:p>
            <a:r>
              <a:rPr lang="en-US" dirty="0"/>
              <a:t>We didn’t have a lot of data (seasonal trend)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51DE1-CA6F-2348-9D0F-CE8B421AF1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26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 of the individuals in each state that you took partial derivative should be 0, otherwise you need to explain carefully where does the missing population goes to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51DE1-CA6F-2348-9D0F-CE8B421AF1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69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birth rate and death rate are equal, then constant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51DE1-CA6F-2348-9D0F-CE8B421AF1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98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that remove and death are different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51DE1-CA6F-2348-9D0F-CE8B421AF1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82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Parameters should between 0 and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51DE1-CA6F-2348-9D0F-CE8B421AF1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04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5CA3A-ECC2-BD4F-92AB-3FC490B54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863AD-5924-7042-87D1-A22CBE4FB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1C2A4-23FE-8B43-9F5C-C62E9B42B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3078-7D45-8745-B1FE-FC7493A7E08B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9B340-18F9-2541-8CBD-F3C82E575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A60DE-F9AC-7A45-AA25-D48CDD89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EF03-FCA8-5148-9FBE-C92CAF72C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5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302BE-CB94-574E-8E59-4CB8D308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CFD98-0F4B-1942-AD4A-8722803A6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A789F-291A-6546-9364-735E5A39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3078-7D45-8745-B1FE-FC7493A7E08B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F4C65-A117-BA41-86A5-FC9CED65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337D0-3E76-7A42-86AE-8BE2D089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EF03-FCA8-5148-9FBE-C92CAF72C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7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274539-0BC6-9D49-97CE-7DACF9B8E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6A1A0-ABC0-DE4F-9B92-CD3453928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37D72-42FB-BB45-B466-96318D09F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3078-7D45-8745-B1FE-FC7493A7E08B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28680-D308-534D-A7AD-A8C00BFB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C38FF-BE83-F443-84AC-C83126CA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EF03-FCA8-5148-9FBE-C92CAF72C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3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59B60-68A3-C244-BC6C-F173FC2EC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DDEFC-CD97-7144-8B3D-08980168D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1F232-D4A6-DB4C-B123-BFA8458C4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3078-7D45-8745-B1FE-FC7493A7E08B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6B023-5E66-7440-BA12-37691F90C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6CE21-007B-E743-855C-39FFFA33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EF03-FCA8-5148-9FBE-C92CAF72C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4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BFEB2-3599-CB44-ADAE-84152488C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D547A-7B9E-AD40-8D39-A7F4CC762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2BADC-0C98-524B-B58F-97620060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3078-7D45-8745-B1FE-FC7493A7E08B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404FC-9D41-AD4B-A814-77F47D9A3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14B4-6851-FE4D-A62E-A80F50DAA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EF03-FCA8-5148-9FBE-C92CAF72C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7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5BA7-A8AD-AE46-A561-4CD1D407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103A4-6788-1745-AB9F-25D648DF5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F3EE0-B845-B248-8BD5-0E56520F7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F92CB-DD14-7A44-8346-BB15AA3B0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3078-7D45-8745-B1FE-FC7493A7E08B}" type="datetimeFigureOut">
              <a:rPr lang="en-US" smtClean="0"/>
              <a:t>7/17/20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B8879-868A-F948-B605-F6EA5FBDF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21504-7A8E-0449-BF68-E54FB7EC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EF03-FCA8-5148-9FBE-C92CAF72C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4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979E-AF82-EC44-B468-9861CBD4E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92F64-2797-A142-8602-E6485D65E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2AF99-CD71-754E-B21D-D50454041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3F847B-83EC-194C-8473-4DB31B601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B47E4-0ECD-884A-A164-A853AE7EA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EEA1AA-7F6F-7045-B178-CC7E91A1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3078-7D45-8745-B1FE-FC7493A7E08B}" type="datetimeFigureOut">
              <a:rPr lang="en-US" smtClean="0"/>
              <a:t>7/17/20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4918A9-D5A9-4C40-BCAD-7E649893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AE524C-41DB-3848-8DEA-260CDBD8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EF03-FCA8-5148-9FBE-C92CAF72C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FF7A1-36D7-E946-9241-CF9A444AA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F208CB-C386-7F47-BC5C-8340A9E4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3078-7D45-8745-B1FE-FC7493A7E08B}" type="datetimeFigureOut">
              <a:rPr lang="en-US" smtClean="0"/>
              <a:t>7/17/20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047A0-5B40-CD47-8404-8505575C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938BF-4CB1-A540-82F8-4BC6036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EF03-FCA8-5148-9FBE-C92CAF72C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6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298DE5-F445-7B41-8118-CFEB2069D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3078-7D45-8745-B1FE-FC7493A7E08B}" type="datetimeFigureOut">
              <a:rPr lang="en-US" smtClean="0"/>
              <a:t>7/17/20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E78D6-13A3-A84B-A200-2B3E9CBF1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2431E-78A7-6C4A-AED8-2302FAFA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EF03-FCA8-5148-9FBE-C92CAF72C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48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D9B2-EE9B-8F4F-9F9B-48F88C64A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88254-E6D7-E349-85F9-07023CB2A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D5BD6-2E14-0F40-B401-A0DBA9E05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74CEE-1115-4741-9A9E-66CDA55A8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3078-7D45-8745-B1FE-FC7493A7E08B}" type="datetimeFigureOut">
              <a:rPr lang="en-US" smtClean="0"/>
              <a:t>7/17/20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F5845-15F1-8C49-96BA-C0C05405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EC572-9232-474D-99F4-C4BF67EA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EF03-FCA8-5148-9FBE-C92CAF72C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BC732-9014-7C45-8110-F08C31BAB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BB85A-96D7-B74E-A739-E5DDA3D97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361CE-F30B-E24D-A0AE-B74745A8B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42C15-D321-E942-BF27-CA90363D5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3078-7D45-8745-B1FE-FC7493A7E08B}" type="datetimeFigureOut">
              <a:rPr lang="en-US" smtClean="0"/>
              <a:t>7/17/20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6D734-83DB-5F4F-AFE8-D237AB7B4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6020-A2B2-2B46-815B-A92FA4F0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EF03-FCA8-5148-9FBE-C92CAF72C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6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54979C-B807-794D-8C09-EB4241F69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4F8FA-01DB-CB46-933B-F5A3A43C0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563E1-5B1A-DB46-86FF-7D2B0137C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23078-7D45-8745-B1FE-FC7493A7E08B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F7A8E-1F1B-7741-89B8-2F50756D4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FF9B5-1B73-BA49-B0E5-9D3B78C1C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9EF03-FCA8-5148-9FBE-C92CAF72C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9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scipy/reference/tutorial/optimize.html" TargetMode="External"/><Relationship Id="rId2" Type="http://schemas.openxmlformats.org/officeDocument/2006/relationships/hyperlink" Target="https://github.com/FBoyang/BIG-Hackathon-Tutori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c-stan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ompartmental_models_in_epidemiology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python.com/book/chapter-8-scipy/additional-examples/the-sir-epidemic-model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E39C-1F80-AD4F-A163-DD1C2332D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Pandemic Prediction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8D954-5355-4D4F-B535-2A111C6CA2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Presenter: </a:t>
            </a:r>
            <a:r>
              <a:rPr lang="en-US" dirty="0" err="1"/>
              <a:t>Boyang</a:t>
            </a:r>
            <a:r>
              <a:rPr lang="en-US" dirty="0"/>
              <a:t> Fu</a:t>
            </a:r>
          </a:p>
        </p:txBody>
      </p:sp>
    </p:spTree>
    <p:extLst>
      <p:ext uri="{BB962C8B-B14F-4D97-AF65-F5344CB8AC3E}">
        <p14:creationId xmlns:p14="http://schemas.microsoft.com/office/powerpoint/2010/main" val="3344183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0871-A4D8-D144-A94E-F6E8E0AE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IHME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98C67A-D72B-9F48-BADA-B4C08E6F3EFB}"/>
              </a:ext>
            </a:extLst>
          </p:cNvPr>
          <p:cNvSpPr/>
          <p:nvPr/>
        </p:nvSpPr>
        <p:spPr>
          <a:xfrm>
            <a:off x="1785938" y="2643188"/>
            <a:ext cx="1857375" cy="785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79D1E3-1872-6D40-AB5A-EEEA6A91DA10}"/>
              </a:ext>
            </a:extLst>
          </p:cNvPr>
          <p:cNvCxnSpPr/>
          <p:nvPr/>
        </p:nvCxnSpPr>
        <p:spPr>
          <a:xfrm>
            <a:off x="3843338" y="3028950"/>
            <a:ext cx="800100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AE5F755-270B-0049-A071-051B0122EE9E}"/>
              </a:ext>
            </a:extLst>
          </p:cNvPr>
          <p:cNvSpPr/>
          <p:nvPr/>
        </p:nvSpPr>
        <p:spPr>
          <a:xfrm>
            <a:off x="4843463" y="2643188"/>
            <a:ext cx="1857375" cy="785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 Function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007F9F-EEE5-C443-8777-573D69A4F933}"/>
              </a:ext>
            </a:extLst>
          </p:cNvPr>
          <p:cNvCxnSpPr>
            <a:cxnSpLocks/>
          </p:cNvCxnSpPr>
          <p:nvPr/>
        </p:nvCxnSpPr>
        <p:spPr>
          <a:xfrm>
            <a:off x="6896100" y="3028949"/>
            <a:ext cx="1319213" cy="714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4ED7525-C848-284B-8561-15CA1D03E2B8}"/>
              </a:ext>
            </a:extLst>
          </p:cNvPr>
          <p:cNvSpPr/>
          <p:nvPr/>
        </p:nvSpPr>
        <p:spPr>
          <a:xfrm>
            <a:off x="7900988" y="2405702"/>
            <a:ext cx="274796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</a:t>
            </a:r>
            <a:r>
              <a:rPr lang="el-G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</a:t>
            </a:r>
            <a:r>
              <a:rPr lang="el-G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1592B9-EAE0-AE42-9312-7D9C976AD069}"/>
              </a:ext>
            </a:extLst>
          </p:cNvPr>
          <p:cNvSpPr txBox="1"/>
          <p:nvPr/>
        </p:nvSpPr>
        <p:spPr>
          <a:xfrm>
            <a:off x="7022240" y="263104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06819-C08F-184F-A355-90D13EC7F791}"/>
              </a:ext>
            </a:extLst>
          </p:cNvPr>
          <p:cNvSpPr txBox="1"/>
          <p:nvPr/>
        </p:nvSpPr>
        <p:spPr>
          <a:xfrm>
            <a:off x="3885434" y="265961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6AFE5B-EA12-3C45-8F03-E9ED03695301}"/>
              </a:ext>
            </a:extLst>
          </p:cNvPr>
          <p:cNvSpPr txBox="1"/>
          <p:nvPr/>
        </p:nvSpPr>
        <p:spPr>
          <a:xfrm>
            <a:off x="993775" y="4421873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MSE: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19FA78-E994-794F-9AE7-61103F94D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67262"/>
            <a:ext cx="4356100" cy="762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74379C2-8E55-EE4C-8DCE-043CC2A1D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900" y="4604697"/>
            <a:ext cx="5930900" cy="10033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62E1503-25F8-8A40-973B-E69ED3942949}"/>
              </a:ext>
            </a:extLst>
          </p:cNvPr>
          <p:cNvSpPr txBox="1"/>
          <p:nvPr/>
        </p:nvSpPr>
        <p:spPr>
          <a:xfrm>
            <a:off x="5437187" y="4421873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loss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946473-4B88-694B-A9AB-79C390477394}"/>
              </a:ext>
            </a:extLst>
          </p:cNvPr>
          <p:cNvCxnSpPr/>
          <p:nvPr/>
        </p:nvCxnSpPr>
        <p:spPr>
          <a:xfrm flipV="1">
            <a:off x="5657850" y="3652197"/>
            <a:ext cx="0" cy="5769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21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96EF-CD01-1443-A56A-91A6AE8F3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657A3-0BF9-A041-9863-2E73922DE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Recommendation:</a:t>
            </a:r>
          </a:p>
          <a:p>
            <a:pPr lvl="1"/>
            <a:r>
              <a:rPr lang="en-US" dirty="0"/>
              <a:t>Choose </a:t>
            </a:r>
            <a:r>
              <a:rPr lang="el-GR" dirty="0"/>
              <a:t>α</a:t>
            </a:r>
            <a:r>
              <a:rPr lang="en-US" dirty="0"/>
              <a:t> between 0-0.5</a:t>
            </a:r>
          </a:p>
          <a:p>
            <a:pPr lvl="1"/>
            <a:r>
              <a:rPr lang="en-US" dirty="0"/>
              <a:t>In general you can assume </a:t>
            </a:r>
            <a:r>
              <a:rPr lang="el-GR" dirty="0"/>
              <a:t>β</a:t>
            </a:r>
            <a:r>
              <a:rPr lang="en-US" dirty="0"/>
              <a:t> &gt; 0</a:t>
            </a:r>
          </a:p>
          <a:p>
            <a:pPr lvl="1"/>
            <a:r>
              <a:rPr lang="en-US" dirty="0"/>
              <a:t>Choose the lower bound of p to be at least the total infectious number</a:t>
            </a:r>
          </a:p>
          <a:p>
            <a:pPr lvl="1"/>
            <a:r>
              <a:rPr lang="en-US" dirty="0"/>
              <a:t>Skipped some initial training point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5E1CC3-6D01-5645-8F86-C24E123B8A8F}"/>
                  </a:ext>
                </a:extLst>
              </p14:cNvPr>
              <p14:cNvContentPartPr/>
              <p14:nvPr/>
            </p14:nvContentPartPr>
            <p14:xfrm>
              <a:off x="2462760" y="4187520"/>
              <a:ext cx="2758680" cy="188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5E1CC3-6D01-5645-8F86-C24E123B8A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3400" y="4178160"/>
                <a:ext cx="2777400" cy="190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4837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7CF04-82A7-2E4A-B0FA-E9014D96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B700DF-D9A9-7D48-8F73-33C555A14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965155"/>
            <a:ext cx="10515600" cy="28928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52AC5D-2CDE-284A-8579-795385EB5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53866"/>
            <a:ext cx="3426619" cy="863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E42B78-BB7F-F845-9F52-567A1E834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501" y="1369593"/>
            <a:ext cx="5638299" cy="259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75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1C50-D2A9-A848-9540-F8B4F7666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70197-E001-C74D-8CAE-9606CBFEA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https://github.com/FBoyang/BIG-Hackathon-Tutorial</a:t>
            </a:r>
            <a:r>
              <a:rPr lang="en-US" dirty="0"/>
              <a:t> (Code Demo)</a:t>
            </a:r>
          </a:p>
          <a:p>
            <a:r>
              <a:rPr lang="en-US" dirty="0">
                <a:hlinkClick r:id="rId3"/>
              </a:rPr>
              <a:t>https://docs.scipy.org/doc/scipy/reference/tutorial/optimize.html</a:t>
            </a:r>
            <a:r>
              <a:rPr lang="en-US" dirty="0"/>
              <a:t> (Python optimizer)</a:t>
            </a:r>
          </a:p>
          <a:p>
            <a:r>
              <a:rPr lang="en-US" dirty="0"/>
              <a:t>Stan: </a:t>
            </a:r>
            <a:r>
              <a:rPr lang="en-US" dirty="0">
                <a:hlinkClick r:id="rId4"/>
              </a:rPr>
              <a:t>https://mc-stan.org/</a:t>
            </a:r>
            <a:r>
              <a:rPr lang="en-US" dirty="0"/>
              <a:t> (MCMC Tool)</a:t>
            </a:r>
          </a:p>
          <a:p>
            <a:r>
              <a:rPr lang="en-US" dirty="0"/>
              <a:t>ARIMA</a:t>
            </a:r>
          </a:p>
          <a:p>
            <a:r>
              <a:rPr lang="en-US" dirty="0"/>
              <a:t>RNN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5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4C76D-2198-7748-9B9A-692227953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62CF6-C562-F147-A9B4-B85130FA8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SIR Model</a:t>
            </a:r>
          </a:p>
          <a:p>
            <a:pPr lvl="1"/>
            <a:r>
              <a:rPr lang="en-US" dirty="0"/>
              <a:t>Extension: SEIR model</a:t>
            </a:r>
          </a:p>
          <a:p>
            <a:r>
              <a:rPr lang="en-US" dirty="0"/>
              <a:t>IHME Model</a:t>
            </a:r>
          </a:p>
          <a:p>
            <a:r>
              <a:rPr lang="en-US" dirty="0"/>
              <a:t>Any other time series models</a:t>
            </a:r>
          </a:p>
        </p:txBody>
      </p:sp>
    </p:spTree>
    <p:extLst>
      <p:ext uri="{BB962C8B-B14F-4D97-AF65-F5344CB8AC3E}">
        <p14:creationId xmlns:p14="http://schemas.microsoft.com/office/powerpoint/2010/main" val="120448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5AE2-EF48-8A4A-A0EF-21BF049F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B933C4-85EC-E349-B410-95140347D10D}"/>
              </a:ext>
            </a:extLst>
          </p:cNvPr>
          <p:cNvSpPr/>
          <p:nvPr/>
        </p:nvSpPr>
        <p:spPr>
          <a:xfrm>
            <a:off x="838200" y="2528888"/>
            <a:ext cx="2290763" cy="64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Susceptible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5CE2FA-1DF3-854D-A3A2-4EA385013B12}"/>
              </a:ext>
            </a:extLst>
          </p:cNvPr>
          <p:cNvSpPr/>
          <p:nvPr/>
        </p:nvSpPr>
        <p:spPr>
          <a:xfrm>
            <a:off x="4280338" y="2528887"/>
            <a:ext cx="2290763" cy="64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Infectious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322FDA-F583-474E-9B83-C6A9B5AFE98D}"/>
              </a:ext>
            </a:extLst>
          </p:cNvPr>
          <p:cNvSpPr/>
          <p:nvPr/>
        </p:nvSpPr>
        <p:spPr>
          <a:xfrm>
            <a:off x="7722476" y="2528887"/>
            <a:ext cx="2290763" cy="64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E633C7-8A23-8643-BA95-D05717CC1313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128963" y="2850356"/>
            <a:ext cx="11513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083803-8C85-4C48-8C9C-71AA1069D0E3}"/>
              </a:ext>
            </a:extLst>
          </p:cNvPr>
          <p:cNvCxnSpPr/>
          <p:nvPr/>
        </p:nvCxnSpPr>
        <p:spPr>
          <a:xfrm flipV="1">
            <a:off x="6571101" y="2844974"/>
            <a:ext cx="11513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55F69D-AE66-DF47-AF3E-EE66DB8E2019}"/>
                  </a:ext>
                </a:extLst>
              </p:cNvPr>
              <p:cNvSpPr txBox="1"/>
              <p:nvPr/>
            </p:nvSpPr>
            <p:spPr>
              <a:xfrm>
                <a:off x="3355933" y="2526507"/>
                <a:ext cx="6974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55F69D-AE66-DF47-AF3E-EE66DB8E2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933" y="2526507"/>
                <a:ext cx="697435" cy="276999"/>
              </a:xfrm>
              <a:prstGeom prst="rect">
                <a:avLst/>
              </a:prstGeom>
              <a:blipFill>
                <a:blip r:embed="rId3"/>
                <a:stretch>
                  <a:fillRect l="-12727" r="-545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CDAE03-EAD4-AA4C-AD72-AEEB338FAEE5}"/>
                  </a:ext>
                </a:extLst>
              </p:cNvPr>
              <p:cNvSpPr txBox="1"/>
              <p:nvPr/>
            </p:nvSpPr>
            <p:spPr>
              <a:xfrm>
                <a:off x="6941956" y="2518125"/>
                <a:ext cx="2702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CDAE03-EAD4-AA4C-AD72-AEEB338FA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956" y="2518125"/>
                <a:ext cx="270202" cy="276999"/>
              </a:xfrm>
              <a:prstGeom prst="rect">
                <a:avLst/>
              </a:prstGeom>
              <a:blipFill>
                <a:blip r:embed="rId4"/>
                <a:stretch>
                  <a:fillRect l="-27273" r="-22727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DCD3CEB7-EF38-5040-9D3D-1E8DC7D107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315" y="3608648"/>
            <a:ext cx="3010335" cy="26188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E58767B-6CA2-2F4A-ADE5-C6777A763D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0615" y="3999261"/>
            <a:ext cx="3360971" cy="172702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2CE5B3-F47D-8A4B-9A6B-9067B56183AA}"/>
              </a:ext>
            </a:extLst>
          </p:cNvPr>
          <p:cNvCxnSpPr/>
          <p:nvPr/>
        </p:nvCxnSpPr>
        <p:spPr>
          <a:xfrm>
            <a:off x="3848535" y="4918076"/>
            <a:ext cx="69489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321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9846-5154-8946-989A-4A6C77BD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SEIR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113E8C-EBBA-C748-A34C-D753C960432F}"/>
              </a:ext>
            </a:extLst>
          </p:cNvPr>
          <p:cNvSpPr/>
          <p:nvPr/>
        </p:nvSpPr>
        <p:spPr>
          <a:xfrm>
            <a:off x="558566" y="2557873"/>
            <a:ext cx="1645832" cy="64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Susceptible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1C34D2-6982-1148-8A61-532C73D74A1F}"/>
              </a:ext>
            </a:extLst>
          </p:cNvPr>
          <p:cNvCxnSpPr>
            <a:cxnSpLocks/>
          </p:cNvCxnSpPr>
          <p:nvPr/>
        </p:nvCxnSpPr>
        <p:spPr>
          <a:xfrm flipV="1">
            <a:off x="2290685" y="2850354"/>
            <a:ext cx="1011657" cy="14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0B148F-F9C4-5340-8933-8FEA400DB3A7}"/>
              </a:ext>
            </a:extLst>
          </p:cNvPr>
          <p:cNvCxnSpPr>
            <a:cxnSpLocks/>
          </p:cNvCxnSpPr>
          <p:nvPr/>
        </p:nvCxnSpPr>
        <p:spPr>
          <a:xfrm>
            <a:off x="7955258" y="2848782"/>
            <a:ext cx="1066283" cy="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60E431-0108-B142-8674-8A366E51B74F}"/>
                  </a:ext>
                </a:extLst>
              </p:cNvPr>
              <p:cNvSpPr txBox="1"/>
              <p:nvPr/>
            </p:nvSpPr>
            <p:spPr>
              <a:xfrm>
                <a:off x="2464223" y="2526507"/>
                <a:ext cx="6974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60E431-0108-B142-8674-8A366E51B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223" y="2526507"/>
                <a:ext cx="697435" cy="276999"/>
              </a:xfrm>
              <a:prstGeom prst="rect">
                <a:avLst/>
              </a:prstGeom>
              <a:blipFill>
                <a:blip r:embed="rId2"/>
                <a:stretch>
                  <a:fillRect l="-10714" r="-5357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5D8986-E64F-9046-8428-4FED369BE47C}"/>
                  </a:ext>
                </a:extLst>
              </p:cNvPr>
              <p:cNvSpPr txBox="1"/>
              <p:nvPr/>
            </p:nvSpPr>
            <p:spPr>
              <a:xfrm>
                <a:off x="8336033" y="2534459"/>
                <a:ext cx="2702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5D8986-E64F-9046-8428-4FED369BE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6033" y="2534459"/>
                <a:ext cx="270202" cy="276999"/>
              </a:xfrm>
              <a:prstGeom prst="rect">
                <a:avLst/>
              </a:prstGeom>
              <a:blipFill>
                <a:blip r:embed="rId3"/>
                <a:stretch>
                  <a:fillRect l="-21739" r="-21739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FBF6D8-799A-A849-BA46-BD3FC1AB26D3}"/>
              </a:ext>
            </a:extLst>
          </p:cNvPr>
          <p:cNvCxnSpPr>
            <a:cxnSpLocks/>
          </p:cNvCxnSpPr>
          <p:nvPr/>
        </p:nvCxnSpPr>
        <p:spPr>
          <a:xfrm>
            <a:off x="5084973" y="2864634"/>
            <a:ext cx="1011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42D0EB4-5AE0-224D-835E-34745DFE7802}"/>
                  </a:ext>
                </a:extLst>
              </p:cNvPr>
              <p:cNvSpPr txBox="1"/>
              <p:nvPr/>
            </p:nvSpPr>
            <p:spPr>
              <a:xfrm>
                <a:off x="5415206" y="2524930"/>
                <a:ext cx="329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42D0EB4-5AE0-224D-835E-34745DFE7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206" y="2524930"/>
                <a:ext cx="329642" cy="276999"/>
              </a:xfrm>
              <a:prstGeom prst="rect">
                <a:avLst/>
              </a:prstGeom>
              <a:blipFill>
                <a:blip r:embed="rId4"/>
                <a:stretch>
                  <a:fillRect l="-14815" r="-1111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68356953-E0B3-0141-BFA3-5D847BC68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512" y="3318675"/>
            <a:ext cx="3378200" cy="33909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70F6F85-FC6F-A846-8DB4-3C1F3A5541E4}"/>
              </a:ext>
            </a:extLst>
          </p:cNvPr>
          <p:cNvSpPr/>
          <p:nvPr/>
        </p:nvSpPr>
        <p:spPr>
          <a:xfrm>
            <a:off x="3383885" y="2557873"/>
            <a:ext cx="1645832" cy="64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Exposure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3A5C0B-1900-FC43-BC5C-533E91796A54}"/>
              </a:ext>
            </a:extLst>
          </p:cNvPr>
          <p:cNvSpPr/>
          <p:nvPr/>
        </p:nvSpPr>
        <p:spPr>
          <a:xfrm>
            <a:off x="6202713" y="2557872"/>
            <a:ext cx="1645832" cy="64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Infectious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2C7161-19E3-6D42-9298-9DBE8C96E747}"/>
              </a:ext>
            </a:extLst>
          </p:cNvPr>
          <p:cNvSpPr/>
          <p:nvPr/>
        </p:nvSpPr>
        <p:spPr>
          <a:xfrm>
            <a:off x="9178958" y="2543165"/>
            <a:ext cx="1645832" cy="64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477BAD6-520D-DF46-ADF9-FC9FCCF842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6838" y="4038581"/>
            <a:ext cx="4000500" cy="15875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948E56-325F-1C42-AEFD-5A8704761237}"/>
              </a:ext>
            </a:extLst>
          </p:cNvPr>
          <p:cNvCxnSpPr/>
          <p:nvPr/>
        </p:nvCxnSpPr>
        <p:spPr>
          <a:xfrm>
            <a:off x="3762810" y="4746626"/>
            <a:ext cx="69489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972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D92E-271A-CC46-8259-3572A8AE1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SEIR model v2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B273-65DD-C543-8FC8-282442EA7136}"/>
              </a:ext>
            </a:extLst>
          </p:cNvPr>
          <p:cNvSpPr/>
          <p:nvPr/>
        </p:nvSpPr>
        <p:spPr>
          <a:xfrm>
            <a:off x="558566" y="2014948"/>
            <a:ext cx="1645832" cy="64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Susceptible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2A791FA-24DA-9441-AB44-C330B04E1D7E}"/>
              </a:ext>
            </a:extLst>
          </p:cNvPr>
          <p:cNvCxnSpPr>
            <a:cxnSpLocks/>
          </p:cNvCxnSpPr>
          <p:nvPr/>
        </p:nvCxnSpPr>
        <p:spPr>
          <a:xfrm flipV="1">
            <a:off x="2290685" y="2307429"/>
            <a:ext cx="1011657" cy="14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18A380-89DA-AB40-BA34-035B66D294E4}"/>
              </a:ext>
            </a:extLst>
          </p:cNvPr>
          <p:cNvCxnSpPr>
            <a:cxnSpLocks/>
          </p:cNvCxnSpPr>
          <p:nvPr/>
        </p:nvCxnSpPr>
        <p:spPr>
          <a:xfrm>
            <a:off x="7955258" y="2305857"/>
            <a:ext cx="1066283" cy="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B9DF8D-5698-2E47-A6A5-4803B5312B87}"/>
              </a:ext>
            </a:extLst>
          </p:cNvPr>
          <p:cNvCxnSpPr>
            <a:cxnSpLocks/>
          </p:cNvCxnSpPr>
          <p:nvPr/>
        </p:nvCxnSpPr>
        <p:spPr>
          <a:xfrm>
            <a:off x="5084973" y="2321709"/>
            <a:ext cx="1011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ACA3987-9B36-984F-AE01-AB8E8E6C403E}"/>
              </a:ext>
            </a:extLst>
          </p:cNvPr>
          <p:cNvSpPr/>
          <p:nvPr/>
        </p:nvSpPr>
        <p:spPr>
          <a:xfrm>
            <a:off x="3383885" y="2014948"/>
            <a:ext cx="1645832" cy="64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Exposure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BDB26F-02C2-BD43-8C5C-72DCC5DEAB3D}"/>
              </a:ext>
            </a:extLst>
          </p:cNvPr>
          <p:cNvSpPr/>
          <p:nvPr/>
        </p:nvSpPr>
        <p:spPr>
          <a:xfrm>
            <a:off x="6202713" y="2014947"/>
            <a:ext cx="1645832" cy="64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Infectious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22C79C-6D45-6B45-B1DC-50A16B2F96C1}"/>
              </a:ext>
            </a:extLst>
          </p:cNvPr>
          <p:cNvSpPr/>
          <p:nvPr/>
        </p:nvSpPr>
        <p:spPr>
          <a:xfrm>
            <a:off x="9178958" y="2000240"/>
            <a:ext cx="1645832" cy="64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3F92B97-2DDE-D447-8CDC-7F92F5A4F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66" y="2982145"/>
            <a:ext cx="3340100" cy="34417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14D65A-69E3-1743-BE5B-E8A32B294011}"/>
              </a:ext>
            </a:extLst>
          </p:cNvPr>
          <p:cNvCxnSpPr/>
          <p:nvPr/>
        </p:nvCxnSpPr>
        <p:spPr>
          <a:xfrm>
            <a:off x="4663439" y="4389438"/>
            <a:ext cx="69489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979CC61-04FC-4F49-ACAD-250289020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102" y="3449020"/>
            <a:ext cx="4000500" cy="1587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06CC0D-6A58-6441-B80E-102D694334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000" y="5282792"/>
            <a:ext cx="3746500" cy="838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BD7EB53-4BEA-B44B-AA2C-3410133615E1}"/>
              </a:ext>
            </a:extLst>
          </p:cNvPr>
          <p:cNvSpPr txBox="1"/>
          <p:nvPr/>
        </p:nvSpPr>
        <p:spPr>
          <a:xfrm>
            <a:off x="558566" y="6492875"/>
            <a:ext cx="6974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6"/>
              </a:rPr>
              <a:t>https://en.wikipedia.org/wiki/Compartmental_models_in_epidemiology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650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87F72-459A-4D4F-819D-B390B81B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0F222D-AB54-F046-85BC-08ABA2D21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62188"/>
            <a:ext cx="5308600" cy="2794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E4649B-53B9-9C4B-AF56-A20D74561DC0}"/>
              </a:ext>
            </a:extLst>
          </p:cNvPr>
          <p:cNvSpPr/>
          <p:nvPr/>
        </p:nvSpPr>
        <p:spPr>
          <a:xfrm>
            <a:off x="415925" y="6308209"/>
            <a:ext cx="10013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https://scipython.com/book/chapter-8-scipy/additional-examples/the-sir-epidemic-model/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736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F9676-32FA-7941-8371-1AE6E1E2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9D0BC1-29B3-8E47-B3A7-70D924D832A7}"/>
              </a:ext>
            </a:extLst>
          </p:cNvPr>
          <p:cNvSpPr txBox="1"/>
          <p:nvPr/>
        </p:nvSpPr>
        <p:spPr>
          <a:xfrm>
            <a:off x="838200" y="1519346"/>
            <a:ext cx="465223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Q: How do you choose loss function?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Ans: MSE, Log loss and so 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A93945-E783-1C49-B3EB-8D442C836641}"/>
              </a:ext>
            </a:extLst>
          </p:cNvPr>
          <p:cNvSpPr txBox="1"/>
          <p:nvPr/>
        </p:nvSpPr>
        <p:spPr>
          <a:xfrm>
            <a:off x="868165" y="3098629"/>
            <a:ext cx="684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984C4D-66FF-D24C-924A-1B38EE7178DF}"/>
              </a:ext>
            </a:extLst>
          </p:cNvPr>
          <p:cNvSpPr txBox="1"/>
          <p:nvPr/>
        </p:nvSpPr>
        <p:spPr>
          <a:xfrm>
            <a:off x="838200" y="4969322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loss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A7F7D7-6124-8949-BD44-9AD3F591D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29245"/>
            <a:ext cx="5613400" cy="711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BA2DA8-F385-0242-924A-96B691285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650125"/>
            <a:ext cx="85217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7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71A9B-ADEB-D247-972C-C110C0DB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E5E6D-E686-0142-8D6D-49D44AB3759B}"/>
              </a:ext>
            </a:extLst>
          </p:cNvPr>
          <p:cNvSpPr txBox="1"/>
          <p:nvPr/>
        </p:nvSpPr>
        <p:spPr>
          <a:xfrm>
            <a:off x="838200" y="1519346"/>
            <a:ext cx="1075486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Q: How to learn the parameters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Ans: One option is to perform grid search, another option is use MCMC</a:t>
            </a: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grid search, find the parameter combination such that they minimize the loss function</a:t>
            </a: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MCMC, you can use Stan package to perform the calculation. </a:t>
            </a:r>
          </a:p>
        </p:txBody>
      </p:sp>
    </p:spTree>
    <p:extLst>
      <p:ext uri="{BB962C8B-B14F-4D97-AF65-F5344CB8AC3E}">
        <p14:creationId xmlns:p14="http://schemas.microsoft.com/office/powerpoint/2010/main" val="1687665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55202-59B4-D349-A5B3-390CF0A2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IHME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D6DF1-9D61-2A4A-98E1-E92D391CD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Essentially a curve fitting algorithm</a:t>
            </a:r>
          </a:p>
          <a:p>
            <a:pPr lvl="1"/>
            <a:r>
              <a:rPr lang="el-GR" sz="2500" dirty="0"/>
              <a:t>α</a:t>
            </a:r>
            <a:r>
              <a:rPr lang="en-US" sz="2500" dirty="0"/>
              <a:t>: Growth</a:t>
            </a:r>
          </a:p>
          <a:p>
            <a:pPr lvl="1"/>
            <a:r>
              <a:rPr lang="el-GR" sz="2500" dirty="0"/>
              <a:t>β</a:t>
            </a:r>
            <a:r>
              <a:rPr lang="en-US" sz="2500" dirty="0"/>
              <a:t>: Shift</a:t>
            </a:r>
          </a:p>
          <a:p>
            <a:pPr lvl="1"/>
            <a:r>
              <a:rPr lang="en-US" sz="2500" dirty="0"/>
              <a:t>p: Level Control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7BBBDE-3D9B-7E44-8C87-612FB991B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680" y="2428777"/>
            <a:ext cx="1265540" cy="448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7A9E13-94C1-F74F-8E68-9A47F8473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679" y="3073048"/>
            <a:ext cx="1705723" cy="538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444E94-6A24-5A43-9088-929BA4887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637" y="3675954"/>
            <a:ext cx="3920126" cy="8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26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2060</TotalTime>
  <Words>351</Words>
  <Application>Microsoft Macintosh PowerPoint</Application>
  <PresentationFormat>Widescreen</PresentationFormat>
  <Paragraphs>82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Times New Roman</vt:lpstr>
      <vt:lpstr>Office Theme</vt:lpstr>
      <vt:lpstr>Pandemic Prediction Tutorial</vt:lpstr>
      <vt:lpstr>Common Models</vt:lpstr>
      <vt:lpstr>SIR model</vt:lpstr>
      <vt:lpstr>SEIR model</vt:lpstr>
      <vt:lpstr>SEIR model v2</vt:lpstr>
      <vt:lpstr>Implementation</vt:lpstr>
      <vt:lpstr>Implementation</vt:lpstr>
      <vt:lpstr>Implementation</vt:lpstr>
      <vt:lpstr>IHME</vt:lpstr>
      <vt:lpstr>IHME</vt:lpstr>
      <vt:lpstr>Parameter Selection</vt:lpstr>
      <vt:lpstr>Implementation</vt:lpstr>
      <vt:lpstr>Future read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Boyang Fu</dc:creator>
  <cp:lastModifiedBy>Boyang Fu</cp:lastModifiedBy>
  <cp:revision>37</cp:revision>
  <dcterms:created xsi:type="dcterms:W3CDTF">2020-07-17T07:14:10Z</dcterms:created>
  <dcterms:modified xsi:type="dcterms:W3CDTF">2020-07-18T17:44:10Z</dcterms:modified>
</cp:coreProperties>
</file>