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3D092-F3E1-D84F-BA93-61F7F691B4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36C1F95-F559-A342-9895-CD247F80BF4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</a:t>
          </a:r>
          <a:r>
            <a:rPr lang="en-US" sz="1200" kern="1200" dirty="0"/>
            <a:t> </a:t>
          </a: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Searching</a:t>
          </a:r>
        </a:p>
        <a:p>
          <a:pPr>
            <a:lnSpc>
              <a:spcPct val="100000"/>
            </a:lnSpc>
          </a:pPr>
          <a:endParaRPr lang="en-US" sz="1100" kern="1200" dirty="0"/>
        </a:p>
      </dgm:t>
    </dgm:pt>
    <dgm:pt modelId="{3C0ECCE0-EC3D-1F48-AB8F-1380DC3933B7}" type="parTrans" cxnId="{0EABC390-0757-3E41-97DC-4A517892F570}">
      <dgm:prSet/>
      <dgm:spPr/>
      <dgm:t>
        <a:bodyPr/>
        <a:lstStyle/>
        <a:p>
          <a:endParaRPr lang="en-US"/>
        </a:p>
      </dgm:t>
    </dgm:pt>
    <dgm:pt modelId="{00A3CA40-2770-CB42-9F17-2F3716C58866}" type="sibTrans" cxnId="{0EABC390-0757-3E41-97DC-4A517892F570}">
      <dgm:prSet/>
      <dgm:spPr/>
      <dgm:t>
        <a:bodyPr/>
        <a:lstStyle/>
        <a:p>
          <a:endParaRPr lang="en-US"/>
        </a:p>
      </dgm:t>
    </dgm:pt>
    <dgm:pt modelId="{BBFA1974-C759-B74B-8CF4-76194E6184C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Cleaning</a:t>
          </a:r>
        </a:p>
      </dgm:t>
    </dgm:pt>
    <dgm:pt modelId="{7C2F6464-F240-104A-9767-D21EFFB499F0}" type="parTrans" cxnId="{2E309B70-7721-6C45-9693-BC7E24C03A3F}">
      <dgm:prSet/>
      <dgm:spPr/>
      <dgm:t>
        <a:bodyPr/>
        <a:lstStyle/>
        <a:p>
          <a:endParaRPr lang="en-US"/>
        </a:p>
      </dgm:t>
    </dgm:pt>
    <dgm:pt modelId="{DDE5ADA4-7316-4D42-B499-D7FDC1379EA8}" type="sibTrans" cxnId="{2E309B70-7721-6C45-9693-BC7E24C03A3F}">
      <dgm:prSet/>
      <dgm:spPr/>
      <dgm:t>
        <a:bodyPr/>
        <a:lstStyle/>
        <a:p>
          <a:endParaRPr lang="en-US"/>
        </a:p>
      </dgm:t>
    </dgm:pt>
    <dgm:pt modelId="{2BF41840-477E-B443-A5DC-CB76F98097C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</a:t>
          </a:r>
        </a:p>
      </dgm:t>
    </dgm:pt>
    <dgm:pt modelId="{D3628864-D4CB-334B-AC6F-09E52D9764C1}" type="parTrans" cxnId="{E973B4AC-DED4-F04A-B1C9-889892D118B9}">
      <dgm:prSet/>
      <dgm:spPr/>
      <dgm:t>
        <a:bodyPr/>
        <a:lstStyle/>
        <a:p>
          <a:endParaRPr lang="en-US"/>
        </a:p>
      </dgm:t>
    </dgm:pt>
    <dgm:pt modelId="{D9EBA7A2-3FD8-A544-A0A7-401E0E77FC0E}" type="sibTrans" cxnId="{E973B4AC-DED4-F04A-B1C9-889892D118B9}">
      <dgm:prSet/>
      <dgm:spPr/>
      <dgm:t>
        <a:bodyPr/>
        <a:lstStyle/>
        <a:p>
          <a:endParaRPr lang="en-US"/>
        </a:p>
      </dgm:t>
    </dgm:pt>
    <dgm:pt modelId="{AB1E0E91-BB64-41B2-8CB8-6FA8E1293CF3}" type="pres">
      <dgm:prSet presAssocID="{3403D092-F3E1-D84F-BA93-61F7F691B45C}" presName="root" presStyleCnt="0">
        <dgm:presLayoutVars>
          <dgm:dir/>
          <dgm:resizeHandles val="exact"/>
        </dgm:presLayoutVars>
      </dgm:prSet>
      <dgm:spPr/>
    </dgm:pt>
    <dgm:pt modelId="{BFFC3D72-591A-4DEE-A85E-387556E5C328}" type="pres">
      <dgm:prSet presAssocID="{D36C1F95-F559-A342-9895-CD247F80BF46}" presName="compNode" presStyleCnt="0"/>
      <dgm:spPr/>
    </dgm:pt>
    <dgm:pt modelId="{8118C6A8-CE93-4F62-86C4-9194F39CDEE3}" type="pres">
      <dgm:prSet presAssocID="{D36C1F95-F559-A342-9895-CD247F80BF46}" presName="iconRect" presStyleLbl="node1" presStyleIdx="0" presStyleCnt="3" custLinFactNeighborX="1099" custLinFactNeighborY="200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D845A3-200D-4A6E-96DD-6A28C574408C}" type="pres">
      <dgm:prSet presAssocID="{D36C1F95-F559-A342-9895-CD247F80BF46}" presName="spaceRect" presStyleCnt="0"/>
      <dgm:spPr/>
    </dgm:pt>
    <dgm:pt modelId="{0AADDDC2-EA85-4CED-A885-F13A8A9F3F77}" type="pres">
      <dgm:prSet presAssocID="{D36C1F95-F559-A342-9895-CD247F80BF46}" presName="textRect" presStyleLbl="revTx" presStyleIdx="0" presStyleCnt="3" custScaleX="123580" custScaleY="111549" custLinFactNeighborX="-1522" custLinFactNeighborY="5616">
        <dgm:presLayoutVars>
          <dgm:chMax val="1"/>
          <dgm:chPref val="1"/>
        </dgm:presLayoutVars>
      </dgm:prSet>
      <dgm:spPr/>
    </dgm:pt>
    <dgm:pt modelId="{A4D2D442-2C96-4C36-96F3-A4D7EBD30779}" type="pres">
      <dgm:prSet presAssocID="{00A3CA40-2770-CB42-9F17-2F3716C58866}" presName="sibTrans" presStyleCnt="0"/>
      <dgm:spPr/>
    </dgm:pt>
    <dgm:pt modelId="{CA3CD22C-450D-4DE3-93A6-60E06D247092}" type="pres">
      <dgm:prSet presAssocID="{BBFA1974-C759-B74B-8CF4-76194E6184C3}" presName="compNode" presStyleCnt="0"/>
      <dgm:spPr/>
    </dgm:pt>
    <dgm:pt modelId="{1C0C6D0E-6734-4AC6-AA95-18683D4C31DD}" type="pres">
      <dgm:prSet presAssocID="{BBFA1974-C759-B74B-8CF4-76194E6184C3}" presName="iconRect" presStyleLbl="node1" presStyleIdx="1" presStyleCnt="3" custLinFactNeighborX="-6234" custLinFactNeighborY="-547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20065C7-F0EC-4781-B908-159D05A05C3E}" type="pres">
      <dgm:prSet presAssocID="{BBFA1974-C759-B74B-8CF4-76194E6184C3}" presName="spaceRect" presStyleCnt="0"/>
      <dgm:spPr/>
    </dgm:pt>
    <dgm:pt modelId="{1832FE54-59D9-4474-8165-22C68E736FFE}" type="pres">
      <dgm:prSet presAssocID="{BBFA1974-C759-B74B-8CF4-76194E6184C3}" presName="textRect" presStyleLbl="revTx" presStyleIdx="1" presStyleCnt="3" custLinFactNeighborX="-989" custLinFactNeighborY="-86054">
        <dgm:presLayoutVars>
          <dgm:chMax val="1"/>
          <dgm:chPref val="1"/>
        </dgm:presLayoutVars>
      </dgm:prSet>
      <dgm:spPr/>
    </dgm:pt>
    <dgm:pt modelId="{635DE904-F46A-4C82-95A7-A8D8FDF5EDEB}" type="pres">
      <dgm:prSet presAssocID="{DDE5ADA4-7316-4D42-B499-D7FDC1379EA8}" presName="sibTrans" presStyleCnt="0"/>
      <dgm:spPr/>
    </dgm:pt>
    <dgm:pt modelId="{E0F9B716-AA71-43A4-9969-51B4E3925F7B}" type="pres">
      <dgm:prSet presAssocID="{2BF41840-477E-B443-A5DC-CB76F98097C4}" presName="compNode" presStyleCnt="0"/>
      <dgm:spPr/>
    </dgm:pt>
    <dgm:pt modelId="{B1FEA072-2025-4388-86E5-5B91D5960025}" type="pres">
      <dgm:prSet presAssocID="{2BF41840-477E-B443-A5DC-CB76F98097C4}" presName="iconRect" presStyleLbl="node1" presStyleIdx="2" presStyleCnt="3" custLinFactNeighborX="18951" custLinFactNeighborY="262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AB90F83A-36FF-4905-886F-A2F6EC9C7CAE}" type="pres">
      <dgm:prSet presAssocID="{2BF41840-477E-B443-A5DC-CB76F98097C4}" presName="spaceRect" presStyleCnt="0"/>
      <dgm:spPr/>
    </dgm:pt>
    <dgm:pt modelId="{055CCBEC-D241-4F9B-94AC-213178E3A72D}" type="pres">
      <dgm:prSet presAssocID="{2BF41840-477E-B443-A5DC-CB76F98097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6109-40A6-634B-A5C6-3B428014A155}" type="presOf" srcId="{D36C1F95-F559-A342-9895-CD247F80BF46}" destId="{0AADDDC2-EA85-4CED-A885-F13A8A9F3F77}" srcOrd="0" destOrd="0" presId="urn:microsoft.com/office/officeart/2018/2/layout/IconLabelList"/>
    <dgm:cxn modelId="{C2970C0F-9831-2E4C-BBC3-CA661AF4B3CB}" type="presOf" srcId="{3403D092-F3E1-D84F-BA93-61F7F691B45C}" destId="{AB1E0E91-BB64-41B2-8CB8-6FA8E1293CF3}" srcOrd="0" destOrd="0" presId="urn:microsoft.com/office/officeart/2018/2/layout/IconLabelList"/>
    <dgm:cxn modelId="{4A6CAC4C-A8DA-7D4D-889A-2F2C0400A646}" type="presOf" srcId="{BBFA1974-C759-B74B-8CF4-76194E6184C3}" destId="{1832FE54-59D9-4474-8165-22C68E736FFE}" srcOrd="0" destOrd="0" presId="urn:microsoft.com/office/officeart/2018/2/layout/IconLabelList"/>
    <dgm:cxn modelId="{1A44F969-230A-294F-ADB4-A0FE88FCB462}" type="presOf" srcId="{2BF41840-477E-B443-A5DC-CB76F98097C4}" destId="{055CCBEC-D241-4F9B-94AC-213178E3A72D}" srcOrd="0" destOrd="0" presId="urn:microsoft.com/office/officeart/2018/2/layout/IconLabelList"/>
    <dgm:cxn modelId="{2E309B70-7721-6C45-9693-BC7E24C03A3F}" srcId="{3403D092-F3E1-D84F-BA93-61F7F691B45C}" destId="{BBFA1974-C759-B74B-8CF4-76194E6184C3}" srcOrd="1" destOrd="0" parTransId="{7C2F6464-F240-104A-9767-D21EFFB499F0}" sibTransId="{DDE5ADA4-7316-4D42-B499-D7FDC1379EA8}"/>
    <dgm:cxn modelId="{0EABC390-0757-3E41-97DC-4A517892F570}" srcId="{3403D092-F3E1-D84F-BA93-61F7F691B45C}" destId="{D36C1F95-F559-A342-9895-CD247F80BF46}" srcOrd="0" destOrd="0" parTransId="{3C0ECCE0-EC3D-1F48-AB8F-1380DC3933B7}" sibTransId="{00A3CA40-2770-CB42-9F17-2F3716C58866}"/>
    <dgm:cxn modelId="{E973B4AC-DED4-F04A-B1C9-889892D118B9}" srcId="{3403D092-F3E1-D84F-BA93-61F7F691B45C}" destId="{2BF41840-477E-B443-A5DC-CB76F98097C4}" srcOrd="2" destOrd="0" parTransId="{D3628864-D4CB-334B-AC6F-09E52D9764C1}" sibTransId="{D9EBA7A2-3FD8-A544-A0A7-401E0E77FC0E}"/>
    <dgm:cxn modelId="{8AC0F4FC-0E6B-5F4C-BFA2-9F313BAFB76E}" type="presParOf" srcId="{AB1E0E91-BB64-41B2-8CB8-6FA8E1293CF3}" destId="{BFFC3D72-591A-4DEE-A85E-387556E5C328}" srcOrd="0" destOrd="0" presId="urn:microsoft.com/office/officeart/2018/2/layout/IconLabelList"/>
    <dgm:cxn modelId="{89FEA8A8-B882-2741-9096-77ADED43CC35}" type="presParOf" srcId="{BFFC3D72-591A-4DEE-A85E-387556E5C328}" destId="{8118C6A8-CE93-4F62-86C4-9194F39CDEE3}" srcOrd="0" destOrd="0" presId="urn:microsoft.com/office/officeart/2018/2/layout/IconLabelList"/>
    <dgm:cxn modelId="{976FC2B9-61E5-C14F-B53B-F9FCA8A37F00}" type="presParOf" srcId="{BFFC3D72-591A-4DEE-A85E-387556E5C328}" destId="{17D845A3-200D-4A6E-96DD-6A28C574408C}" srcOrd="1" destOrd="0" presId="urn:microsoft.com/office/officeart/2018/2/layout/IconLabelList"/>
    <dgm:cxn modelId="{52FFC074-A111-9A4E-A95A-BA73013C02AA}" type="presParOf" srcId="{BFFC3D72-591A-4DEE-A85E-387556E5C328}" destId="{0AADDDC2-EA85-4CED-A885-F13A8A9F3F77}" srcOrd="2" destOrd="0" presId="urn:microsoft.com/office/officeart/2018/2/layout/IconLabelList"/>
    <dgm:cxn modelId="{116D21A1-27A1-6943-AFF0-FC1E4A55DC8C}" type="presParOf" srcId="{AB1E0E91-BB64-41B2-8CB8-6FA8E1293CF3}" destId="{A4D2D442-2C96-4C36-96F3-A4D7EBD30779}" srcOrd="1" destOrd="0" presId="urn:microsoft.com/office/officeart/2018/2/layout/IconLabelList"/>
    <dgm:cxn modelId="{9D8B54FE-E474-5349-8372-26E5E8CB9F48}" type="presParOf" srcId="{AB1E0E91-BB64-41B2-8CB8-6FA8E1293CF3}" destId="{CA3CD22C-450D-4DE3-93A6-60E06D247092}" srcOrd="2" destOrd="0" presId="urn:microsoft.com/office/officeart/2018/2/layout/IconLabelList"/>
    <dgm:cxn modelId="{FF091EB4-902D-AA4C-82C1-87DA35508891}" type="presParOf" srcId="{CA3CD22C-450D-4DE3-93A6-60E06D247092}" destId="{1C0C6D0E-6734-4AC6-AA95-18683D4C31DD}" srcOrd="0" destOrd="0" presId="urn:microsoft.com/office/officeart/2018/2/layout/IconLabelList"/>
    <dgm:cxn modelId="{14C9FC7C-DF9D-A447-9683-1BEC7A57E898}" type="presParOf" srcId="{CA3CD22C-450D-4DE3-93A6-60E06D247092}" destId="{620065C7-F0EC-4781-B908-159D05A05C3E}" srcOrd="1" destOrd="0" presId="urn:microsoft.com/office/officeart/2018/2/layout/IconLabelList"/>
    <dgm:cxn modelId="{CD0B0EEA-9269-774F-83C2-F647AF303B00}" type="presParOf" srcId="{CA3CD22C-450D-4DE3-93A6-60E06D247092}" destId="{1832FE54-59D9-4474-8165-22C68E736FFE}" srcOrd="2" destOrd="0" presId="urn:microsoft.com/office/officeart/2018/2/layout/IconLabelList"/>
    <dgm:cxn modelId="{3A53EF12-F604-9449-B8DE-701EAE0EF4C7}" type="presParOf" srcId="{AB1E0E91-BB64-41B2-8CB8-6FA8E1293CF3}" destId="{635DE904-F46A-4C82-95A7-A8D8FDF5EDEB}" srcOrd="3" destOrd="0" presId="urn:microsoft.com/office/officeart/2018/2/layout/IconLabelList"/>
    <dgm:cxn modelId="{EBBBDBBE-21F2-5846-B50A-2770BEB81482}" type="presParOf" srcId="{AB1E0E91-BB64-41B2-8CB8-6FA8E1293CF3}" destId="{E0F9B716-AA71-43A4-9969-51B4E3925F7B}" srcOrd="4" destOrd="0" presId="urn:microsoft.com/office/officeart/2018/2/layout/IconLabelList"/>
    <dgm:cxn modelId="{66D0D3D8-C2CB-7647-9FF3-AC81E1A52EDF}" type="presParOf" srcId="{E0F9B716-AA71-43A4-9969-51B4E3925F7B}" destId="{B1FEA072-2025-4388-86E5-5B91D5960025}" srcOrd="0" destOrd="0" presId="urn:microsoft.com/office/officeart/2018/2/layout/IconLabelList"/>
    <dgm:cxn modelId="{5412A935-5725-1F46-9686-932F28C83E16}" type="presParOf" srcId="{E0F9B716-AA71-43A4-9969-51B4E3925F7B}" destId="{AB90F83A-36FF-4905-886F-A2F6EC9C7CAE}" srcOrd="1" destOrd="0" presId="urn:microsoft.com/office/officeart/2018/2/layout/IconLabelList"/>
    <dgm:cxn modelId="{12B681F7-831C-274A-B959-1CE3FA50AF36}" type="presParOf" srcId="{E0F9B716-AA71-43A4-9969-51B4E3925F7B}" destId="{055CCBEC-D241-4F9B-94AC-213178E3A7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C6A8-CE93-4F62-86C4-9194F39CDEE3}">
      <dsp:nvSpPr>
        <dsp:cNvPr id="0" name=""/>
        <dsp:cNvSpPr/>
      </dsp:nvSpPr>
      <dsp:spPr>
        <a:xfrm>
          <a:off x="1226859" y="108818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DDDC2-EA85-4CED-A885-F13A8A9F3F77}">
      <dsp:nvSpPr>
        <dsp:cNvPr id="0" name=""/>
        <dsp:cNvSpPr/>
      </dsp:nvSpPr>
      <dsp:spPr>
        <a:xfrm>
          <a:off x="33327" y="2522745"/>
          <a:ext cx="3570782" cy="1054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Data</a:t>
          </a:r>
          <a:r>
            <a:rPr lang="en-US" sz="1200" kern="1200" dirty="0"/>
            <a:t> </a:t>
          </a:r>
          <a:r>
            <a:rPr 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Searching</a:t>
          </a:r>
        </a:p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3327" y="2522745"/>
        <a:ext cx="3570782" cy="1054138"/>
      </dsp:txXfrm>
    </dsp:sp>
    <dsp:sp modelId="{1C0C6D0E-6734-4AC6-AA95-18683D4C31DD}">
      <dsp:nvSpPr>
        <dsp:cNvPr id="0" name=""/>
        <dsp:cNvSpPr/>
      </dsp:nvSpPr>
      <dsp:spPr>
        <a:xfrm>
          <a:off x="4867282" y="1430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FE54-59D9-4474-8165-22C68E736FFE}">
      <dsp:nvSpPr>
        <dsp:cNvPr id="0" name=""/>
        <dsp:cNvSpPr/>
      </dsp:nvSpPr>
      <dsp:spPr>
        <a:xfrm>
          <a:off x="4125164" y="1738317"/>
          <a:ext cx="28894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Cleaning</a:t>
          </a:r>
        </a:p>
      </dsp:txBody>
      <dsp:txXfrm>
        <a:off x="4125164" y="1738317"/>
        <a:ext cx="2889450" cy="945000"/>
      </dsp:txXfrm>
    </dsp:sp>
    <dsp:sp modelId="{B1FEA072-2025-4388-86E5-5B91D5960025}">
      <dsp:nvSpPr>
        <dsp:cNvPr id="0" name=""/>
        <dsp:cNvSpPr/>
      </dsp:nvSpPr>
      <dsp:spPr>
        <a:xfrm>
          <a:off x="8589854" y="119665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CCBEC-D241-4F9B-94AC-213178E3A72D}">
      <dsp:nvSpPr>
        <dsp:cNvPr id="0" name=""/>
        <dsp:cNvSpPr/>
      </dsp:nvSpPr>
      <dsp:spPr>
        <a:xfrm>
          <a:off x="7548844" y="2551527"/>
          <a:ext cx="28894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 Analysis</a:t>
          </a:r>
        </a:p>
      </dsp:txBody>
      <dsp:txXfrm>
        <a:off x="7548844" y="2551527"/>
        <a:ext cx="2889450" cy="94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F708E-D012-F346-977F-0175D9AF0266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95A7E-7E4D-8646-A8EB-BC483600328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0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6CF1-4F4B-D54C-817C-E19968D5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BD4BF6-CD4F-BD45-B23D-7745E760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0342F-DFA3-F74C-915B-E9CF75FE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CD164-6B3B-0C40-8C93-69298817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EC820-7AA1-784F-A189-AF063035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6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23F85-97F7-5A4F-AE3D-895FBFF3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A3AE6C-50D3-CC4B-BA17-0DB64C7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4648C-7355-EE46-9394-6DED876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C61C9-2055-D443-A68F-176E6E59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055D85-84FD-2C44-B37A-846C0978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764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A381B6-F7F6-654E-B4A7-9C3A04AD4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5F1ADA-6835-4947-94E1-A4F93F43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4DADD-A6AB-634A-9DF0-3062C854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89584-0B80-C148-B973-71C58664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6CECE-2F2F-B04B-A5EC-61F33408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61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57D1-5B85-3547-B0DA-7F7B37FF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D7F3D-8219-B54A-A071-D2F27E9A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CAA24-6B24-8F4C-930F-9724D3DE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D29E4-AFC9-214C-ADA5-02135B5E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D2EF-747A-534E-8CA8-90D58ED7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85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B2349-472A-5049-8D5F-D20C792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A90503-9071-B54B-8AD1-2D432EC16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1C0B2-AA24-3445-BAE5-62E5F1B2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5CD2C-3419-BC41-8088-CC996417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C6008-A55C-D14D-B5DD-0D0F6C77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A0443-E70C-8248-959D-D59E93C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916D2-FE6D-AE45-98A4-B6410ED64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575EF6-88BE-A74A-9ED4-81D04D51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E8313-0CD5-664F-8C03-DC58F8F3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8A253-A031-4244-9A39-1FE539E9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BFF715-CB43-B240-A8AC-BA4DB1DC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884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1E0F1-B5BF-5B4E-8094-966555C3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5391C-0A68-A441-A92B-3973E30D9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4E67EE-9893-0C43-B3B8-61AB7EE15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6391DE-8E77-E845-94EA-D9C7A518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C0202-4A07-574A-9166-F3CDBEB66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2C9F5-D551-1E43-92B0-C89289DF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C76A8D-FFD0-3F46-AE66-8DC77B70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B55A3B-7449-114B-900F-913B931B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9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D2B1-289F-0242-BA05-A80DE1C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954809-3D50-A149-971F-0B82F715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FE9DC2-1A4D-CD48-8E50-2F48E73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93788A-52D8-D24C-BB65-FFA7C068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2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FD80E4-0118-EA44-8CE0-EFFF8968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BC70AE-BAA3-4941-B8BF-0A6A204C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E0EA9E-C56A-C248-96EB-624434EF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648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7D04-2DCB-F146-BBBB-6BCBEB24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FF146-43EA-0B41-9D5E-748056B7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3C5EB-F1E5-DD4F-B217-E38715AEF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D7D23-258C-5C46-B914-0DE6A049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6EEE34-4442-444C-AF44-C231F501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D9C19-8189-C34B-9AF0-A6EEC4ED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8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D01BC-D10B-954B-87FC-F54EBE30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586FC5-7B82-FF4C-8DDA-FB6F318AF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FC3EFE-2C9C-9F43-A69F-221581ED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00716-CECD-6A48-85B6-F689E316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D5A19-F42A-F04B-8153-E6634743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F33D45-E8F2-9E49-A35E-1104FF35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067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9C55A2-F34E-4B49-8CF4-717F391D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B14A-38C5-154B-8048-3D32AB88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822FE-F36A-9F41-8302-97954BAD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F6B7-7CCA-8741-AB36-DF5250351183}" type="datetimeFigureOut">
              <a:rPr lang="es-CO" smtClean="0"/>
              <a:t>13/12/21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9C8D4D-6DAE-C840-97AB-121B8F082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10262-94FB-FA49-B644-A03710D8E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D864-A658-DE45-AA37-2D436B04638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sv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, outdoor, sky, water&#10;&#10;Description automatically generated">
            <a:extLst>
              <a:ext uri="{FF2B5EF4-FFF2-40B4-BE49-F238E27FC236}">
                <a16:creationId xmlns:a16="http://schemas.microsoft.com/office/drawing/2014/main" id="{5EE9F638-808A-7F48-99C1-1FE606C9A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20" y="294300"/>
            <a:ext cx="12191980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670D2-F264-C44A-AA2A-DEF6C7DDD40D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GREEN INDICATOR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FOR G8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COUNTRIES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1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3">
            <a:extLst>
              <a:ext uri="{FF2B5EF4-FFF2-40B4-BE49-F238E27FC236}">
                <a16:creationId xmlns:a16="http://schemas.microsoft.com/office/drawing/2014/main" id="{032F34E7-4C96-6548-9F5D-4391E494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59300" y="959845"/>
            <a:ext cx="3073400" cy="5664200"/>
          </a:xfrm>
          <a:prstGeom prst="rect">
            <a:avLst/>
          </a:prstGeom>
        </p:spPr>
      </p:pic>
      <p:sp>
        <p:nvSpPr>
          <p:cNvPr id="13" name="Rectángulo 4">
            <a:extLst>
              <a:ext uri="{FF2B5EF4-FFF2-40B4-BE49-F238E27FC236}">
                <a16:creationId xmlns:a16="http://schemas.microsoft.com/office/drawing/2014/main" id="{232167A2-1E6F-224A-8787-F08221126B05}"/>
              </a:ext>
            </a:extLst>
          </p:cNvPr>
          <p:cNvSpPr/>
          <p:nvPr/>
        </p:nvSpPr>
        <p:spPr>
          <a:xfrm>
            <a:off x="3446585" y="5094184"/>
            <a:ext cx="844062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5">
            <a:extLst>
              <a:ext uri="{FF2B5EF4-FFF2-40B4-BE49-F238E27FC236}">
                <a16:creationId xmlns:a16="http://schemas.microsoft.com/office/drawing/2014/main" id="{8B6CA421-D6CB-574A-B8E5-0B5342175363}"/>
              </a:ext>
            </a:extLst>
          </p:cNvPr>
          <p:cNvSpPr/>
          <p:nvPr/>
        </p:nvSpPr>
        <p:spPr>
          <a:xfrm>
            <a:off x="7385539" y="5094184"/>
            <a:ext cx="844062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6">
            <a:extLst>
              <a:ext uri="{FF2B5EF4-FFF2-40B4-BE49-F238E27FC236}">
                <a16:creationId xmlns:a16="http://schemas.microsoft.com/office/drawing/2014/main" id="{DF79B767-D48A-9041-AB1C-662ED460C3A5}"/>
              </a:ext>
            </a:extLst>
          </p:cNvPr>
          <p:cNvSpPr/>
          <p:nvPr/>
        </p:nvSpPr>
        <p:spPr>
          <a:xfrm>
            <a:off x="3263899" y="2079397"/>
            <a:ext cx="639886" cy="1296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7">
            <a:extLst>
              <a:ext uri="{FF2B5EF4-FFF2-40B4-BE49-F238E27FC236}">
                <a16:creationId xmlns:a16="http://schemas.microsoft.com/office/drawing/2014/main" id="{5659757E-05B3-C248-AB53-4972A99F83AB}"/>
              </a:ext>
            </a:extLst>
          </p:cNvPr>
          <p:cNvSpPr/>
          <p:nvPr/>
        </p:nvSpPr>
        <p:spPr>
          <a:xfrm>
            <a:off x="8017647" y="2062789"/>
            <a:ext cx="492370" cy="1406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8">
            <a:extLst>
              <a:ext uri="{FF2B5EF4-FFF2-40B4-BE49-F238E27FC236}">
                <a16:creationId xmlns:a16="http://schemas.microsoft.com/office/drawing/2014/main" id="{9E4AA062-CEFE-D74F-B776-1EBACF374089}"/>
              </a:ext>
            </a:extLst>
          </p:cNvPr>
          <p:cNvSpPr txBox="1"/>
          <p:nvPr/>
        </p:nvSpPr>
        <p:spPr>
          <a:xfrm>
            <a:off x="4233165" y="518386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Emissions </a:t>
            </a:r>
            <a:r>
              <a:rPr lang="es-CO" b="1" dirty="0">
                <a:solidFill>
                  <a:srgbClr val="0070C0"/>
                </a:solidFill>
              </a:rPr>
              <a:t>70 %</a:t>
            </a:r>
          </a:p>
        </p:txBody>
      </p:sp>
      <p:sp>
        <p:nvSpPr>
          <p:cNvPr id="23" name="CuadroTexto 9">
            <a:extLst>
              <a:ext uri="{FF2B5EF4-FFF2-40B4-BE49-F238E27FC236}">
                <a16:creationId xmlns:a16="http://schemas.microsoft.com/office/drawing/2014/main" id="{5ED3367A-0FC5-1946-A293-EA2FE82308A9}"/>
              </a:ext>
            </a:extLst>
          </p:cNvPr>
          <p:cNvSpPr txBox="1"/>
          <p:nvPr/>
        </p:nvSpPr>
        <p:spPr>
          <a:xfrm rot="20106835">
            <a:off x="8203869" y="3099089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Air quality </a:t>
            </a:r>
            <a:r>
              <a:rPr lang="es-CO" sz="1600" b="1" dirty="0">
                <a:solidFill>
                  <a:srgbClr val="00B050"/>
                </a:solidFill>
              </a:rPr>
              <a:t>20 %</a:t>
            </a:r>
          </a:p>
        </p:txBody>
      </p:sp>
      <p:sp>
        <p:nvSpPr>
          <p:cNvPr id="24" name="CuadroTexto 10">
            <a:extLst>
              <a:ext uri="{FF2B5EF4-FFF2-40B4-BE49-F238E27FC236}">
                <a16:creationId xmlns:a16="http://schemas.microsoft.com/office/drawing/2014/main" id="{E20954BE-37B3-4040-893C-9A9FC7E58366}"/>
              </a:ext>
            </a:extLst>
          </p:cNvPr>
          <p:cNvSpPr txBox="1"/>
          <p:nvPr/>
        </p:nvSpPr>
        <p:spPr>
          <a:xfrm>
            <a:off x="6570941" y="6076503"/>
            <a:ext cx="11416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/>
              <a:t>Land </a:t>
            </a:r>
            <a:r>
              <a:rPr lang="es-CO" b="1" dirty="0">
                <a:solidFill>
                  <a:schemeClr val="accent4">
                    <a:lumMod val="75000"/>
                  </a:schemeClr>
                </a:solidFill>
              </a:rPr>
              <a:t>10 %</a:t>
            </a:r>
          </a:p>
        </p:txBody>
      </p:sp>
      <p:sp>
        <p:nvSpPr>
          <p:cNvPr id="25" name="CuadroTexto 11">
            <a:extLst>
              <a:ext uri="{FF2B5EF4-FFF2-40B4-BE49-F238E27FC236}">
                <a16:creationId xmlns:a16="http://schemas.microsoft.com/office/drawing/2014/main" id="{ABA9784A-40E3-C04C-85FE-36E46D28399F}"/>
              </a:ext>
            </a:extLst>
          </p:cNvPr>
          <p:cNvSpPr txBox="1"/>
          <p:nvPr/>
        </p:nvSpPr>
        <p:spPr>
          <a:xfrm>
            <a:off x="2105969" y="4696521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CH4 </a:t>
            </a:r>
            <a:r>
              <a:rPr lang="es-CO" sz="1600" b="1" dirty="0">
                <a:solidFill>
                  <a:srgbClr val="00B0F0"/>
                </a:solidFill>
              </a:rPr>
              <a:t>8.5 %</a:t>
            </a:r>
          </a:p>
        </p:txBody>
      </p:sp>
      <p:sp>
        <p:nvSpPr>
          <p:cNvPr id="26" name="CuadroTexto 12">
            <a:extLst>
              <a:ext uri="{FF2B5EF4-FFF2-40B4-BE49-F238E27FC236}">
                <a16:creationId xmlns:a16="http://schemas.microsoft.com/office/drawing/2014/main" id="{3BFAED33-9BBD-9143-8E8C-472702EDCD0D}"/>
              </a:ext>
            </a:extLst>
          </p:cNvPr>
          <p:cNvSpPr txBox="1"/>
          <p:nvPr/>
        </p:nvSpPr>
        <p:spPr>
          <a:xfrm rot="1746943">
            <a:off x="3311265" y="2730047"/>
            <a:ext cx="1027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CO2 </a:t>
            </a:r>
            <a:r>
              <a:rPr lang="es-CO" sz="1600" b="1" dirty="0">
                <a:solidFill>
                  <a:srgbClr val="00B0F0"/>
                </a:solidFill>
              </a:rPr>
              <a:t>70 %</a:t>
            </a:r>
            <a:r>
              <a:rPr lang="es-CO" sz="1600" dirty="0"/>
              <a:t> </a:t>
            </a:r>
          </a:p>
        </p:txBody>
      </p:sp>
      <p:sp>
        <p:nvSpPr>
          <p:cNvPr id="27" name="CuadroTexto 13">
            <a:extLst>
              <a:ext uri="{FF2B5EF4-FFF2-40B4-BE49-F238E27FC236}">
                <a16:creationId xmlns:a16="http://schemas.microsoft.com/office/drawing/2014/main" id="{92314E56-B0D6-FD4D-8021-7E3A9097F8BE}"/>
              </a:ext>
            </a:extLst>
          </p:cNvPr>
          <p:cNvSpPr txBox="1"/>
          <p:nvPr/>
        </p:nvSpPr>
        <p:spPr>
          <a:xfrm rot="17939608">
            <a:off x="6495334" y="1933230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F Gas </a:t>
            </a:r>
            <a:r>
              <a:rPr lang="es-CO" sz="1600" b="1" dirty="0">
                <a:solidFill>
                  <a:srgbClr val="00B0F0"/>
                </a:solidFill>
              </a:rPr>
              <a:t>15 %</a:t>
            </a:r>
          </a:p>
        </p:txBody>
      </p:sp>
      <p:sp>
        <p:nvSpPr>
          <p:cNvPr id="28" name="CuadroTexto 14">
            <a:extLst>
              <a:ext uri="{FF2B5EF4-FFF2-40B4-BE49-F238E27FC236}">
                <a16:creationId xmlns:a16="http://schemas.microsoft.com/office/drawing/2014/main" id="{E77564E4-1A38-614A-BDE8-ACAEC1E6CBFB}"/>
              </a:ext>
            </a:extLst>
          </p:cNvPr>
          <p:cNvSpPr txBox="1"/>
          <p:nvPr/>
        </p:nvSpPr>
        <p:spPr>
          <a:xfrm rot="18628973">
            <a:off x="7199479" y="2253848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N20</a:t>
            </a:r>
            <a:r>
              <a:rPr lang="es-CO" sz="1600" b="1" dirty="0">
                <a:solidFill>
                  <a:srgbClr val="00B0F0"/>
                </a:solidFill>
              </a:rPr>
              <a:t> 6.5 %</a:t>
            </a:r>
          </a:p>
        </p:txBody>
      </p:sp>
      <p:sp>
        <p:nvSpPr>
          <p:cNvPr id="29" name="CuadroTexto 15">
            <a:extLst>
              <a:ext uri="{FF2B5EF4-FFF2-40B4-BE49-F238E27FC236}">
                <a16:creationId xmlns:a16="http://schemas.microsoft.com/office/drawing/2014/main" id="{7C085DD3-511D-5C49-AB76-0E40DB20495A}"/>
              </a:ext>
            </a:extLst>
          </p:cNvPr>
          <p:cNvSpPr txBox="1"/>
          <p:nvPr/>
        </p:nvSpPr>
        <p:spPr>
          <a:xfrm rot="20991107">
            <a:off x="8554254" y="4223351"/>
            <a:ext cx="1153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Forest </a:t>
            </a:r>
            <a:r>
              <a:rPr lang="es-CO" sz="1600" b="1" dirty="0">
                <a:solidFill>
                  <a:srgbClr val="FFC000"/>
                </a:solidFill>
              </a:rPr>
              <a:t>60 %</a:t>
            </a:r>
          </a:p>
        </p:txBody>
      </p:sp>
      <p:sp>
        <p:nvSpPr>
          <p:cNvPr id="30" name="CuadroTexto 16">
            <a:extLst>
              <a:ext uri="{FF2B5EF4-FFF2-40B4-BE49-F238E27FC236}">
                <a16:creationId xmlns:a16="http://schemas.microsoft.com/office/drawing/2014/main" id="{AEC3D741-6E99-6048-9009-735699E382B5}"/>
              </a:ext>
            </a:extLst>
          </p:cNvPr>
          <p:cNvSpPr txBox="1"/>
          <p:nvPr/>
        </p:nvSpPr>
        <p:spPr>
          <a:xfrm>
            <a:off x="8534401" y="4782586"/>
            <a:ext cx="1555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Agriculture </a:t>
            </a:r>
            <a:r>
              <a:rPr lang="es-CO" sz="1600" b="1" dirty="0">
                <a:solidFill>
                  <a:srgbClr val="FFC000"/>
                </a:solidFill>
              </a:rPr>
              <a:t>40 %</a:t>
            </a:r>
          </a:p>
        </p:txBody>
      </p:sp>
      <p:sp>
        <p:nvSpPr>
          <p:cNvPr id="31" name="CuadroTexto 18">
            <a:extLst>
              <a:ext uri="{FF2B5EF4-FFF2-40B4-BE49-F238E27FC236}">
                <a16:creationId xmlns:a16="http://schemas.microsoft.com/office/drawing/2014/main" id="{872BFD46-2136-E249-9DD4-0E9ED226E418}"/>
              </a:ext>
            </a:extLst>
          </p:cNvPr>
          <p:cNvSpPr txBox="1"/>
          <p:nvPr/>
        </p:nvSpPr>
        <p:spPr>
          <a:xfrm>
            <a:off x="5386698" y="563412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Air quality </a:t>
            </a:r>
            <a:r>
              <a:rPr lang="es-CO" b="1" dirty="0">
                <a:solidFill>
                  <a:srgbClr val="00B050"/>
                </a:solidFill>
              </a:rPr>
              <a:t>20 %</a:t>
            </a:r>
          </a:p>
        </p:txBody>
      </p:sp>
      <p:sp>
        <p:nvSpPr>
          <p:cNvPr id="32" name="CuadroTexto 8">
            <a:extLst>
              <a:ext uri="{FF2B5EF4-FFF2-40B4-BE49-F238E27FC236}">
                <a16:creationId xmlns:a16="http://schemas.microsoft.com/office/drawing/2014/main" id="{54CA71C0-E826-9E4C-9A99-828353601933}"/>
              </a:ext>
            </a:extLst>
          </p:cNvPr>
          <p:cNvSpPr txBox="1"/>
          <p:nvPr/>
        </p:nvSpPr>
        <p:spPr>
          <a:xfrm>
            <a:off x="2693156" y="612720"/>
            <a:ext cx="9488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</a:rPr>
              <a:t>GREEN INDICATOR COMPONENTS</a:t>
            </a:r>
            <a:r>
              <a:rPr lang="es-CO" sz="3200" b="1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4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18FA6A5-5D39-F648-986C-7CDA50DE0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9" t="9586" r="4963"/>
          <a:stretch/>
        </p:blipFill>
        <p:spPr>
          <a:xfrm>
            <a:off x="387197" y="512759"/>
            <a:ext cx="9888582" cy="605675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03D4-CB10-004E-9626-ABCD9674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E1EF8C-1386-1D4C-896F-A0BD5D22A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14342"/>
              </p:ext>
            </p:extLst>
          </p:nvPr>
        </p:nvGraphicFramePr>
        <p:xfrm>
          <a:off x="709612" y="159173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Palm tree with solid fill">
            <a:extLst>
              <a:ext uri="{FF2B5EF4-FFF2-40B4-BE49-F238E27FC236}">
                <a16:creationId xmlns:a16="http://schemas.microsoft.com/office/drawing/2014/main" id="{5214C1AC-0E11-714D-BDEB-49D0712B0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38482" y="4811978"/>
            <a:ext cx="2252661" cy="2252661"/>
          </a:xfrm>
          <a:prstGeom prst="rect">
            <a:avLst/>
          </a:prstGeom>
        </p:spPr>
      </p:pic>
      <p:sp>
        <p:nvSpPr>
          <p:cNvPr id="6" name="CuadroTexto 8">
            <a:extLst>
              <a:ext uri="{FF2B5EF4-FFF2-40B4-BE49-F238E27FC236}">
                <a16:creationId xmlns:a16="http://schemas.microsoft.com/office/drawing/2014/main" id="{86138510-BE55-454D-B3C8-AFF7E272E48F}"/>
              </a:ext>
            </a:extLst>
          </p:cNvPr>
          <p:cNvSpPr txBox="1"/>
          <p:nvPr/>
        </p:nvSpPr>
        <p:spPr>
          <a:xfrm>
            <a:off x="3216166" y="599717"/>
            <a:ext cx="8975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002060"/>
                </a:solidFill>
              </a:rPr>
              <a:t>PROCESS AND HIGHLIGHTS</a:t>
            </a:r>
            <a:r>
              <a:rPr lang="es-CO" sz="32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2521B-2466-1048-9947-0B534A78F721}"/>
              </a:ext>
            </a:extLst>
          </p:cNvPr>
          <p:cNvSpPr/>
          <p:nvPr/>
        </p:nvSpPr>
        <p:spPr>
          <a:xfrm>
            <a:off x="1420675" y="4811978"/>
            <a:ext cx="45467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 4 Data Sources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World Bank - Python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UN – CSV Download</a:t>
            </a:r>
          </a:p>
          <a:p>
            <a:r>
              <a:rPr lang="en-US" dirty="0"/>
              <a:t>OECD – CSV Download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CLIMATEWATCHDATA – CSV +API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F6CFE-59D5-2149-8B86-947BFA36FF10}"/>
              </a:ext>
            </a:extLst>
          </p:cNvPr>
          <p:cNvSpPr/>
          <p:nvPr/>
        </p:nvSpPr>
        <p:spPr>
          <a:xfrm>
            <a:off x="5626688" y="3918363"/>
            <a:ext cx="1774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Python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Excel (A lot)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C83A3-0B5C-214E-9F62-55815D41BA32}"/>
              </a:ext>
            </a:extLst>
          </p:cNvPr>
          <p:cNvSpPr/>
          <p:nvPr/>
        </p:nvSpPr>
        <p:spPr>
          <a:xfrm>
            <a:off x="8997087" y="4844148"/>
            <a:ext cx="19471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SQL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7 Normalization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And many calculations for the Final indicator</a:t>
            </a:r>
          </a:p>
        </p:txBody>
      </p:sp>
    </p:spTree>
    <p:extLst>
      <p:ext uri="{BB962C8B-B14F-4D97-AF65-F5344CB8AC3E}">
        <p14:creationId xmlns:p14="http://schemas.microsoft.com/office/powerpoint/2010/main" val="18906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Recycle with solid fill">
            <a:extLst>
              <a:ext uri="{FF2B5EF4-FFF2-40B4-BE49-F238E27FC236}">
                <a16:creationId xmlns:a16="http://schemas.microsoft.com/office/drawing/2014/main" id="{389166A3-6C53-A54B-B3AA-17F3518F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5703" y="978248"/>
            <a:ext cx="2648371" cy="264837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86138510-BE55-454D-B3C8-AFF7E272E48F}"/>
              </a:ext>
            </a:extLst>
          </p:cNvPr>
          <p:cNvSpPr txBox="1"/>
          <p:nvPr/>
        </p:nvSpPr>
        <p:spPr>
          <a:xfrm>
            <a:off x="526073" y="467854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</a:t>
            </a:r>
          </a:p>
        </p:txBody>
      </p:sp>
      <p:pic>
        <p:nvPicPr>
          <p:cNvPr id="21" name="Graphic 20" descr="Little Girl With Balloon with solid fill">
            <a:extLst>
              <a:ext uri="{FF2B5EF4-FFF2-40B4-BE49-F238E27FC236}">
                <a16:creationId xmlns:a16="http://schemas.microsoft.com/office/drawing/2014/main" id="{9C33CA5F-9442-7347-AC1E-A2031236C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396" y="985866"/>
            <a:ext cx="2659472" cy="2659472"/>
          </a:xfrm>
          <a:prstGeom prst="rect">
            <a:avLst/>
          </a:prstGeom>
        </p:spPr>
      </p:pic>
      <p:pic>
        <p:nvPicPr>
          <p:cNvPr id="15" name="Graphic 14" descr="Hourglass 60% with solid fill">
            <a:extLst>
              <a:ext uri="{FF2B5EF4-FFF2-40B4-BE49-F238E27FC236}">
                <a16:creationId xmlns:a16="http://schemas.microsoft.com/office/drawing/2014/main" id="{BEBEBBB1-A127-EE48-8FBE-3C610F893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082" y="938288"/>
            <a:ext cx="2646677" cy="264667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Infinity with solid fill">
            <a:extLst>
              <a:ext uri="{FF2B5EF4-FFF2-40B4-BE49-F238E27FC236}">
                <a16:creationId xmlns:a16="http://schemas.microsoft.com/office/drawing/2014/main" id="{52D2071D-D6E1-1E47-ACA3-4C5205E54C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6810" y="985866"/>
            <a:ext cx="2648372" cy="264837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5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lm tree with solid fill">
            <a:extLst>
              <a:ext uri="{FF2B5EF4-FFF2-40B4-BE49-F238E27FC236}">
                <a16:creationId xmlns:a16="http://schemas.microsoft.com/office/drawing/2014/main" id="{5214C1AC-0E11-714D-BDEB-49D0712B0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8482" y="4907235"/>
            <a:ext cx="2252661" cy="2252661"/>
          </a:xfrm>
          <a:prstGeom prst="rect">
            <a:avLst/>
          </a:prstGeom>
        </p:spPr>
      </p:pic>
      <p:sp>
        <p:nvSpPr>
          <p:cNvPr id="6" name="CuadroTexto 8">
            <a:extLst>
              <a:ext uri="{FF2B5EF4-FFF2-40B4-BE49-F238E27FC236}">
                <a16:creationId xmlns:a16="http://schemas.microsoft.com/office/drawing/2014/main" id="{86138510-BE55-454D-B3C8-AFF7E272E48F}"/>
              </a:ext>
            </a:extLst>
          </p:cNvPr>
          <p:cNvSpPr txBox="1"/>
          <p:nvPr/>
        </p:nvSpPr>
        <p:spPr>
          <a:xfrm>
            <a:off x="4873517" y="184647"/>
            <a:ext cx="8975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002060"/>
                </a:solidFill>
              </a:rPr>
              <a:t>RESULTS</a:t>
            </a:r>
            <a:endParaRPr lang="es-CO" sz="3200" b="1" dirty="0">
              <a:solidFill>
                <a:srgbClr val="002060"/>
              </a:solidFill>
            </a:endParaRP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8A03D9E-FB64-6D41-9A09-714A7778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1" y="1104542"/>
            <a:ext cx="5604157" cy="1739119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6D4DBEC-8A4E-AF4E-AE13-CF366E9C7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17" y="2922404"/>
            <a:ext cx="5720421" cy="1889574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EB8D7102-0D86-D446-A7CB-44456C1E8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131" y="2922404"/>
            <a:ext cx="5859518" cy="1834375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A79A4138-DEB3-004D-B53B-773115D5D7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104543"/>
            <a:ext cx="5917649" cy="1667405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B98FDA4D-8857-1840-A842-E81218BA8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17" y="4935810"/>
            <a:ext cx="5720421" cy="1790280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EFD1E604-C9E4-EE48-8168-D3C6C6867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001705"/>
            <a:ext cx="5915683" cy="16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8">
            <a:extLst>
              <a:ext uri="{FF2B5EF4-FFF2-40B4-BE49-F238E27FC236}">
                <a16:creationId xmlns:a16="http://schemas.microsoft.com/office/drawing/2014/main" id="{7FC4E818-876A-D34D-A51E-5222F52AADF7}"/>
              </a:ext>
            </a:extLst>
          </p:cNvPr>
          <p:cNvSpPr txBox="1"/>
          <p:nvPr/>
        </p:nvSpPr>
        <p:spPr>
          <a:xfrm>
            <a:off x="3471863" y="2506089"/>
            <a:ext cx="7967662" cy="239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   YOU!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Palm tree with solid fill">
            <a:extLst>
              <a:ext uri="{FF2B5EF4-FFF2-40B4-BE49-F238E27FC236}">
                <a16:creationId xmlns:a16="http://schemas.microsoft.com/office/drawing/2014/main" id="{CE2E1C24-9AB8-724C-A071-16A9D2E9F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Graphic 7" descr="Surf with solid fill">
            <a:extLst>
              <a:ext uri="{FF2B5EF4-FFF2-40B4-BE49-F238E27FC236}">
                <a16:creationId xmlns:a16="http://schemas.microsoft.com/office/drawing/2014/main" id="{B1B3BD3E-BF70-2043-A61A-516A60975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571" y="33767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18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93</Words>
  <Application>Microsoft Macintosh PowerPoint</Application>
  <PresentationFormat>Widescreen</PresentationFormat>
  <Paragraphs>32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off</cp:lastModifiedBy>
  <cp:revision>4</cp:revision>
  <dcterms:created xsi:type="dcterms:W3CDTF">2021-12-13T02:04:49Z</dcterms:created>
  <dcterms:modified xsi:type="dcterms:W3CDTF">2021-12-13T10:23:50Z</dcterms:modified>
</cp:coreProperties>
</file>