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2" r:id="rId4"/>
    <p:sldId id="273" r:id="rId5"/>
    <p:sldId id="278" r:id="rId6"/>
    <p:sldId id="274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448" autoAdjust="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8726-933E-487C-B3FB-392077FBDD79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EA89-15FB-4856-B5A4-4562BC60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https://unsplash.com/photos/m5P0c6ABWDs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https://unsplash.com/photos/KqVHRmHVwwM</a:t>
            </a:r>
          </a:p>
          <a:p>
            <a:r>
              <a:rPr lang="en-US" dirty="0"/>
              <a:t>https://unsplash.com/photos/1trRa_xcEHE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https://unsplash.com/photos/B6yDtYs2IgY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EA89-15FB-4856-B5A4-4562BC60F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C42E-AD4F-4F14-8CC6-2562D0A45690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4790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43648" y="4507451"/>
            <a:ext cx="2103120" cy="2103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50929" y="1805813"/>
            <a:ext cx="5633428" cy="3101602"/>
            <a:chOff x="-407233" y="710240"/>
            <a:chExt cx="5633428" cy="1793312"/>
          </a:xfrm>
        </p:grpSpPr>
        <p:sp>
          <p:nvSpPr>
            <p:cNvPr id="4" name="Rectangle 3"/>
            <p:cNvSpPr/>
            <p:nvPr/>
          </p:nvSpPr>
          <p:spPr>
            <a:xfrm flipH="1">
              <a:off x="-221144" y="1487889"/>
              <a:ext cx="531796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spc="-300" dirty="0">
                  <a:solidFill>
                    <a:schemeClr val="accent2"/>
                  </a:solidFill>
                </a:rPr>
                <a:t>NETFLIX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-407233" y="710240"/>
              <a:ext cx="5633428" cy="765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spc="-150" dirty="0">
                  <a:solidFill>
                    <a:schemeClr val="bg1"/>
                  </a:solidFill>
                </a:rPr>
                <a:t>SUPERVISED LEARNING</a:t>
              </a:r>
            </a:p>
            <a:p>
              <a:pPr algn="ctr"/>
              <a:r>
                <a:rPr lang="en-US" sz="4000" spc="-150" dirty="0">
                  <a:solidFill>
                    <a:schemeClr val="bg1"/>
                  </a:solidFill>
                </a:rPr>
                <a:t>USING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1EAD139-1984-A34F-9651-A57BD5DAD15C}"/>
              </a:ext>
            </a:extLst>
          </p:cNvPr>
          <p:cNvSpPr txBox="1"/>
          <p:nvPr/>
        </p:nvSpPr>
        <p:spPr>
          <a:xfrm>
            <a:off x="258101" y="5554053"/>
            <a:ext cx="1035712" cy="9817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2A4853-3071-7242-81A6-1150DA3DB9E7}"/>
              </a:ext>
            </a:extLst>
          </p:cNvPr>
          <p:cNvGrpSpPr/>
          <p:nvPr/>
        </p:nvGrpSpPr>
        <p:grpSpPr>
          <a:xfrm>
            <a:off x="594587" y="685808"/>
            <a:ext cx="10999633" cy="5486362"/>
            <a:chOff x="836596" y="2590804"/>
            <a:chExt cx="5501301" cy="2743923"/>
          </a:xfrm>
          <a:solidFill>
            <a:schemeClr val="tx1">
              <a:alpha val="10000"/>
            </a:schemeClr>
          </a:solidFill>
        </p:grpSpPr>
        <p:grpSp>
          <p:nvGrpSpPr>
            <p:cNvPr id="17" name="Group 188">
              <a:extLst>
                <a:ext uri="{FF2B5EF4-FFF2-40B4-BE49-F238E27FC236}">
                  <a16:creationId xmlns:a16="http://schemas.microsoft.com/office/drawing/2014/main" id="{DEDA1261-ED7E-024B-9790-4F29E6C14071}"/>
                </a:ext>
              </a:extLst>
            </p:cNvPr>
            <p:cNvGrpSpPr/>
            <p:nvPr/>
          </p:nvGrpSpPr>
          <p:grpSpPr>
            <a:xfrm>
              <a:off x="3110363" y="3725344"/>
              <a:ext cx="1075171" cy="1175237"/>
              <a:chOff x="5295612" y="3445075"/>
              <a:chExt cx="1676111" cy="1832117"/>
            </a:xfrm>
            <a:grpFill/>
          </p:grpSpPr>
          <p:sp>
            <p:nvSpPr>
              <p:cNvPr id="200" name="Freeform 1207">
                <a:extLst>
                  <a:ext uri="{FF2B5EF4-FFF2-40B4-BE49-F238E27FC236}">
                    <a16:creationId xmlns:a16="http://schemas.microsoft.com/office/drawing/2014/main" id="{C25B98E5-AD0E-594E-9365-731EBC721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630" y="4733387"/>
                <a:ext cx="174093" cy="33782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74" y="4"/>
                  </a:cxn>
                  <a:cxn ang="0">
                    <a:pos x="78" y="12"/>
                  </a:cxn>
                  <a:cxn ang="0">
                    <a:pos x="81" y="21"/>
                  </a:cxn>
                  <a:cxn ang="0">
                    <a:pos x="83" y="31"/>
                  </a:cxn>
                  <a:cxn ang="0">
                    <a:pos x="84" y="39"/>
                  </a:cxn>
                  <a:cxn ang="0">
                    <a:pos x="84" y="46"/>
                  </a:cxn>
                  <a:cxn ang="0">
                    <a:pos x="83" y="44"/>
                  </a:cxn>
                  <a:cxn ang="0">
                    <a:pos x="81" y="44"/>
                  </a:cxn>
                  <a:cxn ang="0">
                    <a:pos x="79" y="43"/>
                  </a:cxn>
                  <a:cxn ang="0">
                    <a:pos x="78" y="43"/>
                  </a:cxn>
                  <a:cxn ang="0">
                    <a:pos x="77" y="65"/>
                  </a:cxn>
                  <a:cxn ang="0">
                    <a:pos x="72" y="82"/>
                  </a:cxn>
                  <a:cxn ang="0">
                    <a:pos x="66" y="100"/>
                  </a:cxn>
                  <a:cxn ang="0">
                    <a:pos x="59" y="116"/>
                  </a:cxn>
                  <a:cxn ang="0">
                    <a:pos x="48" y="146"/>
                  </a:cxn>
                  <a:cxn ang="0">
                    <a:pos x="42" y="155"/>
                  </a:cxn>
                  <a:cxn ang="0">
                    <a:pos x="34" y="160"/>
                  </a:cxn>
                  <a:cxn ang="0">
                    <a:pos x="24" y="163"/>
                  </a:cxn>
                  <a:cxn ang="0">
                    <a:pos x="17" y="160"/>
                  </a:cxn>
                  <a:cxn ang="0">
                    <a:pos x="10" y="155"/>
                  </a:cxn>
                  <a:cxn ang="0">
                    <a:pos x="5" y="148"/>
                  </a:cxn>
                  <a:cxn ang="0">
                    <a:pos x="4" y="140"/>
                  </a:cxn>
                  <a:cxn ang="0">
                    <a:pos x="4" y="136"/>
                  </a:cxn>
                  <a:cxn ang="0">
                    <a:pos x="5" y="134"/>
                  </a:cxn>
                  <a:cxn ang="0">
                    <a:pos x="5" y="130"/>
                  </a:cxn>
                  <a:cxn ang="0">
                    <a:pos x="3" y="127"/>
                  </a:cxn>
                  <a:cxn ang="0">
                    <a:pos x="2" y="125"/>
                  </a:cxn>
                  <a:cxn ang="0">
                    <a:pos x="0" y="121"/>
                  </a:cxn>
                  <a:cxn ang="0">
                    <a:pos x="0" y="112"/>
                  </a:cxn>
                  <a:cxn ang="0">
                    <a:pos x="8" y="105"/>
                  </a:cxn>
                  <a:cxn ang="0">
                    <a:pos x="9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2" y="100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7" y="88"/>
                  </a:cxn>
                  <a:cxn ang="0">
                    <a:pos x="17" y="87"/>
                  </a:cxn>
                  <a:cxn ang="0">
                    <a:pos x="15" y="81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2" y="56"/>
                  </a:cxn>
                  <a:cxn ang="0">
                    <a:pos x="17" y="49"/>
                  </a:cxn>
                  <a:cxn ang="0">
                    <a:pos x="23" y="46"/>
                  </a:cxn>
                  <a:cxn ang="0">
                    <a:pos x="29" y="43"/>
                  </a:cxn>
                  <a:cxn ang="0">
                    <a:pos x="37" y="39"/>
                  </a:cxn>
                  <a:cxn ang="0">
                    <a:pos x="44" y="34"/>
                  </a:cxn>
                  <a:cxn ang="0">
                    <a:pos x="53" y="27"/>
                  </a:cxn>
                  <a:cxn ang="0">
                    <a:pos x="59" y="19"/>
                  </a:cxn>
                  <a:cxn ang="0">
                    <a:pos x="66" y="13"/>
                  </a:cxn>
                  <a:cxn ang="0">
                    <a:pos x="67" y="10"/>
                  </a:cxn>
                  <a:cxn ang="0">
                    <a:pos x="67" y="5"/>
                  </a:cxn>
                  <a:cxn ang="0">
                    <a:pos x="68" y="3"/>
                  </a:cxn>
                  <a:cxn ang="0">
                    <a:pos x="68" y="0"/>
                  </a:cxn>
                </a:cxnLst>
                <a:rect l="0" t="0" r="r" b="b"/>
                <a:pathLst>
                  <a:path w="84" h="163">
                    <a:moveTo>
                      <a:pt x="68" y="0"/>
                    </a:moveTo>
                    <a:lnTo>
                      <a:pt x="74" y="4"/>
                    </a:lnTo>
                    <a:lnTo>
                      <a:pt x="78" y="12"/>
                    </a:lnTo>
                    <a:lnTo>
                      <a:pt x="81" y="21"/>
                    </a:lnTo>
                    <a:lnTo>
                      <a:pt x="83" y="31"/>
                    </a:lnTo>
                    <a:lnTo>
                      <a:pt x="84" y="39"/>
                    </a:lnTo>
                    <a:lnTo>
                      <a:pt x="84" y="46"/>
                    </a:lnTo>
                    <a:lnTo>
                      <a:pt x="83" y="44"/>
                    </a:lnTo>
                    <a:lnTo>
                      <a:pt x="81" y="44"/>
                    </a:lnTo>
                    <a:lnTo>
                      <a:pt x="79" y="43"/>
                    </a:lnTo>
                    <a:lnTo>
                      <a:pt x="78" y="43"/>
                    </a:lnTo>
                    <a:lnTo>
                      <a:pt x="77" y="65"/>
                    </a:lnTo>
                    <a:lnTo>
                      <a:pt x="72" y="82"/>
                    </a:lnTo>
                    <a:lnTo>
                      <a:pt x="66" y="100"/>
                    </a:lnTo>
                    <a:lnTo>
                      <a:pt x="59" y="116"/>
                    </a:lnTo>
                    <a:lnTo>
                      <a:pt x="48" y="146"/>
                    </a:lnTo>
                    <a:lnTo>
                      <a:pt x="42" y="155"/>
                    </a:lnTo>
                    <a:lnTo>
                      <a:pt x="34" y="160"/>
                    </a:lnTo>
                    <a:lnTo>
                      <a:pt x="24" y="163"/>
                    </a:lnTo>
                    <a:lnTo>
                      <a:pt x="17" y="160"/>
                    </a:lnTo>
                    <a:lnTo>
                      <a:pt x="10" y="155"/>
                    </a:lnTo>
                    <a:lnTo>
                      <a:pt x="5" y="148"/>
                    </a:lnTo>
                    <a:lnTo>
                      <a:pt x="4" y="140"/>
                    </a:lnTo>
                    <a:lnTo>
                      <a:pt x="4" y="136"/>
                    </a:lnTo>
                    <a:lnTo>
                      <a:pt x="5" y="134"/>
                    </a:lnTo>
                    <a:lnTo>
                      <a:pt x="5" y="130"/>
                    </a:lnTo>
                    <a:lnTo>
                      <a:pt x="3" y="127"/>
                    </a:lnTo>
                    <a:lnTo>
                      <a:pt x="2" y="125"/>
                    </a:lnTo>
                    <a:lnTo>
                      <a:pt x="0" y="121"/>
                    </a:lnTo>
                    <a:lnTo>
                      <a:pt x="0" y="112"/>
                    </a:lnTo>
                    <a:lnTo>
                      <a:pt x="8" y="105"/>
                    </a:lnTo>
                    <a:lnTo>
                      <a:pt x="9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7" y="88"/>
                    </a:lnTo>
                    <a:lnTo>
                      <a:pt x="17" y="87"/>
                    </a:lnTo>
                    <a:lnTo>
                      <a:pt x="15" y="81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2" y="56"/>
                    </a:lnTo>
                    <a:lnTo>
                      <a:pt x="17" y="49"/>
                    </a:lnTo>
                    <a:lnTo>
                      <a:pt x="23" y="46"/>
                    </a:lnTo>
                    <a:lnTo>
                      <a:pt x="29" y="43"/>
                    </a:lnTo>
                    <a:lnTo>
                      <a:pt x="37" y="39"/>
                    </a:lnTo>
                    <a:lnTo>
                      <a:pt x="44" y="34"/>
                    </a:lnTo>
                    <a:lnTo>
                      <a:pt x="53" y="27"/>
                    </a:lnTo>
                    <a:lnTo>
                      <a:pt x="59" y="19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5"/>
                    </a:lnTo>
                    <a:lnTo>
                      <a:pt x="68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Freeform 1208">
                <a:extLst>
                  <a:ext uri="{FF2B5EF4-FFF2-40B4-BE49-F238E27FC236}">
                    <a16:creationId xmlns:a16="http://schemas.microsoft.com/office/drawing/2014/main" id="{91FCD8B6-B5CB-A14D-AA8D-20CE9BA02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5610" y="3445074"/>
                <a:ext cx="1635227" cy="1832118"/>
              </a:xfrm>
              <a:custGeom>
                <a:avLst/>
                <a:gdLst/>
                <a:ahLst/>
                <a:cxnLst>
                  <a:cxn ang="0">
                    <a:pos x="321" y="7"/>
                  </a:cxn>
                  <a:cxn ang="0">
                    <a:pos x="324" y="18"/>
                  </a:cxn>
                  <a:cxn ang="0">
                    <a:pos x="325" y="34"/>
                  </a:cxn>
                  <a:cxn ang="0">
                    <a:pos x="339" y="58"/>
                  </a:cxn>
                  <a:cxn ang="0">
                    <a:pos x="405" y="89"/>
                  </a:cxn>
                  <a:cxn ang="0">
                    <a:pos x="428" y="77"/>
                  </a:cxn>
                  <a:cxn ang="0">
                    <a:pos x="461" y="64"/>
                  </a:cxn>
                  <a:cxn ang="0">
                    <a:pos x="482" y="73"/>
                  </a:cxn>
                  <a:cxn ang="0">
                    <a:pos x="546" y="82"/>
                  </a:cxn>
                  <a:cxn ang="0">
                    <a:pos x="590" y="83"/>
                  </a:cxn>
                  <a:cxn ang="0">
                    <a:pos x="599" y="113"/>
                  </a:cxn>
                  <a:cxn ang="0">
                    <a:pos x="571" y="99"/>
                  </a:cxn>
                  <a:cxn ang="0">
                    <a:pos x="626" y="205"/>
                  </a:cxn>
                  <a:cxn ang="0">
                    <a:pos x="639" y="240"/>
                  </a:cxn>
                  <a:cxn ang="0">
                    <a:pos x="659" y="277"/>
                  </a:cxn>
                  <a:cxn ang="0">
                    <a:pos x="697" y="308"/>
                  </a:cxn>
                  <a:cxn ang="0">
                    <a:pos x="700" y="326"/>
                  </a:cxn>
                  <a:cxn ang="0">
                    <a:pos x="717" y="338"/>
                  </a:cxn>
                  <a:cxn ang="0">
                    <a:pos x="742" y="331"/>
                  </a:cxn>
                  <a:cxn ang="0">
                    <a:pos x="771" y="380"/>
                  </a:cxn>
                  <a:cxn ang="0">
                    <a:pos x="702" y="453"/>
                  </a:cxn>
                  <a:cxn ang="0">
                    <a:pos x="655" y="511"/>
                  </a:cxn>
                  <a:cxn ang="0">
                    <a:pos x="655" y="563"/>
                  </a:cxn>
                  <a:cxn ang="0">
                    <a:pos x="665" y="589"/>
                  </a:cxn>
                  <a:cxn ang="0">
                    <a:pos x="658" y="650"/>
                  </a:cxn>
                  <a:cxn ang="0">
                    <a:pos x="609" y="688"/>
                  </a:cxn>
                  <a:cxn ang="0">
                    <a:pos x="597" y="707"/>
                  </a:cxn>
                  <a:cxn ang="0">
                    <a:pos x="605" y="751"/>
                  </a:cxn>
                  <a:cxn ang="0">
                    <a:pos x="575" y="775"/>
                  </a:cxn>
                  <a:cxn ang="0">
                    <a:pos x="562" y="807"/>
                  </a:cxn>
                  <a:cxn ang="0">
                    <a:pos x="511" y="868"/>
                  </a:cxn>
                  <a:cxn ang="0">
                    <a:pos x="492" y="874"/>
                  </a:cxn>
                  <a:cxn ang="0">
                    <a:pos x="472" y="872"/>
                  </a:cxn>
                  <a:cxn ang="0">
                    <a:pos x="414" y="877"/>
                  </a:cxn>
                  <a:cxn ang="0">
                    <a:pos x="410" y="846"/>
                  </a:cxn>
                  <a:cxn ang="0">
                    <a:pos x="372" y="778"/>
                  </a:cxn>
                  <a:cxn ang="0">
                    <a:pos x="355" y="716"/>
                  </a:cxn>
                  <a:cxn ang="0">
                    <a:pos x="339" y="631"/>
                  </a:cxn>
                  <a:cxn ang="0">
                    <a:pos x="354" y="581"/>
                  </a:cxn>
                  <a:cxn ang="0">
                    <a:pos x="339" y="523"/>
                  </a:cxn>
                  <a:cxn ang="0">
                    <a:pos x="301" y="469"/>
                  </a:cxn>
                  <a:cxn ang="0">
                    <a:pos x="311" y="453"/>
                  </a:cxn>
                  <a:cxn ang="0">
                    <a:pos x="315" y="426"/>
                  </a:cxn>
                  <a:cxn ang="0">
                    <a:pos x="266" y="406"/>
                  </a:cxn>
                  <a:cxn ang="0">
                    <a:pos x="201" y="395"/>
                  </a:cxn>
                  <a:cxn ang="0">
                    <a:pos x="151" y="400"/>
                  </a:cxn>
                  <a:cxn ang="0">
                    <a:pos x="102" y="406"/>
                  </a:cxn>
                  <a:cxn ang="0">
                    <a:pos x="44" y="348"/>
                  </a:cxn>
                  <a:cxn ang="0">
                    <a:pos x="12" y="317"/>
                  </a:cxn>
                  <a:cxn ang="0">
                    <a:pos x="5" y="294"/>
                  </a:cxn>
                  <a:cxn ang="0">
                    <a:pos x="17" y="248"/>
                  </a:cxn>
                  <a:cxn ang="0">
                    <a:pos x="14" y="192"/>
                  </a:cxn>
                  <a:cxn ang="0">
                    <a:pos x="48" y="132"/>
                  </a:cxn>
                  <a:cxn ang="0">
                    <a:pos x="87" y="107"/>
                  </a:cxn>
                  <a:cxn ang="0">
                    <a:pos x="113" y="51"/>
                  </a:cxn>
                  <a:cxn ang="0">
                    <a:pos x="155" y="29"/>
                  </a:cxn>
                  <a:cxn ang="0">
                    <a:pos x="188" y="24"/>
                  </a:cxn>
                  <a:cxn ang="0">
                    <a:pos x="260" y="6"/>
                  </a:cxn>
                  <a:cxn ang="0">
                    <a:pos x="288" y="2"/>
                  </a:cxn>
                  <a:cxn ang="0">
                    <a:pos x="305" y="2"/>
                  </a:cxn>
                </a:cxnLst>
                <a:rect l="0" t="0" r="r" b="b"/>
                <a:pathLst>
                  <a:path w="789" h="884">
                    <a:moveTo>
                      <a:pt x="309" y="0"/>
                    </a:moveTo>
                    <a:lnTo>
                      <a:pt x="314" y="0"/>
                    </a:lnTo>
                    <a:lnTo>
                      <a:pt x="316" y="1"/>
                    </a:lnTo>
                    <a:lnTo>
                      <a:pt x="318" y="2"/>
                    </a:lnTo>
                    <a:lnTo>
                      <a:pt x="319" y="5"/>
                    </a:lnTo>
                    <a:lnTo>
                      <a:pt x="321" y="7"/>
                    </a:lnTo>
                    <a:lnTo>
                      <a:pt x="325" y="7"/>
                    </a:lnTo>
                    <a:lnTo>
                      <a:pt x="328" y="5"/>
                    </a:lnTo>
                    <a:lnTo>
                      <a:pt x="329" y="5"/>
                    </a:lnTo>
                    <a:lnTo>
                      <a:pt x="329" y="7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25" y="19"/>
                    </a:lnTo>
                    <a:lnTo>
                      <a:pt x="328" y="20"/>
                    </a:lnTo>
                    <a:lnTo>
                      <a:pt x="329" y="21"/>
                    </a:lnTo>
                    <a:lnTo>
                      <a:pt x="329" y="28"/>
                    </a:lnTo>
                    <a:lnTo>
                      <a:pt x="328" y="30"/>
                    </a:lnTo>
                    <a:lnTo>
                      <a:pt x="325" y="34"/>
                    </a:lnTo>
                    <a:lnTo>
                      <a:pt x="324" y="36"/>
                    </a:lnTo>
                    <a:lnTo>
                      <a:pt x="324" y="40"/>
                    </a:lnTo>
                    <a:lnTo>
                      <a:pt x="325" y="45"/>
                    </a:lnTo>
                    <a:lnTo>
                      <a:pt x="329" y="53"/>
                    </a:lnTo>
                    <a:lnTo>
                      <a:pt x="334" y="56"/>
                    </a:lnTo>
                    <a:lnTo>
                      <a:pt x="339" y="58"/>
                    </a:lnTo>
                    <a:lnTo>
                      <a:pt x="343" y="59"/>
                    </a:lnTo>
                    <a:lnTo>
                      <a:pt x="354" y="59"/>
                    </a:lnTo>
                    <a:lnTo>
                      <a:pt x="365" y="62"/>
                    </a:lnTo>
                    <a:lnTo>
                      <a:pt x="375" y="68"/>
                    </a:lnTo>
                    <a:lnTo>
                      <a:pt x="395" y="83"/>
                    </a:lnTo>
                    <a:lnTo>
                      <a:pt x="405" y="89"/>
                    </a:lnTo>
                    <a:lnTo>
                      <a:pt x="419" y="92"/>
                    </a:lnTo>
                    <a:lnTo>
                      <a:pt x="422" y="92"/>
                    </a:lnTo>
                    <a:lnTo>
                      <a:pt x="424" y="90"/>
                    </a:lnTo>
                    <a:lnTo>
                      <a:pt x="426" y="88"/>
                    </a:lnTo>
                    <a:lnTo>
                      <a:pt x="428" y="87"/>
                    </a:lnTo>
                    <a:lnTo>
                      <a:pt x="428" y="77"/>
                    </a:lnTo>
                    <a:lnTo>
                      <a:pt x="429" y="69"/>
                    </a:lnTo>
                    <a:lnTo>
                      <a:pt x="434" y="65"/>
                    </a:lnTo>
                    <a:lnTo>
                      <a:pt x="442" y="63"/>
                    </a:lnTo>
                    <a:lnTo>
                      <a:pt x="451" y="60"/>
                    </a:lnTo>
                    <a:lnTo>
                      <a:pt x="461" y="60"/>
                    </a:lnTo>
                    <a:lnTo>
                      <a:pt x="461" y="64"/>
                    </a:lnTo>
                    <a:lnTo>
                      <a:pt x="462" y="65"/>
                    </a:lnTo>
                    <a:lnTo>
                      <a:pt x="463" y="68"/>
                    </a:lnTo>
                    <a:lnTo>
                      <a:pt x="466" y="69"/>
                    </a:lnTo>
                    <a:lnTo>
                      <a:pt x="467" y="70"/>
                    </a:lnTo>
                    <a:lnTo>
                      <a:pt x="472" y="73"/>
                    </a:lnTo>
                    <a:lnTo>
                      <a:pt x="482" y="73"/>
                    </a:lnTo>
                    <a:lnTo>
                      <a:pt x="486" y="74"/>
                    </a:lnTo>
                    <a:lnTo>
                      <a:pt x="500" y="79"/>
                    </a:lnTo>
                    <a:lnTo>
                      <a:pt x="516" y="84"/>
                    </a:lnTo>
                    <a:lnTo>
                      <a:pt x="531" y="85"/>
                    </a:lnTo>
                    <a:lnTo>
                      <a:pt x="540" y="84"/>
                    </a:lnTo>
                    <a:lnTo>
                      <a:pt x="546" y="82"/>
                    </a:lnTo>
                    <a:lnTo>
                      <a:pt x="561" y="79"/>
                    </a:lnTo>
                    <a:lnTo>
                      <a:pt x="569" y="80"/>
                    </a:lnTo>
                    <a:lnTo>
                      <a:pt x="575" y="83"/>
                    </a:lnTo>
                    <a:lnTo>
                      <a:pt x="582" y="84"/>
                    </a:lnTo>
                    <a:lnTo>
                      <a:pt x="587" y="84"/>
                    </a:lnTo>
                    <a:lnTo>
                      <a:pt x="590" y="83"/>
                    </a:lnTo>
                    <a:lnTo>
                      <a:pt x="591" y="83"/>
                    </a:lnTo>
                    <a:lnTo>
                      <a:pt x="594" y="82"/>
                    </a:lnTo>
                    <a:lnTo>
                      <a:pt x="601" y="94"/>
                    </a:lnTo>
                    <a:lnTo>
                      <a:pt x="602" y="102"/>
                    </a:lnTo>
                    <a:lnTo>
                      <a:pt x="601" y="107"/>
                    </a:lnTo>
                    <a:lnTo>
                      <a:pt x="599" y="113"/>
                    </a:lnTo>
                    <a:lnTo>
                      <a:pt x="596" y="121"/>
                    </a:lnTo>
                    <a:lnTo>
                      <a:pt x="594" y="126"/>
                    </a:lnTo>
                    <a:lnTo>
                      <a:pt x="587" y="122"/>
                    </a:lnTo>
                    <a:lnTo>
                      <a:pt x="582" y="114"/>
                    </a:lnTo>
                    <a:lnTo>
                      <a:pt x="576" y="106"/>
                    </a:lnTo>
                    <a:lnTo>
                      <a:pt x="571" y="99"/>
                    </a:lnTo>
                    <a:lnTo>
                      <a:pt x="571" y="106"/>
                    </a:lnTo>
                    <a:lnTo>
                      <a:pt x="610" y="175"/>
                    </a:lnTo>
                    <a:lnTo>
                      <a:pt x="610" y="182"/>
                    </a:lnTo>
                    <a:lnTo>
                      <a:pt x="615" y="191"/>
                    </a:lnTo>
                    <a:lnTo>
                      <a:pt x="621" y="200"/>
                    </a:lnTo>
                    <a:lnTo>
                      <a:pt x="626" y="205"/>
                    </a:lnTo>
                    <a:lnTo>
                      <a:pt x="626" y="228"/>
                    </a:lnTo>
                    <a:lnTo>
                      <a:pt x="629" y="231"/>
                    </a:lnTo>
                    <a:lnTo>
                      <a:pt x="630" y="234"/>
                    </a:lnTo>
                    <a:lnTo>
                      <a:pt x="634" y="236"/>
                    </a:lnTo>
                    <a:lnTo>
                      <a:pt x="636" y="239"/>
                    </a:lnTo>
                    <a:lnTo>
                      <a:pt x="639" y="240"/>
                    </a:lnTo>
                    <a:lnTo>
                      <a:pt x="643" y="243"/>
                    </a:lnTo>
                    <a:lnTo>
                      <a:pt x="645" y="246"/>
                    </a:lnTo>
                    <a:lnTo>
                      <a:pt x="649" y="256"/>
                    </a:lnTo>
                    <a:lnTo>
                      <a:pt x="650" y="265"/>
                    </a:lnTo>
                    <a:lnTo>
                      <a:pt x="655" y="274"/>
                    </a:lnTo>
                    <a:lnTo>
                      <a:pt x="659" y="277"/>
                    </a:lnTo>
                    <a:lnTo>
                      <a:pt x="661" y="279"/>
                    </a:lnTo>
                    <a:lnTo>
                      <a:pt x="673" y="287"/>
                    </a:lnTo>
                    <a:lnTo>
                      <a:pt x="678" y="292"/>
                    </a:lnTo>
                    <a:lnTo>
                      <a:pt x="681" y="299"/>
                    </a:lnTo>
                    <a:lnTo>
                      <a:pt x="688" y="306"/>
                    </a:lnTo>
                    <a:lnTo>
                      <a:pt x="697" y="308"/>
                    </a:lnTo>
                    <a:lnTo>
                      <a:pt x="697" y="311"/>
                    </a:lnTo>
                    <a:lnTo>
                      <a:pt x="698" y="313"/>
                    </a:lnTo>
                    <a:lnTo>
                      <a:pt x="698" y="318"/>
                    </a:lnTo>
                    <a:lnTo>
                      <a:pt x="697" y="321"/>
                    </a:lnTo>
                    <a:lnTo>
                      <a:pt x="699" y="323"/>
                    </a:lnTo>
                    <a:lnTo>
                      <a:pt x="700" y="326"/>
                    </a:lnTo>
                    <a:lnTo>
                      <a:pt x="703" y="329"/>
                    </a:lnTo>
                    <a:lnTo>
                      <a:pt x="705" y="332"/>
                    </a:lnTo>
                    <a:lnTo>
                      <a:pt x="708" y="336"/>
                    </a:lnTo>
                    <a:lnTo>
                      <a:pt x="712" y="337"/>
                    </a:lnTo>
                    <a:lnTo>
                      <a:pt x="714" y="338"/>
                    </a:lnTo>
                    <a:lnTo>
                      <a:pt x="717" y="338"/>
                    </a:lnTo>
                    <a:lnTo>
                      <a:pt x="719" y="337"/>
                    </a:lnTo>
                    <a:lnTo>
                      <a:pt x="720" y="336"/>
                    </a:lnTo>
                    <a:lnTo>
                      <a:pt x="722" y="333"/>
                    </a:lnTo>
                    <a:lnTo>
                      <a:pt x="723" y="332"/>
                    </a:lnTo>
                    <a:lnTo>
                      <a:pt x="725" y="331"/>
                    </a:lnTo>
                    <a:lnTo>
                      <a:pt x="742" y="331"/>
                    </a:lnTo>
                    <a:lnTo>
                      <a:pt x="764" y="326"/>
                    </a:lnTo>
                    <a:lnTo>
                      <a:pt x="787" y="319"/>
                    </a:lnTo>
                    <a:lnTo>
                      <a:pt x="789" y="324"/>
                    </a:lnTo>
                    <a:lnTo>
                      <a:pt x="787" y="343"/>
                    </a:lnTo>
                    <a:lnTo>
                      <a:pt x="779" y="362"/>
                    </a:lnTo>
                    <a:lnTo>
                      <a:pt x="771" y="380"/>
                    </a:lnTo>
                    <a:lnTo>
                      <a:pt x="762" y="392"/>
                    </a:lnTo>
                    <a:lnTo>
                      <a:pt x="750" y="409"/>
                    </a:lnTo>
                    <a:lnTo>
                      <a:pt x="742" y="423"/>
                    </a:lnTo>
                    <a:lnTo>
                      <a:pt x="729" y="435"/>
                    </a:lnTo>
                    <a:lnTo>
                      <a:pt x="715" y="445"/>
                    </a:lnTo>
                    <a:lnTo>
                      <a:pt x="702" y="453"/>
                    </a:lnTo>
                    <a:lnTo>
                      <a:pt x="689" y="462"/>
                    </a:lnTo>
                    <a:lnTo>
                      <a:pt x="678" y="472"/>
                    </a:lnTo>
                    <a:lnTo>
                      <a:pt x="669" y="483"/>
                    </a:lnTo>
                    <a:lnTo>
                      <a:pt x="663" y="499"/>
                    </a:lnTo>
                    <a:lnTo>
                      <a:pt x="659" y="506"/>
                    </a:lnTo>
                    <a:lnTo>
                      <a:pt x="655" y="511"/>
                    </a:lnTo>
                    <a:lnTo>
                      <a:pt x="650" y="516"/>
                    </a:lnTo>
                    <a:lnTo>
                      <a:pt x="649" y="523"/>
                    </a:lnTo>
                    <a:lnTo>
                      <a:pt x="650" y="534"/>
                    </a:lnTo>
                    <a:lnTo>
                      <a:pt x="651" y="543"/>
                    </a:lnTo>
                    <a:lnTo>
                      <a:pt x="653" y="555"/>
                    </a:lnTo>
                    <a:lnTo>
                      <a:pt x="655" y="563"/>
                    </a:lnTo>
                    <a:lnTo>
                      <a:pt x="660" y="571"/>
                    </a:lnTo>
                    <a:lnTo>
                      <a:pt x="665" y="577"/>
                    </a:lnTo>
                    <a:lnTo>
                      <a:pt x="668" y="582"/>
                    </a:lnTo>
                    <a:lnTo>
                      <a:pt x="668" y="585"/>
                    </a:lnTo>
                    <a:lnTo>
                      <a:pt x="666" y="586"/>
                    </a:lnTo>
                    <a:lnTo>
                      <a:pt x="665" y="589"/>
                    </a:lnTo>
                    <a:lnTo>
                      <a:pt x="665" y="610"/>
                    </a:lnTo>
                    <a:lnTo>
                      <a:pt x="664" y="625"/>
                    </a:lnTo>
                    <a:lnTo>
                      <a:pt x="666" y="630"/>
                    </a:lnTo>
                    <a:lnTo>
                      <a:pt x="666" y="633"/>
                    </a:lnTo>
                    <a:lnTo>
                      <a:pt x="664" y="643"/>
                    </a:lnTo>
                    <a:lnTo>
                      <a:pt x="658" y="650"/>
                    </a:lnTo>
                    <a:lnTo>
                      <a:pt x="650" y="656"/>
                    </a:lnTo>
                    <a:lnTo>
                      <a:pt x="640" y="663"/>
                    </a:lnTo>
                    <a:lnTo>
                      <a:pt x="629" y="667"/>
                    </a:lnTo>
                    <a:lnTo>
                      <a:pt x="620" y="673"/>
                    </a:lnTo>
                    <a:lnTo>
                      <a:pt x="612" y="679"/>
                    </a:lnTo>
                    <a:lnTo>
                      <a:pt x="609" y="688"/>
                    </a:lnTo>
                    <a:lnTo>
                      <a:pt x="605" y="689"/>
                    </a:lnTo>
                    <a:lnTo>
                      <a:pt x="602" y="692"/>
                    </a:lnTo>
                    <a:lnTo>
                      <a:pt x="599" y="694"/>
                    </a:lnTo>
                    <a:lnTo>
                      <a:pt x="597" y="698"/>
                    </a:lnTo>
                    <a:lnTo>
                      <a:pt x="596" y="700"/>
                    </a:lnTo>
                    <a:lnTo>
                      <a:pt x="597" y="707"/>
                    </a:lnTo>
                    <a:lnTo>
                      <a:pt x="602" y="713"/>
                    </a:lnTo>
                    <a:lnTo>
                      <a:pt x="606" y="719"/>
                    </a:lnTo>
                    <a:lnTo>
                      <a:pt x="607" y="727"/>
                    </a:lnTo>
                    <a:lnTo>
                      <a:pt x="607" y="736"/>
                    </a:lnTo>
                    <a:lnTo>
                      <a:pt x="606" y="745"/>
                    </a:lnTo>
                    <a:lnTo>
                      <a:pt x="605" y="751"/>
                    </a:lnTo>
                    <a:lnTo>
                      <a:pt x="604" y="752"/>
                    </a:lnTo>
                    <a:lnTo>
                      <a:pt x="601" y="753"/>
                    </a:lnTo>
                    <a:lnTo>
                      <a:pt x="592" y="753"/>
                    </a:lnTo>
                    <a:lnTo>
                      <a:pt x="581" y="762"/>
                    </a:lnTo>
                    <a:lnTo>
                      <a:pt x="572" y="773"/>
                    </a:lnTo>
                    <a:lnTo>
                      <a:pt x="575" y="775"/>
                    </a:lnTo>
                    <a:lnTo>
                      <a:pt x="577" y="777"/>
                    </a:lnTo>
                    <a:lnTo>
                      <a:pt x="579" y="780"/>
                    </a:lnTo>
                    <a:lnTo>
                      <a:pt x="579" y="782"/>
                    </a:lnTo>
                    <a:lnTo>
                      <a:pt x="576" y="792"/>
                    </a:lnTo>
                    <a:lnTo>
                      <a:pt x="569" y="801"/>
                    </a:lnTo>
                    <a:lnTo>
                      <a:pt x="562" y="807"/>
                    </a:lnTo>
                    <a:lnTo>
                      <a:pt x="556" y="816"/>
                    </a:lnTo>
                    <a:lnTo>
                      <a:pt x="546" y="834"/>
                    </a:lnTo>
                    <a:lnTo>
                      <a:pt x="537" y="846"/>
                    </a:lnTo>
                    <a:lnTo>
                      <a:pt x="527" y="856"/>
                    </a:lnTo>
                    <a:lnTo>
                      <a:pt x="515" y="867"/>
                    </a:lnTo>
                    <a:lnTo>
                      <a:pt x="511" y="868"/>
                    </a:lnTo>
                    <a:lnTo>
                      <a:pt x="505" y="868"/>
                    </a:lnTo>
                    <a:lnTo>
                      <a:pt x="501" y="869"/>
                    </a:lnTo>
                    <a:lnTo>
                      <a:pt x="498" y="869"/>
                    </a:lnTo>
                    <a:lnTo>
                      <a:pt x="497" y="870"/>
                    </a:lnTo>
                    <a:lnTo>
                      <a:pt x="496" y="873"/>
                    </a:lnTo>
                    <a:lnTo>
                      <a:pt x="492" y="874"/>
                    </a:lnTo>
                    <a:lnTo>
                      <a:pt x="487" y="877"/>
                    </a:lnTo>
                    <a:lnTo>
                      <a:pt x="482" y="877"/>
                    </a:lnTo>
                    <a:lnTo>
                      <a:pt x="479" y="875"/>
                    </a:lnTo>
                    <a:lnTo>
                      <a:pt x="477" y="873"/>
                    </a:lnTo>
                    <a:lnTo>
                      <a:pt x="474" y="872"/>
                    </a:lnTo>
                    <a:lnTo>
                      <a:pt x="472" y="872"/>
                    </a:lnTo>
                    <a:lnTo>
                      <a:pt x="461" y="874"/>
                    </a:lnTo>
                    <a:lnTo>
                      <a:pt x="441" y="882"/>
                    </a:lnTo>
                    <a:lnTo>
                      <a:pt x="429" y="884"/>
                    </a:lnTo>
                    <a:lnTo>
                      <a:pt x="422" y="882"/>
                    </a:lnTo>
                    <a:lnTo>
                      <a:pt x="417" y="877"/>
                    </a:lnTo>
                    <a:lnTo>
                      <a:pt x="414" y="877"/>
                    </a:lnTo>
                    <a:lnTo>
                      <a:pt x="413" y="878"/>
                    </a:lnTo>
                    <a:lnTo>
                      <a:pt x="410" y="867"/>
                    </a:lnTo>
                    <a:lnTo>
                      <a:pt x="405" y="858"/>
                    </a:lnTo>
                    <a:lnTo>
                      <a:pt x="408" y="855"/>
                    </a:lnTo>
                    <a:lnTo>
                      <a:pt x="410" y="850"/>
                    </a:lnTo>
                    <a:lnTo>
                      <a:pt x="410" y="846"/>
                    </a:lnTo>
                    <a:lnTo>
                      <a:pt x="409" y="841"/>
                    </a:lnTo>
                    <a:lnTo>
                      <a:pt x="404" y="834"/>
                    </a:lnTo>
                    <a:lnTo>
                      <a:pt x="400" y="829"/>
                    </a:lnTo>
                    <a:lnTo>
                      <a:pt x="397" y="825"/>
                    </a:lnTo>
                    <a:lnTo>
                      <a:pt x="379" y="795"/>
                    </a:lnTo>
                    <a:lnTo>
                      <a:pt x="372" y="778"/>
                    </a:lnTo>
                    <a:lnTo>
                      <a:pt x="367" y="760"/>
                    </a:lnTo>
                    <a:lnTo>
                      <a:pt x="364" y="739"/>
                    </a:lnTo>
                    <a:lnTo>
                      <a:pt x="364" y="726"/>
                    </a:lnTo>
                    <a:lnTo>
                      <a:pt x="362" y="723"/>
                    </a:lnTo>
                    <a:lnTo>
                      <a:pt x="360" y="721"/>
                    </a:lnTo>
                    <a:lnTo>
                      <a:pt x="355" y="716"/>
                    </a:lnTo>
                    <a:lnTo>
                      <a:pt x="346" y="702"/>
                    </a:lnTo>
                    <a:lnTo>
                      <a:pt x="340" y="687"/>
                    </a:lnTo>
                    <a:lnTo>
                      <a:pt x="335" y="672"/>
                    </a:lnTo>
                    <a:lnTo>
                      <a:pt x="333" y="654"/>
                    </a:lnTo>
                    <a:lnTo>
                      <a:pt x="334" y="641"/>
                    </a:lnTo>
                    <a:lnTo>
                      <a:pt x="339" y="631"/>
                    </a:lnTo>
                    <a:lnTo>
                      <a:pt x="345" y="623"/>
                    </a:lnTo>
                    <a:lnTo>
                      <a:pt x="352" y="615"/>
                    </a:lnTo>
                    <a:lnTo>
                      <a:pt x="357" y="607"/>
                    </a:lnTo>
                    <a:lnTo>
                      <a:pt x="358" y="597"/>
                    </a:lnTo>
                    <a:lnTo>
                      <a:pt x="357" y="589"/>
                    </a:lnTo>
                    <a:lnTo>
                      <a:pt x="354" y="581"/>
                    </a:lnTo>
                    <a:lnTo>
                      <a:pt x="353" y="573"/>
                    </a:lnTo>
                    <a:lnTo>
                      <a:pt x="350" y="560"/>
                    </a:lnTo>
                    <a:lnTo>
                      <a:pt x="346" y="548"/>
                    </a:lnTo>
                    <a:lnTo>
                      <a:pt x="343" y="539"/>
                    </a:lnTo>
                    <a:lnTo>
                      <a:pt x="340" y="532"/>
                    </a:lnTo>
                    <a:lnTo>
                      <a:pt x="339" y="523"/>
                    </a:lnTo>
                    <a:lnTo>
                      <a:pt x="335" y="516"/>
                    </a:lnTo>
                    <a:lnTo>
                      <a:pt x="328" y="507"/>
                    </a:lnTo>
                    <a:lnTo>
                      <a:pt x="319" y="499"/>
                    </a:lnTo>
                    <a:lnTo>
                      <a:pt x="310" y="489"/>
                    </a:lnTo>
                    <a:lnTo>
                      <a:pt x="304" y="480"/>
                    </a:lnTo>
                    <a:lnTo>
                      <a:pt x="301" y="469"/>
                    </a:lnTo>
                    <a:lnTo>
                      <a:pt x="301" y="467"/>
                    </a:lnTo>
                    <a:lnTo>
                      <a:pt x="303" y="463"/>
                    </a:lnTo>
                    <a:lnTo>
                      <a:pt x="305" y="459"/>
                    </a:lnTo>
                    <a:lnTo>
                      <a:pt x="308" y="456"/>
                    </a:lnTo>
                    <a:lnTo>
                      <a:pt x="309" y="454"/>
                    </a:lnTo>
                    <a:lnTo>
                      <a:pt x="311" y="453"/>
                    </a:lnTo>
                    <a:lnTo>
                      <a:pt x="310" y="450"/>
                    </a:lnTo>
                    <a:lnTo>
                      <a:pt x="310" y="448"/>
                    </a:lnTo>
                    <a:lnTo>
                      <a:pt x="311" y="448"/>
                    </a:lnTo>
                    <a:lnTo>
                      <a:pt x="311" y="440"/>
                    </a:lnTo>
                    <a:lnTo>
                      <a:pt x="313" y="431"/>
                    </a:lnTo>
                    <a:lnTo>
                      <a:pt x="315" y="426"/>
                    </a:lnTo>
                    <a:lnTo>
                      <a:pt x="311" y="419"/>
                    </a:lnTo>
                    <a:lnTo>
                      <a:pt x="306" y="414"/>
                    </a:lnTo>
                    <a:lnTo>
                      <a:pt x="299" y="410"/>
                    </a:lnTo>
                    <a:lnTo>
                      <a:pt x="290" y="409"/>
                    </a:lnTo>
                    <a:lnTo>
                      <a:pt x="272" y="409"/>
                    </a:lnTo>
                    <a:lnTo>
                      <a:pt x="266" y="406"/>
                    </a:lnTo>
                    <a:lnTo>
                      <a:pt x="256" y="394"/>
                    </a:lnTo>
                    <a:lnTo>
                      <a:pt x="250" y="387"/>
                    </a:lnTo>
                    <a:lnTo>
                      <a:pt x="241" y="385"/>
                    </a:lnTo>
                    <a:lnTo>
                      <a:pt x="226" y="386"/>
                    </a:lnTo>
                    <a:lnTo>
                      <a:pt x="214" y="390"/>
                    </a:lnTo>
                    <a:lnTo>
                      <a:pt x="201" y="395"/>
                    </a:lnTo>
                    <a:lnTo>
                      <a:pt x="186" y="400"/>
                    </a:lnTo>
                    <a:lnTo>
                      <a:pt x="180" y="406"/>
                    </a:lnTo>
                    <a:lnTo>
                      <a:pt x="176" y="406"/>
                    </a:lnTo>
                    <a:lnTo>
                      <a:pt x="168" y="405"/>
                    </a:lnTo>
                    <a:lnTo>
                      <a:pt x="160" y="401"/>
                    </a:lnTo>
                    <a:lnTo>
                      <a:pt x="151" y="400"/>
                    </a:lnTo>
                    <a:lnTo>
                      <a:pt x="141" y="401"/>
                    </a:lnTo>
                    <a:lnTo>
                      <a:pt x="132" y="405"/>
                    </a:lnTo>
                    <a:lnTo>
                      <a:pt x="123" y="407"/>
                    </a:lnTo>
                    <a:lnTo>
                      <a:pt x="113" y="409"/>
                    </a:lnTo>
                    <a:lnTo>
                      <a:pt x="109" y="409"/>
                    </a:lnTo>
                    <a:lnTo>
                      <a:pt x="102" y="406"/>
                    </a:lnTo>
                    <a:lnTo>
                      <a:pt x="101" y="405"/>
                    </a:lnTo>
                    <a:lnTo>
                      <a:pt x="91" y="397"/>
                    </a:lnTo>
                    <a:lnTo>
                      <a:pt x="65" y="380"/>
                    </a:lnTo>
                    <a:lnTo>
                      <a:pt x="57" y="370"/>
                    </a:lnTo>
                    <a:lnTo>
                      <a:pt x="50" y="358"/>
                    </a:lnTo>
                    <a:lnTo>
                      <a:pt x="44" y="348"/>
                    </a:lnTo>
                    <a:lnTo>
                      <a:pt x="37" y="339"/>
                    </a:lnTo>
                    <a:lnTo>
                      <a:pt x="33" y="337"/>
                    </a:lnTo>
                    <a:lnTo>
                      <a:pt x="27" y="332"/>
                    </a:lnTo>
                    <a:lnTo>
                      <a:pt x="19" y="326"/>
                    </a:lnTo>
                    <a:lnTo>
                      <a:pt x="14" y="321"/>
                    </a:lnTo>
                    <a:lnTo>
                      <a:pt x="12" y="317"/>
                    </a:lnTo>
                    <a:lnTo>
                      <a:pt x="6" y="312"/>
                    </a:lnTo>
                    <a:lnTo>
                      <a:pt x="8" y="312"/>
                    </a:lnTo>
                    <a:lnTo>
                      <a:pt x="8" y="308"/>
                    </a:lnTo>
                    <a:lnTo>
                      <a:pt x="6" y="304"/>
                    </a:lnTo>
                    <a:lnTo>
                      <a:pt x="6" y="298"/>
                    </a:lnTo>
                    <a:lnTo>
                      <a:pt x="5" y="294"/>
                    </a:lnTo>
                    <a:lnTo>
                      <a:pt x="3" y="289"/>
                    </a:lnTo>
                    <a:lnTo>
                      <a:pt x="0" y="285"/>
                    </a:lnTo>
                    <a:lnTo>
                      <a:pt x="6" y="279"/>
                    </a:lnTo>
                    <a:lnTo>
                      <a:pt x="12" y="269"/>
                    </a:lnTo>
                    <a:lnTo>
                      <a:pt x="15" y="258"/>
                    </a:lnTo>
                    <a:lnTo>
                      <a:pt x="17" y="248"/>
                    </a:lnTo>
                    <a:lnTo>
                      <a:pt x="14" y="231"/>
                    </a:lnTo>
                    <a:lnTo>
                      <a:pt x="12" y="217"/>
                    </a:lnTo>
                    <a:lnTo>
                      <a:pt x="9" y="202"/>
                    </a:lnTo>
                    <a:lnTo>
                      <a:pt x="10" y="199"/>
                    </a:lnTo>
                    <a:lnTo>
                      <a:pt x="12" y="196"/>
                    </a:lnTo>
                    <a:lnTo>
                      <a:pt x="14" y="192"/>
                    </a:lnTo>
                    <a:lnTo>
                      <a:pt x="17" y="190"/>
                    </a:lnTo>
                    <a:lnTo>
                      <a:pt x="19" y="186"/>
                    </a:lnTo>
                    <a:lnTo>
                      <a:pt x="20" y="184"/>
                    </a:lnTo>
                    <a:lnTo>
                      <a:pt x="28" y="166"/>
                    </a:lnTo>
                    <a:lnTo>
                      <a:pt x="38" y="148"/>
                    </a:lnTo>
                    <a:lnTo>
                      <a:pt x="48" y="132"/>
                    </a:lnTo>
                    <a:lnTo>
                      <a:pt x="53" y="128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7" y="107"/>
                    </a:lnTo>
                    <a:lnTo>
                      <a:pt x="89" y="103"/>
                    </a:lnTo>
                    <a:lnTo>
                      <a:pt x="92" y="93"/>
                    </a:lnTo>
                    <a:lnTo>
                      <a:pt x="92" y="85"/>
                    </a:lnTo>
                    <a:lnTo>
                      <a:pt x="93" y="78"/>
                    </a:lnTo>
                    <a:lnTo>
                      <a:pt x="97" y="70"/>
                    </a:lnTo>
                    <a:lnTo>
                      <a:pt x="113" y="51"/>
                    </a:lnTo>
                    <a:lnTo>
                      <a:pt x="131" y="33"/>
                    </a:lnTo>
                    <a:lnTo>
                      <a:pt x="129" y="33"/>
                    </a:lnTo>
                    <a:lnTo>
                      <a:pt x="132" y="29"/>
                    </a:lnTo>
                    <a:lnTo>
                      <a:pt x="133" y="26"/>
                    </a:lnTo>
                    <a:lnTo>
                      <a:pt x="138" y="21"/>
                    </a:lnTo>
                    <a:lnTo>
                      <a:pt x="155" y="29"/>
                    </a:lnTo>
                    <a:lnTo>
                      <a:pt x="173" y="31"/>
                    </a:lnTo>
                    <a:lnTo>
                      <a:pt x="177" y="31"/>
                    </a:lnTo>
                    <a:lnTo>
                      <a:pt x="181" y="29"/>
                    </a:lnTo>
                    <a:lnTo>
                      <a:pt x="183" y="28"/>
                    </a:lnTo>
                    <a:lnTo>
                      <a:pt x="186" y="25"/>
                    </a:lnTo>
                    <a:lnTo>
                      <a:pt x="188" y="24"/>
                    </a:lnTo>
                    <a:lnTo>
                      <a:pt x="202" y="18"/>
                    </a:lnTo>
                    <a:lnTo>
                      <a:pt x="219" y="11"/>
                    </a:lnTo>
                    <a:lnTo>
                      <a:pt x="236" y="6"/>
                    </a:lnTo>
                    <a:lnTo>
                      <a:pt x="252" y="5"/>
                    </a:lnTo>
                    <a:lnTo>
                      <a:pt x="256" y="5"/>
                    </a:lnTo>
                    <a:lnTo>
                      <a:pt x="260" y="6"/>
                    </a:lnTo>
                    <a:lnTo>
                      <a:pt x="264" y="9"/>
                    </a:lnTo>
                    <a:lnTo>
                      <a:pt x="266" y="9"/>
                    </a:lnTo>
                    <a:lnTo>
                      <a:pt x="270" y="7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0" y="4"/>
                    </a:lnTo>
                    <a:lnTo>
                      <a:pt x="293" y="6"/>
                    </a:lnTo>
                    <a:lnTo>
                      <a:pt x="299" y="6"/>
                    </a:lnTo>
                    <a:lnTo>
                      <a:pt x="301" y="5"/>
                    </a:lnTo>
                    <a:lnTo>
                      <a:pt x="303" y="4"/>
                    </a:lnTo>
                    <a:lnTo>
                      <a:pt x="305" y="2"/>
                    </a:lnTo>
                    <a:lnTo>
                      <a:pt x="306" y="1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110">
              <a:extLst>
                <a:ext uri="{FF2B5EF4-FFF2-40B4-BE49-F238E27FC236}">
                  <a16:creationId xmlns:a16="http://schemas.microsoft.com/office/drawing/2014/main" id="{FB4C9DF9-92A4-5348-8FA7-027C44EC9D38}"/>
                </a:ext>
              </a:extLst>
            </p:cNvPr>
            <p:cNvGrpSpPr/>
            <p:nvPr/>
          </p:nvGrpSpPr>
          <p:grpSpPr>
            <a:xfrm>
              <a:off x="2165954" y="4174135"/>
              <a:ext cx="719203" cy="1160592"/>
              <a:chOff x="3823545" y="4144788"/>
              <a:chExt cx="1121241" cy="1809322"/>
            </a:xfrm>
            <a:grpFill/>
          </p:grpSpPr>
          <p:sp>
            <p:nvSpPr>
              <p:cNvPr id="197" name="Freeform 1228">
                <a:extLst>
                  <a:ext uri="{FF2B5EF4-FFF2-40B4-BE49-F238E27FC236}">
                    <a16:creationId xmlns:a16="http://schemas.microsoft.com/office/drawing/2014/main" id="{71FB08F0-4CE2-F747-970E-226E49A04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083" y="4184164"/>
                <a:ext cx="16580" cy="1865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5" y="9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lnTo>
                      <a:pt x="8" y="0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230">
                <a:extLst>
                  <a:ext uri="{FF2B5EF4-FFF2-40B4-BE49-F238E27FC236}">
                    <a16:creationId xmlns:a16="http://schemas.microsoft.com/office/drawing/2014/main" id="{325E8379-A5DF-BD4B-AE17-32D13BE3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638" y="5527166"/>
                <a:ext cx="18653" cy="497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9" y="9"/>
                  </a:cxn>
                  <a:cxn ang="0">
                    <a:pos x="8" y="10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1" y="21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4" y="0"/>
                  </a:cxn>
                </a:cxnLst>
                <a:rect l="0" t="0" r="r" b="b"/>
                <a:pathLst>
                  <a:path w="9" h="24">
                    <a:moveTo>
                      <a:pt x="4" y="0"/>
                    </a:moveTo>
                    <a:lnTo>
                      <a:pt x="6" y="1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231">
                <a:extLst>
                  <a:ext uri="{FF2B5EF4-FFF2-40B4-BE49-F238E27FC236}">
                    <a16:creationId xmlns:a16="http://schemas.microsoft.com/office/drawing/2014/main" id="{B0F1AC1F-7FAF-A041-AA53-D44229429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545" y="4144788"/>
                <a:ext cx="1121241" cy="1809322"/>
              </a:xfrm>
              <a:custGeom>
                <a:avLst/>
                <a:gdLst/>
                <a:ahLst/>
                <a:cxnLst>
                  <a:cxn ang="0">
                    <a:pos x="110" y="23"/>
                  </a:cxn>
                  <a:cxn ang="0">
                    <a:pos x="120" y="28"/>
                  </a:cxn>
                  <a:cxn ang="0">
                    <a:pos x="134" y="9"/>
                  </a:cxn>
                  <a:cxn ang="0">
                    <a:pos x="146" y="13"/>
                  </a:cxn>
                  <a:cxn ang="0">
                    <a:pos x="182" y="24"/>
                  </a:cxn>
                  <a:cxn ang="0">
                    <a:pos x="218" y="19"/>
                  </a:cxn>
                  <a:cxn ang="0">
                    <a:pos x="233" y="33"/>
                  </a:cxn>
                  <a:cxn ang="0">
                    <a:pos x="261" y="54"/>
                  </a:cxn>
                  <a:cxn ang="0">
                    <a:pos x="324" y="81"/>
                  </a:cxn>
                  <a:cxn ang="0">
                    <a:pos x="356" y="112"/>
                  </a:cxn>
                  <a:cxn ang="0">
                    <a:pos x="348" y="152"/>
                  </a:cxn>
                  <a:cxn ang="0">
                    <a:pos x="376" y="166"/>
                  </a:cxn>
                  <a:cxn ang="0">
                    <a:pos x="427" y="165"/>
                  </a:cxn>
                  <a:cxn ang="0">
                    <a:pos x="452" y="176"/>
                  </a:cxn>
                  <a:cxn ang="0">
                    <a:pos x="516" y="203"/>
                  </a:cxn>
                  <a:cxn ang="0">
                    <a:pos x="513" y="278"/>
                  </a:cxn>
                  <a:cxn ang="0">
                    <a:pos x="494" y="326"/>
                  </a:cxn>
                  <a:cxn ang="0">
                    <a:pos x="484" y="366"/>
                  </a:cxn>
                  <a:cxn ang="0">
                    <a:pos x="465" y="403"/>
                  </a:cxn>
                  <a:cxn ang="0">
                    <a:pos x="424" y="421"/>
                  </a:cxn>
                  <a:cxn ang="0">
                    <a:pos x="370" y="492"/>
                  </a:cxn>
                  <a:cxn ang="0">
                    <a:pos x="322" y="564"/>
                  </a:cxn>
                  <a:cxn ang="0">
                    <a:pos x="275" y="564"/>
                  </a:cxn>
                  <a:cxn ang="0">
                    <a:pos x="281" y="588"/>
                  </a:cxn>
                  <a:cxn ang="0">
                    <a:pos x="267" y="620"/>
                  </a:cxn>
                  <a:cxn ang="0">
                    <a:pos x="222" y="643"/>
                  </a:cxn>
                  <a:cxn ang="0">
                    <a:pos x="197" y="652"/>
                  </a:cxn>
                  <a:cxn ang="0">
                    <a:pos x="198" y="673"/>
                  </a:cxn>
                  <a:cxn ang="0">
                    <a:pos x="201" y="679"/>
                  </a:cxn>
                  <a:cxn ang="0">
                    <a:pos x="189" y="698"/>
                  </a:cxn>
                  <a:cxn ang="0">
                    <a:pos x="164" y="727"/>
                  </a:cxn>
                  <a:cxn ang="0">
                    <a:pos x="173" y="764"/>
                  </a:cxn>
                  <a:cxn ang="0">
                    <a:pos x="149" y="789"/>
                  </a:cxn>
                  <a:cxn ang="0">
                    <a:pos x="161" y="844"/>
                  </a:cxn>
                  <a:cxn ang="0">
                    <a:pos x="158" y="873"/>
                  </a:cxn>
                  <a:cxn ang="0">
                    <a:pos x="122" y="857"/>
                  </a:cxn>
                  <a:cxn ang="0">
                    <a:pos x="82" y="830"/>
                  </a:cxn>
                  <a:cxn ang="0">
                    <a:pos x="89" y="814"/>
                  </a:cxn>
                  <a:cxn ang="0">
                    <a:pos x="73" y="770"/>
                  </a:cxn>
                  <a:cxn ang="0">
                    <a:pos x="77" y="733"/>
                  </a:cxn>
                  <a:cxn ang="0">
                    <a:pos x="85" y="727"/>
                  </a:cxn>
                  <a:cxn ang="0">
                    <a:pos x="94" y="668"/>
                  </a:cxn>
                  <a:cxn ang="0">
                    <a:pos x="93" y="635"/>
                  </a:cxn>
                  <a:cxn ang="0">
                    <a:pos x="92" y="619"/>
                  </a:cxn>
                  <a:cxn ang="0">
                    <a:pos x="109" y="575"/>
                  </a:cxn>
                  <a:cxn ang="0">
                    <a:pos x="124" y="469"/>
                  </a:cxn>
                  <a:cxn ang="0">
                    <a:pos x="132" y="400"/>
                  </a:cxn>
                  <a:cxn ang="0">
                    <a:pos x="103" y="345"/>
                  </a:cxn>
                  <a:cxn ang="0">
                    <a:pos x="58" y="305"/>
                  </a:cxn>
                  <a:cxn ang="0">
                    <a:pos x="25" y="239"/>
                  </a:cxn>
                  <a:cxn ang="0">
                    <a:pos x="4" y="214"/>
                  </a:cxn>
                  <a:cxn ang="0">
                    <a:pos x="16" y="175"/>
                  </a:cxn>
                  <a:cxn ang="0">
                    <a:pos x="13" y="145"/>
                  </a:cxn>
                  <a:cxn ang="0">
                    <a:pos x="33" y="115"/>
                  </a:cxn>
                  <a:cxn ang="0">
                    <a:pos x="45" y="94"/>
                  </a:cxn>
                  <a:cxn ang="0">
                    <a:pos x="43" y="66"/>
                  </a:cxn>
                  <a:cxn ang="0">
                    <a:pos x="50" y="48"/>
                  </a:cxn>
                  <a:cxn ang="0">
                    <a:pos x="63" y="34"/>
                  </a:cxn>
                  <a:cxn ang="0">
                    <a:pos x="105" y="6"/>
                  </a:cxn>
                </a:cxnLst>
                <a:rect l="0" t="0" r="r" b="b"/>
                <a:pathLst>
                  <a:path w="541" h="873">
                    <a:moveTo>
                      <a:pt x="112" y="0"/>
                    </a:moveTo>
                    <a:lnTo>
                      <a:pt x="115" y="0"/>
                    </a:lnTo>
                    <a:lnTo>
                      <a:pt x="117" y="3"/>
                    </a:lnTo>
                    <a:lnTo>
                      <a:pt x="118" y="4"/>
                    </a:lnTo>
                    <a:lnTo>
                      <a:pt x="118" y="6"/>
                    </a:lnTo>
                    <a:lnTo>
                      <a:pt x="115" y="9"/>
                    </a:lnTo>
                    <a:lnTo>
                      <a:pt x="114" y="9"/>
                    </a:lnTo>
                    <a:lnTo>
                      <a:pt x="112" y="19"/>
                    </a:lnTo>
                    <a:lnTo>
                      <a:pt x="110" y="23"/>
                    </a:lnTo>
                    <a:lnTo>
                      <a:pt x="110" y="29"/>
                    </a:lnTo>
                    <a:lnTo>
                      <a:pt x="112" y="32"/>
                    </a:lnTo>
                    <a:lnTo>
                      <a:pt x="113" y="35"/>
                    </a:lnTo>
                    <a:lnTo>
                      <a:pt x="114" y="37"/>
                    </a:lnTo>
                    <a:lnTo>
                      <a:pt x="117" y="38"/>
                    </a:lnTo>
                    <a:lnTo>
                      <a:pt x="118" y="38"/>
                    </a:lnTo>
                    <a:lnTo>
                      <a:pt x="119" y="35"/>
                    </a:lnTo>
                    <a:lnTo>
                      <a:pt x="120" y="34"/>
                    </a:lnTo>
                    <a:lnTo>
                      <a:pt x="120" y="28"/>
                    </a:lnTo>
                    <a:lnTo>
                      <a:pt x="118" y="25"/>
                    </a:lnTo>
                    <a:lnTo>
                      <a:pt x="117" y="23"/>
                    </a:lnTo>
                    <a:lnTo>
                      <a:pt x="117" y="16"/>
                    </a:lnTo>
                    <a:lnTo>
                      <a:pt x="118" y="15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7" y="11"/>
                    </a:lnTo>
                    <a:lnTo>
                      <a:pt x="135" y="11"/>
                    </a:lnTo>
                    <a:lnTo>
                      <a:pt x="134" y="9"/>
                    </a:lnTo>
                    <a:lnTo>
                      <a:pt x="133" y="9"/>
                    </a:lnTo>
                    <a:lnTo>
                      <a:pt x="132" y="8"/>
                    </a:lnTo>
                    <a:lnTo>
                      <a:pt x="129" y="6"/>
                    </a:lnTo>
                    <a:lnTo>
                      <a:pt x="128" y="6"/>
                    </a:lnTo>
                    <a:lnTo>
                      <a:pt x="128" y="4"/>
                    </a:lnTo>
                    <a:lnTo>
                      <a:pt x="135" y="4"/>
                    </a:lnTo>
                    <a:lnTo>
                      <a:pt x="137" y="6"/>
                    </a:lnTo>
                    <a:lnTo>
                      <a:pt x="142" y="11"/>
                    </a:lnTo>
                    <a:lnTo>
                      <a:pt x="146" y="13"/>
                    </a:lnTo>
                    <a:lnTo>
                      <a:pt x="148" y="13"/>
                    </a:lnTo>
                    <a:lnTo>
                      <a:pt x="152" y="14"/>
                    </a:lnTo>
                    <a:lnTo>
                      <a:pt x="152" y="16"/>
                    </a:lnTo>
                    <a:lnTo>
                      <a:pt x="153" y="19"/>
                    </a:lnTo>
                    <a:lnTo>
                      <a:pt x="156" y="20"/>
                    </a:lnTo>
                    <a:lnTo>
                      <a:pt x="157" y="21"/>
                    </a:lnTo>
                    <a:lnTo>
                      <a:pt x="179" y="21"/>
                    </a:lnTo>
                    <a:lnTo>
                      <a:pt x="179" y="23"/>
                    </a:lnTo>
                    <a:lnTo>
                      <a:pt x="182" y="24"/>
                    </a:lnTo>
                    <a:lnTo>
                      <a:pt x="183" y="25"/>
                    </a:lnTo>
                    <a:lnTo>
                      <a:pt x="194" y="25"/>
                    </a:lnTo>
                    <a:lnTo>
                      <a:pt x="199" y="20"/>
                    </a:lnTo>
                    <a:lnTo>
                      <a:pt x="201" y="20"/>
                    </a:lnTo>
                    <a:lnTo>
                      <a:pt x="203" y="19"/>
                    </a:lnTo>
                    <a:lnTo>
                      <a:pt x="206" y="19"/>
                    </a:lnTo>
                    <a:lnTo>
                      <a:pt x="208" y="18"/>
                    </a:lnTo>
                    <a:lnTo>
                      <a:pt x="216" y="18"/>
                    </a:lnTo>
                    <a:lnTo>
                      <a:pt x="218" y="19"/>
                    </a:lnTo>
                    <a:lnTo>
                      <a:pt x="221" y="19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6" y="23"/>
                    </a:lnTo>
                    <a:lnTo>
                      <a:pt x="217" y="25"/>
                    </a:lnTo>
                    <a:lnTo>
                      <a:pt x="220" y="28"/>
                    </a:lnTo>
                    <a:lnTo>
                      <a:pt x="227" y="30"/>
                    </a:lnTo>
                    <a:lnTo>
                      <a:pt x="230" y="32"/>
                    </a:lnTo>
                    <a:lnTo>
                      <a:pt x="233" y="33"/>
                    </a:lnTo>
                    <a:lnTo>
                      <a:pt x="236" y="34"/>
                    </a:lnTo>
                    <a:lnTo>
                      <a:pt x="237" y="35"/>
                    </a:lnTo>
                    <a:lnTo>
                      <a:pt x="237" y="40"/>
                    </a:lnTo>
                    <a:lnTo>
                      <a:pt x="238" y="43"/>
                    </a:lnTo>
                    <a:lnTo>
                      <a:pt x="238" y="45"/>
                    </a:lnTo>
                    <a:lnTo>
                      <a:pt x="250" y="45"/>
                    </a:lnTo>
                    <a:lnTo>
                      <a:pt x="253" y="48"/>
                    </a:lnTo>
                    <a:lnTo>
                      <a:pt x="258" y="53"/>
                    </a:lnTo>
                    <a:lnTo>
                      <a:pt x="261" y="54"/>
                    </a:lnTo>
                    <a:lnTo>
                      <a:pt x="266" y="62"/>
                    </a:lnTo>
                    <a:lnTo>
                      <a:pt x="268" y="63"/>
                    </a:lnTo>
                    <a:lnTo>
                      <a:pt x="272" y="64"/>
                    </a:lnTo>
                    <a:lnTo>
                      <a:pt x="276" y="69"/>
                    </a:lnTo>
                    <a:lnTo>
                      <a:pt x="281" y="73"/>
                    </a:lnTo>
                    <a:lnTo>
                      <a:pt x="304" y="77"/>
                    </a:lnTo>
                    <a:lnTo>
                      <a:pt x="314" y="77"/>
                    </a:lnTo>
                    <a:lnTo>
                      <a:pt x="316" y="78"/>
                    </a:lnTo>
                    <a:lnTo>
                      <a:pt x="324" y="81"/>
                    </a:lnTo>
                    <a:lnTo>
                      <a:pt x="327" y="81"/>
                    </a:lnTo>
                    <a:lnTo>
                      <a:pt x="327" y="82"/>
                    </a:lnTo>
                    <a:lnTo>
                      <a:pt x="330" y="82"/>
                    </a:lnTo>
                    <a:lnTo>
                      <a:pt x="335" y="84"/>
                    </a:lnTo>
                    <a:lnTo>
                      <a:pt x="340" y="89"/>
                    </a:lnTo>
                    <a:lnTo>
                      <a:pt x="346" y="94"/>
                    </a:lnTo>
                    <a:lnTo>
                      <a:pt x="351" y="97"/>
                    </a:lnTo>
                    <a:lnTo>
                      <a:pt x="353" y="105"/>
                    </a:lnTo>
                    <a:lnTo>
                      <a:pt x="356" y="112"/>
                    </a:lnTo>
                    <a:lnTo>
                      <a:pt x="359" y="120"/>
                    </a:lnTo>
                    <a:lnTo>
                      <a:pt x="363" y="123"/>
                    </a:lnTo>
                    <a:lnTo>
                      <a:pt x="364" y="123"/>
                    </a:lnTo>
                    <a:lnTo>
                      <a:pt x="366" y="126"/>
                    </a:lnTo>
                    <a:lnTo>
                      <a:pt x="366" y="127"/>
                    </a:lnTo>
                    <a:lnTo>
                      <a:pt x="361" y="133"/>
                    </a:lnTo>
                    <a:lnTo>
                      <a:pt x="355" y="138"/>
                    </a:lnTo>
                    <a:lnTo>
                      <a:pt x="350" y="145"/>
                    </a:lnTo>
                    <a:lnTo>
                      <a:pt x="348" y="152"/>
                    </a:lnTo>
                    <a:lnTo>
                      <a:pt x="348" y="154"/>
                    </a:lnTo>
                    <a:lnTo>
                      <a:pt x="350" y="156"/>
                    </a:lnTo>
                    <a:lnTo>
                      <a:pt x="354" y="156"/>
                    </a:lnTo>
                    <a:lnTo>
                      <a:pt x="358" y="159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0" y="167"/>
                    </a:lnTo>
                    <a:lnTo>
                      <a:pt x="373" y="170"/>
                    </a:lnTo>
                    <a:lnTo>
                      <a:pt x="376" y="166"/>
                    </a:lnTo>
                    <a:lnTo>
                      <a:pt x="381" y="159"/>
                    </a:lnTo>
                    <a:lnTo>
                      <a:pt x="389" y="151"/>
                    </a:lnTo>
                    <a:lnTo>
                      <a:pt x="393" y="151"/>
                    </a:lnTo>
                    <a:lnTo>
                      <a:pt x="399" y="152"/>
                    </a:lnTo>
                    <a:lnTo>
                      <a:pt x="406" y="155"/>
                    </a:lnTo>
                    <a:lnTo>
                      <a:pt x="422" y="162"/>
                    </a:lnTo>
                    <a:lnTo>
                      <a:pt x="423" y="162"/>
                    </a:lnTo>
                    <a:lnTo>
                      <a:pt x="425" y="164"/>
                    </a:lnTo>
                    <a:lnTo>
                      <a:pt x="427" y="165"/>
                    </a:lnTo>
                    <a:lnTo>
                      <a:pt x="427" y="166"/>
                    </a:lnTo>
                    <a:lnTo>
                      <a:pt x="428" y="170"/>
                    </a:lnTo>
                    <a:lnTo>
                      <a:pt x="428" y="176"/>
                    </a:lnTo>
                    <a:lnTo>
                      <a:pt x="430" y="176"/>
                    </a:lnTo>
                    <a:lnTo>
                      <a:pt x="435" y="174"/>
                    </a:lnTo>
                    <a:lnTo>
                      <a:pt x="438" y="171"/>
                    </a:lnTo>
                    <a:lnTo>
                      <a:pt x="444" y="171"/>
                    </a:lnTo>
                    <a:lnTo>
                      <a:pt x="447" y="174"/>
                    </a:lnTo>
                    <a:lnTo>
                      <a:pt x="452" y="176"/>
                    </a:lnTo>
                    <a:lnTo>
                      <a:pt x="454" y="179"/>
                    </a:lnTo>
                    <a:lnTo>
                      <a:pt x="458" y="179"/>
                    </a:lnTo>
                    <a:lnTo>
                      <a:pt x="473" y="176"/>
                    </a:lnTo>
                    <a:lnTo>
                      <a:pt x="484" y="180"/>
                    </a:lnTo>
                    <a:lnTo>
                      <a:pt x="493" y="182"/>
                    </a:lnTo>
                    <a:lnTo>
                      <a:pt x="497" y="188"/>
                    </a:lnTo>
                    <a:lnTo>
                      <a:pt x="503" y="194"/>
                    </a:lnTo>
                    <a:lnTo>
                      <a:pt x="509" y="199"/>
                    </a:lnTo>
                    <a:lnTo>
                      <a:pt x="516" y="203"/>
                    </a:lnTo>
                    <a:lnTo>
                      <a:pt x="531" y="203"/>
                    </a:lnTo>
                    <a:lnTo>
                      <a:pt x="537" y="206"/>
                    </a:lnTo>
                    <a:lnTo>
                      <a:pt x="539" y="214"/>
                    </a:lnTo>
                    <a:lnTo>
                      <a:pt x="541" y="223"/>
                    </a:lnTo>
                    <a:lnTo>
                      <a:pt x="539" y="238"/>
                    </a:lnTo>
                    <a:lnTo>
                      <a:pt x="534" y="250"/>
                    </a:lnTo>
                    <a:lnTo>
                      <a:pt x="528" y="259"/>
                    </a:lnTo>
                    <a:lnTo>
                      <a:pt x="521" y="268"/>
                    </a:lnTo>
                    <a:lnTo>
                      <a:pt x="513" y="278"/>
                    </a:lnTo>
                    <a:lnTo>
                      <a:pt x="508" y="283"/>
                    </a:lnTo>
                    <a:lnTo>
                      <a:pt x="507" y="286"/>
                    </a:lnTo>
                    <a:lnTo>
                      <a:pt x="501" y="292"/>
                    </a:lnTo>
                    <a:lnTo>
                      <a:pt x="497" y="294"/>
                    </a:lnTo>
                    <a:lnTo>
                      <a:pt x="494" y="297"/>
                    </a:lnTo>
                    <a:lnTo>
                      <a:pt x="492" y="303"/>
                    </a:lnTo>
                    <a:lnTo>
                      <a:pt x="492" y="310"/>
                    </a:lnTo>
                    <a:lnTo>
                      <a:pt x="493" y="318"/>
                    </a:lnTo>
                    <a:lnTo>
                      <a:pt x="494" y="326"/>
                    </a:lnTo>
                    <a:lnTo>
                      <a:pt x="494" y="331"/>
                    </a:lnTo>
                    <a:lnTo>
                      <a:pt x="492" y="336"/>
                    </a:lnTo>
                    <a:lnTo>
                      <a:pt x="491" y="341"/>
                    </a:lnTo>
                    <a:lnTo>
                      <a:pt x="491" y="347"/>
                    </a:lnTo>
                    <a:lnTo>
                      <a:pt x="489" y="349"/>
                    </a:lnTo>
                    <a:lnTo>
                      <a:pt x="489" y="350"/>
                    </a:lnTo>
                    <a:lnTo>
                      <a:pt x="487" y="352"/>
                    </a:lnTo>
                    <a:lnTo>
                      <a:pt x="484" y="360"/>
                    </a:lnTo>
                    <a:lnTo>
                      <a:pt x="484" y="366"/>
                    </a:lnTo>
                    <a:lnTo>
                      <a:pt x="483" y="370"/>
                    </a:lnTo>
                    <a:lnTo>
                      <a:pt x="483" y="372"/>
                    </a:lnTo>
                    <a:lnTo>
                      <a:pt x="482" y="374"/>
                    </a:lnTo>
                    <a:lnTo>
                      <a:pt x="477" y="381"/>
                    </a:lnTo>
                    <a:lnTo>
                      <a:pt x="473" y="388"/>
                    </a:lnTo>
                    <a:lnTo>
                      <a:pt x="468" y="395"/>
                    </a:lnTo>
                    <a:lnTo>
                      <a:pt x="467" y="398"/>
                    </a:lnTo>
                    <a:lnTo>
                      <a:pt x="467" y="400"/>
                    </a:lnTo>
                    <a:lnTo>
                      <a:pt x="465" y="403"/>
                    </a:lnTo>
                    <a:lnTo>
                      <a:pt x="465" y="404"/>
                    </a:lnTo>
                    <a:lnTo>
                      <a:pt x="463" y="406"/>
                    </a:lnTo>
                    <a:lnTo>
                      <a:pt x="460" y="410"/>
                    </a:lnTo>
                    <a:lnTo>
                      <a:pt x="457" y="413"/>
                    </a:lnTo>
                    <a:lnTo>
                      <a:pt x="452" y="414"/>
                    </a:lnTo>
                    <a:lnTo>
                      <a:pt x="448" y="415"/>
                    </a:lnTo>
                    <a:lnTo>
                      <a:pt x="438" y="415"/>
                    </a:lnTo>
                    <a:lnTo>
                      <a:pt x="428" y="418"/>
                    </a:lnTo>
                    <a:lnTo>
                      <a:pt x="424" y="421"/>
                    </a:lnTo>
                    <a:lnTo>
                      <a:pt x="417" y="427"/>
                    </a:lnTo>
                    <a:lnTo>
                      <a:pt x="409" y="429"/>
                    </a:lnTo>
                    <a:lnTo>
                      <a:pt x="403" y="430"/>
                    </a:lnTo>
                    <a:lnTo>
                      <a:pt x="391" y="442"/>
                    </a:lnTo>
                    <a:lnTo>
                      <a:pt x="384" y="445"/>
                    </a:lnTo>
                    <a:lnTo>
                      <a:pt x="381" y="449"/>
                    </a:lnTo>
                    <a:lnTo>
                      <a:pt x="380" y="452"/>
                    </a:lnTo>
                    <a:lnTo>
                      <a:pt x="380" y="483"/>
                    </a:lnTo>
                    <a:lnTo>
                      <a:pt x="370" y="492"/>
                    </a:lnTo>
                    <a:lnTo>
                      <a:pt x="364" y="503"/>
                    </a:lnTo>
                    <a:lnTo>
                      <a:pt x="363" y="507"/>
                    </a:lnTo>
                    <a:lnTo>
                      <a:pt x="360" y="512"/>
                    </a:lnTo>
                    <a:lnTo>
                      <a:pt x="358" y="516"/>
                    </a:lnTo>
                    <a:lnTo>
                      <a:pt x="350" y="525"/>
                    </a:lnTo>
                    <a:lnTo>
                      <a:pt x="336" y="538"/>
                    </a:lnTo>
                    <a:lnTo>
                      <a:pt x="331" y="547"/>
                    </a:lnTo>
                    <a:lnTo>
                      <a:pt x="327" y="555"/>
                    </a:lnTo>
                    <a:lnTo>
                      <a:pt x="322" y="564"/>
                    </a:lnTo>
                    <a:lnTo>
                      <a:pt x="316" y="569"/>
                    </a:lnTo>
                    <a:lnTo>
                      <a:pt x="306" y="571"/>
                    </a:lnTo>
                    <a:lnTo>
                      <a:pt x="301" y="571"/>
                    </a:lnTo>
                    <a:lnTo>
                      <a:pt x="297" y="570"/>
                    </a:lnTo>
                    <a:lnTo>
                      <a:pt x="292" y="569"/>
                    </a:lnTo>
                    <a:lnTo>
                      <a:pt x="290" y="567"/>
                    </a:lnTo>
                    <a:lnTo>
                      <a:pt x="287" y="567"/>
                    </a:lnTo>
                    <a:lnTo>
                      <a:pt x="282" y="566"/>
                    </a:lnTo>
                    <a:lnTo>
                      <a:pt x="275" y="564"/>
                    </a:lnTo>
                    <a:lnTo>
                      <a:pt x="270" y="562"/>
                    </a:lnTo>
                    <a:lnTo>
                      <a:pt x="267" y="565"/>
                    </a:lnTo>
                    <a:lnTo>
                      <a:pt x="271" y="569"/>
                    </a:lnTo>
                    <a:lnTo>
                      <a:pt x="273" y="570"/>
                    </a:lnTo>
                    <a:lnTo>
                      <a:pt x="275" y="571"/>
                    </a:lnTo>
                    <a:lnTo>
                      <a:pt x="277" y="579"/>
                    </a:lnTo>
                    <a:lnTo>
                      <a:pt x="279" y="584"/>
                    </a:lnTo>
                    <a:lnTo>
                      <a:pt x="280" y="586"/>
                    </a:lnTo>
                    <a:lnTo>
                      <a:pt x="281" y="588"/>
                    </a:lnTo>
                    <a:lnTo>
                      <a:pt x="284" y="589"/>
                    </a:lnTo>
                    <a:lnTo>
                      <a:pt x="285" y="590"/>
                    </a:lnTo>
                    <a:lnTo>
                      <a:pt x="287" y="591"/>
                    </a:lnTo>
                    <a:lnTo>
                      <a:pt x="287" y="599"/>
                    </a:lnTo>
                    <a:lnTo>
                      <a:pt x="285" y="604"/>
                    </a:lnTo>
                    <a:lnTo>
                      <a:pt x="282" y="608"/>
                    </a:lnTo>
                    <a:lnTo>
                      <a:pt x="277" y="613"/>
                    </a:lnTo>
                    <a:lnTo>
                      <a:pt x="275" y="616"/>
                    </a:lnTo>
                    <a:lnTo>
                      <a:pt x="267" y="620"/>
                    </a:lnTo>
                    <a:lnTo>
                      <a:pt x="258" y="623"/>
                    </a:lnTo>
                    <a:lnTo>
                      <a:pt x="248" y="624"/>
                    </a:lnTo>
                    <a:lnTo>
                      <a:pt x="242" y="625"/>
                    </a:lnTo>
                    <a:lnTo>
                      <a:pt x="236" y="624"/>
                    </a:lnTo>
                    <a:lnTo>
                      <a:pt x="230" y="624"/>
                    </a:lnTo>
                    <a:lnTo>
                      <a:pt x="226" y="625"/>
                    </a:lnTo>
                    <a:lnTo>
                      <a:pt x="223" y="630"/>
                    </a:lnTo>
                    <a:lnTo>
                      <a:pt x="222" y="637"/>
                    </a:lnTo>
                    <a:lnTo>
                      <a:pt x="222" y="643"/>
                    </a:lnTo>
                    <a:lnTo>
                      <a:pt x="221" y="649"/>
                    </a:lnTo>
                    <a:lnTo>
                      <a:pt x="221" y="653"/>
                    </a:lnTo>
                    <a:lnTo>
                      <a:pt x="217" y="657"/>
                    </a:lnTo>
                    <a:lnTo>
                      <a:pt x="215" y="658"/>
                    </a:lnTo>
                    <a:lnTo>
                      <a:pt x="208" y="658"/>
                    </a:lnTo>
                    <a:lnTo>
                      <a:pt x="206" y="657"/>
                    </a:lnTo>
                    <a:lnTo>
                      <a:pt x="202" y="655"/>
                    </a:lnTo>
                    <a:lnTo>
                      <a:pt x="199" y="653"/>
                    </a:lnTo>
                    <a:lnTo>
                      <a:pt x="197" y="652"/>
                    </a:lnTo>
                    <a:lnTo>
                      <a:pt x="192" y="652"/>
                    </a:lnTo>
                    <a:lnTo>
                      <a:pt x="191" y="654"/>
                    </a:lnTo>
                    <a:lnTo>
                      <a:pt x="189" y="655"/>
                    </a:lnTo>
                    <a:lnTo>
                      <a:pt x="189" y="660"/>
                    </a:lnTo>
                    <a:lnTo>
                      <a:pt x="191" y="664"/>
                    </a:lnTo>
                    <a:lnTo>
                      <a:pt x="192" y="667"/>
                    </a:lnTo>
                    <a:lnTo>
                      <a:pt x="194" y="671"/>
                    </a:lnTo>
                    <a:lnTo>
                      <a:pt x="196" y="672"/>
                    </a:lnTo>
                    <a:lnTo>
                      <a:pt x="198" y="673"/>
                    </a:lnTo>
                    <a:lnTo>
                      <a:pt x="199" y="673"/>
                    </a:lnTo>
                    <a:lnTo>
                      <a:pt x="202" y="672"/>
                    </a:lnTo>
                    <a:lnTo>
                      <a:pt x="203" y="671"/>
                    </a:lnTo>
                    <a:lnTo>
                      <a:pt x="204" y="671"/>
                    </a:lnTo>
                    <a:lnTo>
                      <a:pt x="207" y="673"/>
                    </a:lnTo>
                    <a:lnTo>
                      <a:pt x="207" y="676"/>
                    </a:lnTo>
                    <a:lnTo>
                      <a:pt x="206" y="678"/>
                    </a:lnTo>
                    <a:lnTo>
                      <a:pt x="204" y="679"/>
                    </a:lnTo>
                    <a:lnTo>
                      <a:pt x="201" y="679"/>
                    </a:lnTo>
                    <a:lnTo>
                      <a:pt x="198" y="678"/>
                    </a:lnTo>
                    <a:lnTo>
                      <a:pt x="196" y="676"/>
                    </a:lnTo>
                    <a:lnTo>
                      <a:pt x="193" y="676"/>
                    </a:lnTo>
                    <a:lnTo>
                      <a:pt x="193" y="678"/>
                    </a:lnTo>
                    <a:lnTo>
                      <a:pt x="194" y="681"/>
                    </a:lnTo>
                    <a:lnTo>
                      <a:pt x="196" y="682"/>
                    </a:lnTo>
                    <a:lnTo>
                      <a:pt x="197" y="682"/>
                    </a:lnTo>
                    <a:lnTo>
                      <a:pt x="192" y="689"/>
                    </a:lnTo>
                    <a:lnTo>
                      <a:pt x="189" y="698"/>
                    </a:lnTo>
                    <a:lnTo>
                      <a:pt x="188" y="707"/>
                    </a:lnTo>
                    <a:lnTo>
                      <a:pt x="187" y="710"/>
                    </a:lnTo>
                    <a:lnTo>
                      <a:pt x="186" y="711"/>
                    </a:lnTo>
                    <a:lnTo>
                      <a:pt x="183" y="712"/>
                    </a:lnTo>
                    <a:lnTo>
                      <a:pt x="177" y="712"/>
                    </a:lnTo>
                    <a:lnTo>
                      <a:pt x="173" y="713"/>
                    </a:lnTo>
                    <a:lnTo>
                      <a:pt x="169" y="716"/>
                    </a:lnTo>
                    <a:lnTo>
                      <a:pt x="167" y="720"/>
                    </a:lnTo>
                    <a:lnTo>
                      <a:pt x="164" y="727"/>
                    </a:lnTo>
                    <a:lnTo>
                      <a:pt x="167" y="735"/>
                    </a:lnTo>
                    <a:lnTo>
                      <a:pt x="171" y="738"/>
                    </a:lnTo>
                    <a:lnTo>
                      <a:pt x="177" y="741"/>
                    </a:lnTo>
                    <a:lnTo>
                      <a:pt x="181" y="743"/>
                    </a:lnTo>
                    <a:lnTo>
                      <a:pt x="183" y="750"/>
                    </a:lnTo>
                    <a:lnTo>
                      <a:pt x="183" y="754"/>
                    </a:lnTo>
                    <a:lnTo>
                      <a:pt x="181" y="757"/>
                    </a:lnTo>
                    <a:lnTo>
                      <a:pt x="176" y="762"/>
                    </a:lnTo>
                    <a:lnTo>
                      <a:pt x="173" y="764"/>
                    </a:lnTo>
                    <a:lnTo>
                      <a:pt x="169" y="765"/>
                    </a:lnTo>
                    <a:lnTo>
                      <a:pt x="164" y="770"/>
                    </a:lnTo>
                    <a:lnTo>
                      <a:pt x="164" y="774"/>
                    </a:lnTo>
                    <a:lnTo>
                      <a:pt x="162" y="781"/>
                    </a:lnTo>
                    <a:lnTo>
                      <a:pt x="161" y="784"/>
                    </a:lnTo>
                    <a:lnTo>
                      <a:pt x="156" y="786"/>
                    </a:lnTo>
                    <a:lnTo>
                      <a:pt x="153" y="786"/>
                    </a:lnTo>
                    <a:lnTo>
                      <a:pt x="152" y="788"/>
                    </a:lnTo>
                    <a:lnTo>
                      <a:pt x="149" y="789"/>
                    </a:lnTo>
                    <a:lnTo>
                      <a:pt x="144" y="796"/>
                    </a:lnTo>
                    <a:lnTo>
                      <a:pt x="143" y="801"/>
                    </a:lnTo>
                    <a:lnTo>
                      <a:pt x="143" y="810"/>
                    </a:lnTo>
                    <a:lnTo>
                      <a:pt x="144" y="814"/>
                    </a:lnTo>
                    <a:lnTo>
                      <a:pt x="147" y="815"/>
                    </a:lnTo>
                    <a:lnTo>
                      <a:pt x="153" y="821"/>
                    </a:lnTo>
                    <a:lnTo>
                      <a:pt x="156" y="830"/>
                    </a:lnTo>
                    <a:lnTo>
                      <a:pt x="158" y="838"/>
                    </a:lnTo>
                    <a:lnTo>
                      <a:pt x="161" y="844"/>
                    </a:lnTo>
                    <a:lnTo>
                      <a:pt x="171" y="852"/>
                    </a:lnTo>
                    <a:lnTo>
                      <a:pt x="181" y="857"/>
                    </a:lnTo>
                    <a:lnTo>
                      <a:pt x="192" y="863"/>
                    </a:lnTo>
                    <a:lnTo>
                      <a:pt x="189" y="864"/>
                    </a:lnTo>
                    <a:lnTo>
                      <a:pt x="186" y="864"/>
                    </a:lnTo>
                    <a:lnTo>
                      <a:pt x="171" y="869"/>
                    </a:lnTo>
                    <a:lnTo>
                      <a:pt x="166" y="872"/>
                    </a:lnTo>
                    <a:lnTo>
                      <a:pt x="161" y="872"/>
                    </a:lnTo>
                    <a:lnTo>
                      <a:pt x="158" y="873"/>
                    </a:lnTo>
                    <a:lnTo>
                      <a:pt x="142" y="873"/>
                    </a:lnTo>
                    <a:lnTo>
                      <a:pt x="140" y="872"/>
                    </a:lnTo>
                    <a:lnTo>
                      <a:pt x="138" y="867"/>
                    </a:lnTo>
                    <a:lnTo>
                      <a:pt x="137" y="865"/>
                    </a:lnTo>
                    <a:lnTo>
                      <a:pt x="137" y="863"/>
                    </a:lnTo>
                    <a:lnTo>
                      <a:pt x="135" y="862"/>
                    </a:lnTo>
                    <a:lnTo>
                      <a:pt x="130" y="859"/>
                    </a:lnTo>
                    <a:lnTo>
                      <a:pt x="127" y="859"/>
                    </a:lnTo>
                    <a:lnTo>
                      <a:pt x="122" y="857"/>
                    </a:lnTo>
                    <a:lnTo>
                      <a:pt x="118" y="853"/>
                    </a:lnTo>
                    <a:lnTo>
                      <a:pt x="118" y="850"/>
                    </a:lnTo>
                    <a:lnTo>
                      <a:pt x="108" y="850"/>
                    </a:lnTo>
                    <a:lnTo>
                      <a:pt x="107" y="849"/>
                    </a:lnTo>
                    <a:lnTo>
                      <a:pt x="105" y="847"/>
                    </a:lnTo>
                    <a:lnTo>
                      <a:pt x="105" y="845"/>
                    </a:lnTo>
                    <a:lnTo>
                      <a:pt x="97" y="844"/>
                    </a:lnTo>
                    <a:lnTo>
                      <a:pt x="90" y="839"/>
                    </a:lnTo>
                    <a:lnTo>
                      <a:pt x="82" y="830"/>
                    </a:lnTo>
                    <a:lnTo>
                      <a:pt x="82" y="829"/>
                    </a:lnTo>
                    <a:lnTo>
                      <a:pt x="84" y="828"/>
                    </a:lnTo>
                    <a:lnTo>
                      <a:pt x="87" y="825"/>
                    </a:lnTo>
                    <a:lnTo>
                      <a:pt x="89" y="824"/>
                    </a:lnTo>
                    <a:lnTo>
                      <a:pt x="89" y="823"/>
                    </a:lnTo>
                    <a:lnTo>
                      <a:pt x="88" y="823"/>
                    </a:lnTo>
                    <a:lnTo>
                      <a:pt x="88" y="821"/>
                    </a:lnTo>
                    <a:lnTo>
                      <a:pt x="87" y="821"/>
                    </a:lnTo>
                    <a:lnTo>
                      <a:pt x="89" y="814"/>
                    </a:lnTo>
                    <a:lnTo>
                      <a:pt x="89" y="811"/>
                    </a:lnTo>
                    <a:lnTo>
                      <a:pt x="88" y="809"/>
                    </a:lnTo>
                    <a:lnTo>
                      <a:pt x="83" y="806"/>
                    </a:lnTo>
                    <a:lnTo>
                      <a:pt x="82" y="804"/>
                    </a:lnTo>
                    <a:lnTo>
                      <a:pt x="79" y="803"/>
                    </a:lnTo>
                    <a:lnTo>
                      <a:pt x="78" y="800"/>
                    </a:lnTo>
                    <a:lnTo>
                      <a:pt x="78" y="791"/>
                    </a:lnTo>
                    <a:lnTo>
                      <a:pt x="77" y="781"/>
                    </a:lnTo>
                    <a:lnTo>
                      <a:pt x="73" y="770"/>
                    </a:lnTo>
                    <a:lnTo>
                      <a:pt x="71" y="761"/>
                    </a:lnTo>
                    <a:lnTo>
                      <a:pt x="74" y="756"/>
                    </a:lnTo>
                    <a:lnTo>
                      <a:pt x="77" y="754"/>
                    </a:lnTo>
                    <a:lnTo>
                      <a:pt x="79" y="750"/>
                    </a:lnTo>
                    <a:lnTo>
                      <a:pt x="82" y="745"/>
                    </a:lnTo>
                    <a:lnTo>
                      <a:pt x="82" y="742"/>
                    </a:lnTo>
                    <a:lnTo>
                      <a:pt x="80" y="740"/>
                    </a:lnTo>
                    <a:lnTo>
                      <a:pt x="78" y="737"/>
                    </a:lnTo>
                    <a:lnTo>
                      <a:pt x="77" y="733"/>
                    </a:lnTo>
                    <a:lnTo>
                      <a:pt x="75" y="731"/>
                    </a:lnTo>
                    <a:lnTo>
                      <a:pt x="75" y="727"/>
                    </a:lnTo>
                    <a:lnTo>
                      <a:pt x="77" y="727"/>
                    </a:lnTo>
                    <a:lnTo>
                      <a:pt x="77" y="726"/>
                    </a:lnTo>
                    <a:lnTo>
                      <a:pt x="78" y="723"/>
                    </a:lnTo>
                    <a:lnTo>
                      <a:pt x="79" y="722"/>
                    </a:lnTo>
                    <a:lnTo>
                      <a:pt x="83" y="722"/>
                    </a:lnTo>
                    <a:lnTo>
                      <a:pt x="85" y="725"/>
                    </a:lnTo>
                    <a:lnTo>
                      <a:pt x="85" y="727"/>
                    </a:lnTo>
                    <a:lnTo>
                      <a:pt x="88" y="730"/>
                    </a:lnTo>
                    <a:lnTo>
                      <a:pt x="90" y="730"/>
                    </a:lnTo>
                    <a:lnTo>
                      <a:pt x="104" y="669"/>
                    </a:lnTo>
                    <a:lnTo>
                      <a:pt x="104" y="663"/>
                    </a:lnTo>
                    <a:lnTo>
                      <a:pt x="100" y="663"/>
                    </a:lnTo>
                    <a:lnTo>
                      <a:pt x="99" y="664"/>
                    </a:lnTo>
                    <a:lnTo>
                      <a:pt x="97" y="665"/>
                    </a:lnTo>
                    <a:lnTo>
                      <a:pt x="95" y="668"/>
                    </a:lnTo>
                    <a:lnTo>
                      <a:pt x="94" y="668"/>
                    </a:lnTo>
                    <a:lnTo>
                      <a:pt x="93" y="667"/>
                    </a:lnTo>
                    <a:lnTo>
                      <a:pt x="90" y="665"/>
                    </a:lnTo>
                    <a:lnTo>
                      <a:pt x="89" y="663"/>
                    </a:lnTo>
                    <a:lnTo>
                      <a:pt x="89" y="659"/>
                    </a:lnTo>
                    <a:lnTo>
                      <a:pt x="88" y="657"/>
                    </a:lnTo>
                    <a:lnTo>
                      <a:pt x="88" y="649"/>
                    </a:lnTo>
                    <a:lnTo>
                      <a:pt x="89" y="645"/>
                    </a:lnTo>
                    <a:lnTo>
                      <a:pt x="90" y="643"/>
                    </a:lnTo>
                    <a:lnTo>
                      <a:pt x="93" y="635"/>
                    </a:lnTo>
                    <a:lnTo>
                      <a:pt x="95" y="635"/>
                    </a:lnTo>
                    <a:lnTo>
                      <a:pt x="97" y="634"/>
                    </a:lnTo>
                    <a:lnTo>
                      <a:pt x="97" y="632"/>
                    </a:lnTo>
                    <a:lnTo>
                      <a:pt x="95" y="629"/>
                    </a:lnTo>
                    <a:lnTo>
                      <a:pt x="94" y="628"/>
                    </a:lnTo>
                    <a:lnTo>
                      <a:pt x="94" y="627"/>
                    </a:lnTo>
                    <a:lnTo>
                      <a:pt x="93" y="625"/>
                    </a:lnTo>
                    <a:lnTo>
                      <a:pt x="93" y="621"/>
                    </a:lnTo>
                    <a:lnTo>
                      <a:pt x="92" y="619"/>
                    </a:lnTo>
                    <a:lnTo>
                      <a:pt x="92" y="614"/>
                    </a:lnTo>
                    <a:lnTo>
                      <a:pt x="93" y="605"/>
                    </a:lnTo>
                    <a:lnTo>
                      <a:pt x="98" y="596"/>
                    </a:lnTo>
                    <a:lnTo>
                      <a:pt x="102" y="590"/>
                    </a:lnTo>
                    <a:lnTo>
                      <a:pt x="105" y="579"/>
                    </a:lnTo>
                    <a:lnTo>
                      <a:pt x="107" y="577"/>
                    </a:lnTo>
                    <a:lnTo>
                      <a:pt x="108" y="577"/>
                    </a:lnTo>
                    <a:lnTo>
                      <a:pt x="109" y="576"/>
                    </a:lnTo>
                    <a:lnTo>
                      <a:pt x="109" y="575"/>
                    </a:lnTo>
                    <a:lnTo>
                      <a:pt x="113" y="562"/>
                    </a:lnTo>
                    <a:lnTo>
                      <a:pt x="115" y="550"/>
                    </a:lnTo>
                    <a:lnTo>
                      <a:pt x="114" y="518"/>
                    </a:lnTo>
                    <a:lnTo>
                      <a:pt x="113" y="515"/>
                    </a:lnTo>
                    <a:lnTo>
                      <a:pt x="117" y="503"/>
                    </a:lnTo>
                    <a:lnTo>
                      <a:pt x="117" y="499"/>
                    </a:lnTo>
                    <a:lnTo>
                      <a:pt x="118" y="488"/>
                    </a:lnTo>
                    <a:lnTo>
                      <a:pt x="120" y="478"/>
                    </a:lnTo>
                    <a:lnTo>
                      <a:pt x="124" y="469"/>
                    </a:lnTo>
                    <a:lnTo>
                      <a:pt x="125" y="459"/>
                    </a:lnTo>
                    <a:lnTo>
                      <a:pt x="125" y="453"/>
                    </a:lnTo>
                    <a:lnTo>
                      <a:pt x="128" y="448"/>
                    </a:lnTo>
                    <a:lnTo>
                      <a:pt x="128" y="444"/>
                    </a:lnTo>
                    <a:lnTo>
                      <a:pt x="129" y="442"/>
                    </a:lnTo>
                    <a:lnTo>
                      <a:pt x="129" y="424"/>
                    </a:lnTo>
                    <a:lnTo>
                      <a:pt x="130" y="416"/>
                    </a:lnTo>
                    <a:lnTo>
                      <a:pt x="130" y="408"/>
                    </a:lnTo>
                    <a:lnTo>
                      <a:pt x="132" y="400"/>
                    </a:lnTo>
                    <a:lnTo>
                      <a:pt x="132" y="394"/>
                    </a:lnTo>
                    <a:lnTo>
                      <a:pt x="130" y="384"/>
                    </a:lnTo>
                    <a:lnTo>
                      <a:pt x="130" y="374"/>
                    </a:lnTo>
                    <a:lnTo>
                      <a:pt x="129" y="367"/>
                    </a:lnTo>
                    <a:lnTo>
                      <a:pt x="125" y="361"/>
                    </a:lnTo>
                    <a:lnTo>
                      <a:pt x="122" y="356"/>
                    </a:lnTo>
                    <a:lnTo>
                      <a:pt x="112" y="349"/>
                    </a:lnTo>
                    <a:lnTo>
                      <a:pt x="108" y="347"/>
                    </a:lnTo>
                    <a:lnTo>
                      <a:pt x="103" y="345"/>
                    </a:lnTo>
                    <a:lnTo>
                      <a:pt x="99" y="343"/>
                    </a:lnTo>
                    <a:lnTo>
                      <a:pt x="97" y="342"/>
                    </a:lnTo>
                    <a:lnTo>
                      <a:pt x="90" y="336"/>
                    </a:lnTo>
                    <a:lnTo>
                      <a:pt x="88" y="335"/>
                    </a:lnTo>
                    <a:lnTo>
                      <a:pt x="84" y="333"/>
                    </a:lnTo>
                    <a:lnTo>
                      <a:pt x="74" y="330"/>
                    </a:lnTo>
                    <a:lnTo>
                      <a:pt x="59" y="317"/>
                    </a:lnTo>
                    <a:lnTo>
                      <a:pt x="58" y="315"/>
                    </a:lnTo>
                    <a:lnTo>
                      <a:pt x="58" y="305"/>
                    </a:lnTo>
                    <a:lnTo>
                      <a:pt x="56" y="301"/>
                    </a:lnTo>
                    <a:lnTo>
                      <a:pt x="55" y="298"/>
                    </a:lnTo>
                    <a:lnTo>
                      <a:pt x="54" y="294"/>
                    </a:lnTo>
                    <a:lnTo>
                      <a:pt x="51" y="292"/>
                    </a:lnTo>
                    <a:lnTo>
                      <a:pt x="50" y="288"/>
                    </a:lnTo>
                    <a:lnTo>
                      <a:pt x="35" y="263"/>
                    </a:lnTo>
                    <a:lnTo>
                      <a:pt x="31" y="250"/>
                    </a:lnTo>
                    <a:lnTo>
                      <a:pt x="26" y="240"/>
                    </a:lnTo>
                    <a:lnTo>
                      <a:pt x="25" y="239"/>
                    </a:lnTo>
                    <a:lnTo>
                      <a:pt x="24" y="239"/>
                    </a:lnTo>
                    <a:lnTo>
                      <a:pt x="23" y="238"/>
                    </a:lnTo>
                    <a:lnTo>
                      <a:pt x="21" y="238"/>
                    </a:lnTo>
                    <a:lnTo>
                      <a:pt x="19" y="234"/>
                    </a:lnTo>
                    <a:lnTo>
                      <a:pt x="16" y="227"/>
                    </a:lnTo>
                    <a:lnTo>
                      <a:pt x="14" y="224"/>
                    </a:lnTo>
                    <a:lnTo>
                      <a:pt x="11" y="224"/>
                    </a:lnTo>
                    <a:lnTo>
                      <a:pt x="10" y="223"/>
                    </a:lnTo>
                    <a:lnTo>
                      <a:pt x="4" y="214"/>
                    </a:lnTo>
                    <a:lnTo>
                      <a:pt x="0" y="203"/>
                    </a:lnTo>
                    <a:lnTo>
                      <a:pt x="1" y="198"/>
                    </a:lnTo>
                    <a:lnTo>
                      <a:pt x="2" y="194"/>
                    </a:lnTo>
                    <a:lnTo>
                      <a:pt x="7" y="186"/>
                    </a:lnTo>
                    <a:lnTo>
                      <a:pt x="10" y="184"/>
                    </a:lnTo>
                    <a:lnTo>
                      <a:pt x="13" y="182"/>
                    </a:lnTo>
                    <a:lnTo>
                      <a:pt x="15" y="180"/>
                    </a:lnTo>
                    <a:lnTo>
                      <a:pt x="18" y="176"/>
                    </a:lnTo>
                    <a:lnTo>
                      <a:pt x="16" y="175"/>
                    </a:lnTo>
                    <a:lnTo>
                      <a:pt x="14" y="175"/>
                    </a:lnTo>
                    <a:lnTo>
                      <a:pt x="13" y="176"/>
                    </a:lnTo>
                    <a:lnTo>
                      <a:pt x="9" y="176"/>
                    </a:lnTo>
                    <a:lnTo>
                      <a:pt x="7" y="175"/>
                    </a:lnTo>
                    <a:lnTo>
                      <a:pt x="5" y="170"/>
                    </a:lnTo>
                    <a:lnTo>
                      <a:pt x="5" y="162"/>
                    </a:lnTo>
                    <a:lnTo>
                      <a:pt x="6" y="157"/>
                    </a:lnTo>
                    <a:lnTo>
                      <a:pt x="11" y="150"/>
                    </a:lnTo>
                    <a:lnTo>
                      <a:pt x="13" y="145"/>
                    </a:lnTo>
                    <a:lnTo>
                      <a:pt x="13" y="136"/>
                    </a:lnTo>
                    <a:lnTo>
                      <a:pt x="18" y="135"/>
                    </a:lnTo>
                    <a:lnTo>
                      <a:pt x="20" y="133"/>
                    </a:lnTo>
                    <a:lnTo>
                      <a:pt x="24" y="131"/>
                    </a:lnTo>
                    <a:lnTo>
                      <a:pt x="25" y="128"/>
                    </a:lnTo>
                    <a:lnTo>
                      <a:pt x="28" y="125"/>
                    </a:lnTo>
                    <a:lnTo>
                      <a:pt x="29" y="121"/>
                    </a:lnTo>
                    <a:lnTo>
                      <a:pt x="30" y="118"/>
                    </a:lnTo>
                    <a:lnTo>
                      <a:pt x="33" y="115"/>
                    </a:lnTo>
                    <a:lnTo>
                      <a:pt x="35" y="113"/>
                    </a:lnTo>
                    <a:lnTo>
                      <a:pt x="39" y="111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8" y="102"/>
                    </a:lnTo>
                    <a:lnTo>
                      <a:pt x="45" y="101"/>
                    </a:lnTo>
                    <a:lnTo>
                      <a:pt x="44" y="98"/>
                    </a:lnTo>
                    <a:lnTo>
                      <a:pt x="44" y="97"/>
                    </a:lnTo>
                    <a:lnTo>
                      <a:pt x="45" y="94"/>
                    </a:lnTo>
                    <a:lnTo>
                      <a:pt x="45" y="89"/>
                    </a:lnTo>
                    <a:lnTo>
                      <a:pt x="44" y="88"/>
                    </a:lnTo>
                    <a:lnTo>
                      <a:pt x="43" y="86"/>
                    </a:lnTo>
                    <a:lnTo>
                      <a:pt x="43" y="79"/>
                    </a:lnTo>
                    <a:lnTo>
                      <a:pt x="44" y="78"/>
                    </a:lnTo>
                    <a:lnTo>
                      <a:pt x="45" y="76"/>
                    </a:lnTo>
                    <a:lnTo>
                      <a:pt x="45" y="69"/>
                    </a:lnTo>
                    <a:lnTo>
                      <a:pt x="44" y="68"/>
                    </a:lnTo>
                    <a:lnTo>
                      <a:pt x="43" y="66"/>
                    </a:lnTo>
                    <a:lnTo>
                      <a:pt x="40" y="64"/>
                    </a:lnTo>
                    <a:lnTo>
                      <a:pt x="39" y="63"/>
                    </a:lnTo>
                    <a:lnTo>
                      <a:pt x="38" y="60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1" y="50"/>
                    </a:lnTo>
                    <a:lnTo>
                      <a:pt x="46" y="48"/>
                    </a:lnTo>
                    <a:lnTo>
                      <a:pt x="48" y="47"/>
                    </a:lnTo>
                    <a:lnTo>
                      <a:pt x="50" y="48"/>
                    </a:lnTo>
                    <a:lnTo>
                      <a:pt x="51" y="48"/>
                    </a:lnTo>
                    <a:lnTo>
                      <a:pt x="53" y="47"/>
                    </a:lnTo>
                    <a:lnTo>
                      <a:pt x="53" y="44"/>
                    </a:lnTo>
                    <a:lnTo>
                      <a:pt x="55" y="42"/>
                    </a:lnTo>
                    <a:lnTo>
                      <a:pt x="55" y="39"/>
                    </a:lnTo>
                    <a:lnTo>
                      <a:pt x="58" y="38"/>
                    </a:lnTo>
                    <a:lnTo>
                      <a:pt x="59" y="37"/>
                    </a:lnTo>
                    <a:lnTo>
                      <a:pt x="61" y="35"/>
                    </a:lnTo>
                    <a:lnTo>
                      <a:pt x="63" y="34"/>
                    </a:lnTo>
                    <a:lnTo>
                      <a:pt x="64" y="32"/>
                    </a:lnTo>
                    <a:lnTo>
                      <a:pt x="64" y="28"/>
                    </a:lnTo>
                    <a:lnTo>
                      <a:pt x="65" y="25"/>
                    </a:lnTo>
                    <a:lnTo>
                      <a:pt x="68" y="21"/>
                    </a:lnTo>
                    <a:lnTo>
                      <a:pt x="73" y="16"/>
                    </a:lnTo>
                    <a:lnTo>
                      <a:pt x="77" y="15"/>
                    </a:lnTo>
                    <a:lnTo>
                      <a:pt x="89" y="11"/>
                    </a:lnTo>
                    <a:lnTo>
                      <a:pt x="103" y="8"/>
                    </a:lnTo>
                    <a:lnTo>
                      <a:pt x="105" y="6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109">
              <a:extLst>
                <a:ext uri="{FF2B5EF4-FFF2-40B4-BE49-F238E27FC236}">
                  <a16:creationId xmlns:a16="http://schemas.microsoft.com/office/drawing/2014/main" id="{B91EBA31-F38B-8843-A649-5A1B823BFF75}"/>
                </a:ext>
              </a:extLst>
            </p:cNvPr>
            <p:cNvGrpSpPr/>
            <p:nvPr/>
          </p:nvGrpSpPr>
          <p:grpSpPr>
            <a:xfrm>
              <a:off x="836596" y="2590804"/>
              <a:ext cx="2386349" cy="1801417"/>
              <a:chOff x="1751020" y="1676488"/>
              <a:chExt cx="3720213" cy="2808431"/>
            </a:xfrm>
            <a:grpFill/>
          </p:grpSpPr>
          <p:sp>
            <p:nvSpPr>
              <p:cNvPr id="132" name="Freeform 1229">
                <a:extLst>
                  <a:ext uri="{FF2B5EF4-FFF2-40B4-BE49-F238E27FC236}">
                    <a16:creationId xmlns:a16="http://schemas.microsoft.com/office/drawing/2014/main" id="{4CF69B24-E966-DA4E-BD88-21BB7230A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241" y="4439321"/>
                <a:ext cx="60104" cy="455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3"/>
                  </a:cxn>
                  <a:cxn ang="0">
                    <a:pos x="16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6" y="5"/>
                  </a:cxn>
                  <a:cxn ang="0">
                    <a:pos x="29" y="8"/>
                  </a:cxn>
                  <a:cxn ang="0">
                    <a:pos x="29" y="10"/>
                  </a:cxn>
                  <a:cxn ang="0">
                    <a:pos x="27" y="13"/>
                  </a:cxn>
                  <a:cxn ang="0">
                    <a:pos x="25" y="17"/>
                  </a:cxn>
                  <a:cxn ang="0">
                    <a:pos x="22" y="19"/>
                  </a:cxn>
                  <a:cxn ang="0">
                    <a:pos x="17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9" y="0"/>
                  </a:cxn>
                </a:cxnLst>
                <a:rect l="0" t="0" r="r" b="b"/>
                <a:pathLst>
                  <a:path w="29" h="22">
                    <a:moveTo>
                      <a:pt x="9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9" y="8"/>
                    </a:lnTo>
                    <a:lnTo>
                      <a:pt x="29" y="10"/>
                    </a:lnTo>
                    <a:lnTo>
                      <a:pt x="27" y="13"/>
                    </a:lnTo>
                    <a:lnTo>
                      <a:pt x="25" y="17"/>
                    </a:lnTo>
                    <a:lnTo>
                      <a:pt x="22" y="19"/>
                    </a:lnTo>
                    <a:lnTo>
                      <a:pt x="17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33">
                <a:extLst>
                  <a:ext uri="{FF2B5EF4-FFF2-40B4-BE49-F238E27FC236}">
                    <a16:creationId xmlns:a16="http://schemas.microsoft.com/office/drawing/2014/main" id="{162D8B0F-7695-A244-9D61-4C60AF163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802" y="2528345"/>
                <a:ext cx="244560" cy="11192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4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3" y="13"/>
                  </a:cxn>
                  <a:cxn ang="0">
                    <a:pos x="34" y="7"/>
                  </a:cxn>
                  <a:cxn ang="0">
                    <a:pos x="40" y="10"/>
                  </a:cxn>
                  <a:cxn ang="0">
                    <a:pos x="54" y="10"/>
                  </a:cxn>
                  <a:cxn ang="0">
                    <a:pos x="55" y="7"/>
                  </a:cxn>
                  <a:cxn ang="0">
                    <a:pos x="65" y="8"/>
                  </a:cxn>
                  <a:cxn ang="0">
                    <a:pos x="74" y="7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4" y="0"/>
                  </a:cxn>
                  <a:cxn ang="0">
                    <a:pos x="87" y="2"/>
                  </a:cxn>
                  <a:cxn ang="0">
                    <a:pos x="88" y="3"/>
                  </a:cxn>
                  <a:cxn ang="0">
                    <a:pos x="92" y="5"/>
                  </a:cxn>
                  <a:cxn ang="0">
                    <a:pos x="98" y="7"/>
                  </a:cxn>
                  <a:cxn ang="0">
                    <a:pos x="105" y="4"/>
                  </a:cxn>
                  <a:cxn ang="0">
                    <a:pos x="103" y="8"/>
                  </a:cxn>
                  <a:cxn ang="0">
                    <a:pos x="108" y="17"/>
                  </a:cxn>
                  <a:cxn ang="0">
                    <a:pos x="117" y="23"/>
                  </a:cxn>
                  <a:cxn ang="0">
                    <a:pos x="117" y="29"/>
                  </a:cxn>
                  <a:cxn ang="0">
                    <a:pos x="110" y="35"/>
                  </a:cxn>
                  <a:cxn ang="0">
                    <a:pos x="99" y="44"/>
                  </a:cxn>
                  <a:cxn ang="0">
                    <a:pos x="80" y="52"/>
                  </a:cxn>
                  <a:cxn ang="0">
                    <a:pos x="54" y="53"/>
                  </a:cxn>
                  <a:cxn ang="0">
                    <a:pos x="30" y="47"/>
                  </a:cxn>
                  <a:cxn ang="0">
                    <a:pos x="24" y="43"/>
                  </a:cxn>
                  <a:cxn ang="0">
                    <a:pos x="18" y="39"/>
                  </a:cxn>
                  <a:cxn ang="0">
                    <a:pos x="14" y="38"/>
                  </a:cxn>
                  <a:cxn ang="0">
                    <a:pos x="16" y="33"/>
                  </a:cxn>
                  <a:cxn ang="0">
                    <a:pos x="18" y="28"/>
                  </a:cxn>
                  <a:cxn ang="0">
                    <a:pos x="15" y="24"/>
                  </a:cxn>
                  <a:cxn ang="0">
                    <a:pos x="9" y="25"/>
                  </a:cxn>
                  <a:cxn ang="0">
                    <a:pos x="1" y="23"/>
                  </a:cxn>
                  <a:cxn ang="0">
                    <a:pos x="23" y="19"/>
                  </a:cxn>
                  <a:cxn ang="0">
                    <a:pos x="15" y="15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7" y="8"/>
                  </a:cxn>
                  <a:cxn ang="0">
                    <a:pos x="10" y="5"/>
                  </a:cxn>
                  <a:cxn ang="0">
                    <a:pos x="12" y="2"/>
                  </a:cxn>
                </a:cxnLst>
                <a:rect l="0" t="0" r="r" b="b"/>
                <a:pathLst>
                  <a:path w="118" h="54">
                    <a:moveTo>
                      <a:pt x="14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5" y="14"/>
                    </a:lnTo>
                    <a:lnTo>
                      <a:pt x="30" y="14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4" y="7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9" y="8"/>
                    </a:lnTo>
                    <a:lnTo>
                      <a:pt x="54" y="10"/>
                    </a:lnTo>
                    <a:lnTo>
                      <a:pt x="55" y="12"/>
                    </a:lnTo>
                    <a:lnTo>
                      <a:pt x="55" y="7"/>
                    </a:lnTo>
                    <a:lnTo>
                      <a:pt x="63" y="7"/>
                    </a:lnTo>
                    <a:lnTo>
                      <a:pt x="65" y="8"/>
                    </a:lnTo>
                    <a:lnTo>
                      <a:pt x="70" y="8"/>
                    </a:lnTo>
                    <a:lnTo>
                      <a:pt x="74" y="7"/>
                    </a:lnTo>
                    <a:lnTo>
                      <a:pt x="76" y="5"/>
                    </a:lnTo>
                    <a:lnTo>
                      <a:pt x="79" y="5"/>
                    </a:lnTo>
                    <a:lnTo>
                      <a:pt x="81" y="7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0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8" y="0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2" y="5"/>
                    </a:lnTo>
                    <a:lnTo>
                      <a:pt x="93" y="7"/>
                    </a:lnTo>
                    <a:lnTo>
                      <a:pt x="98" y="7"/>
                    </a:lnTo>
                    <a:lnTo>
                      <a:pt x="103" y="4"/>
                    </a:lnTo>
                    <a:lnTo>
                      <a:pt x="105" y="4"/>
                    </a:lnTo>
                    <a:lnTo>
                      <a:pt x="104" y="5"/>
                    </a:lnTo>
                    <a:lnTo>
                      <a:pt x="103" y="8"/>
                    </a:lnTo>
                    <a:lnTo>
                      <a:pt x="104" y="13"/>
                    </a:lnTo>
                    <a:lnTo>
                      <a:pt x="108" y="17"/>
                    </a:lnTo>
                    <a:lnTo>
                      <a:pt x="113" y="19"/>
                    </a:lnTo>
                    <a:lnTo>
                      <a:pt x="117" y="23"/>
                    </a:lnTo>
                    <a:lnTo>
                      <a:pt x="118" y="28"/>
                    </a:lnTo>
                    <a:lnTo>
                      <a:pt x="117" y="29"/>
                    </a:lnTo>
                    <a:lnTo>
                      <a:pt x="114" y="33"/>
                    </a:lnTo>
                    <a:lnTo>
                      <a:pt x="110" y="35"/>
                    </a:lnTo>
                    <a:lnTo>
                      <a:pt x="107" y="39"/>
                    </a:lnTo>
                    <a:lnTo>
                      <a:pt x="99" y="44"/>
                    </a:lnTo>
                    <a:lnTo>
                      <a:pt x="89" y="48"/>
                    </a:lnTo>
                    <a:lnTo>
                      <a:pt x="80" y="52"/>
                    </a:lnTo>
                    <a:lnTo>
                      <a:pt x="68" y="54"/>
                    </a:lnTo>
                    <a:lnTo>
                      <a:pt x="54" y="53"/>
                    </a:lnTo>
                    <a:lnTo>
                      <a:pt x="41" y="51"/>
                    </a:lnTo>
                    <a:lnTo>
                      <a:pt x="30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1" y="42"/>
                    </a:lnTo>
                    <a:lnTo>
                      <a:pt x="18" y="39"/>
                    </a:lnTo>
                    <a:lnTo>
                      <a:pt x="12" y="39"/>
                    </a:lnTo>
                    <a:lnTo>
                      <a:pt x="14" y="38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9" y="25"/>
                    </a:lnTo>
                    <a:lnTo>
                      <a:pt x="15" y="24"/>
                    </a:lnTo>
                    <a:lnTo>
                      <a:pt x="12" y="24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1" y="23"/>
                    </a:lnTo>
                    <a:lnTo>
                      <a:pt x="12" y="22"/>
                    </a:lnTo>
                    <a:lnTo>
                      <a:pt x="23" y="19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7" y="14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34">
                <a:extLst>
                  <a:ext uri="{FF2B5EF4-FFF2-40B4-BE49-F238E27FC236}">
                    <a16:creationId xmlns:a16="http://schemas.microsoft.com/office/drawing/2014/main" id="{5BD11969-083B-1349-9AA8-F9AFF6AF3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660" y="3873489"/>
                <a:ext cx="248705" cy="870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45" y="2"/>
                  </a:cxn>
                  <a:cxn ang="0">
                    <a:pos x="63" y="9"/>
                  </a:cxn>
                  <a:cxn ang="0">
                    <a:pos x="73" y="10"/>
                  </a:cxn>
                  <a:cxn ang="0">
                    <a:pos x="75" y="10"/>
                  </a:cxn>
                  <a:cxn ang="0">
                    <a:pos x="76" y="13"/>
                  </a:cxn>
                  <a:cxn ang="0">
                    <a:pos x="79" y="14"/>
                  </a:cxn>
                  <a:cxn ang="0">
                    <a:pos x="80" y="15"/>
                  </a:cxn>
                  <a:cxn ang="0">
                    <a:pos x="90" y="23"/>
                  </a:cxn>
                  <a:cxn ang="0">
                    <a:pos x="105" y="25"/>
                  </a:cxn>
                  <a:cxn ang="0">
                    <a:pos x="105" y="28"/>
                  </a:cxn>
                  <a:cxn ang="0">
                    <a:pos x="111" y="29"/>
                  </a:cxn>
                  <a:cxn ang="0">
                    <a:pos x="114" y="30"/>
                  </a:cxn>
                  <a:cxn ang="0">
                    <a:pos x="117" y="33"/>
                  </a:cxn>
                  <a:cxn ang="0">
                    <a:pos x="118" y="36"/>
                  </a:cxn>
                  <a:cxn ang="0">
                    <a:pos x="120" y="37"/>
                  </a:cxn>
                  <a:cxn ang="0">
                    <a:pos x="118" y="39"/>
                  </a:cxn>
                  <a:cxn ang="0">
                    <a:pos x="115" y="41"/>
                  </a:cxn>
                  <a:cxn ang="0">
                    <a:pos x="111" y="42"/>
                  </a:cxn>
                  <a:cxn ang="0">
                    <a:pos x="105" y="42"/>
                  </a:cxn>
                  <a:cxn ang="0">
                    <a:pos x="93" y="41"/>
                  </a:cxn>
                  <a:cxn ang="0">
                    <a:pos x="81" y="39"/>
                  </a:cxn>
                  <a:cxn ang="0">
                    <a:pos x="81" y="37"/>
                  </a:cxn>
                  <a:cxn ang="0">
                    <a:pos x="83" y="37"/>
                  </a:cxn>
                  <a:cxn ang="0">
                    <a:pos x="85" y="34"/>
                  </a:cxn>
                  <a:cxn ang="0">
                    <a:pos x="85" y="33"/>
                  </a:cxn>
                  <a:cxn ang="0">
                    <a:pos x="83" y="32"/>
                  </a:cxn>
                  <a:cxn ang="0">
                    <a:pos x="79" y="30"/>
                  </a:cxn>
                  <a:cxn ang="0">
                    <a:pos x="76" y="30"/>
                  </a:cxn>
                  <a:cxn ang="0">
                    <a:pos x="74" y="29"/>
                  </a:cxn>
                  <a:cxn ang="0">
                    <a:pos x="71" y="24"/>
                  </a:cxn>
                  <a:cxn ang="0">
                    <a:pos x="70" y="24"/>
                  </a:cxn>
                  <a:cxn ang="0">
                    <a:pos x="69" y="23"/>
                  </a:cxn>
                  <a:cxn ang="0">
                    <a:pos x="69" y="22"/>
                  </a:cxn>
                  <a:cxn ang="0">
                    <a:pos x="68" y="22"/>
                  </a:cxn>
                  <a:cxn ang="0">
                    <a:pos x="68" y="20"/>
                  </a:cxn>
                  <a:cxn ang="0">
                    <a:pos x="59" y="20"/>
                  </a:cxn>
                  <a:cxn ang="0">
                    <a:pos x="55" y="19"/>
                  </a:cxn>
                  <a:cxn ang="0">
                    <a:pos x="47" y="15"/>
                  </a:cxn>
                  <a:cxn ang="0">
                    <a:pos x="44" y="14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0" y="8"/>
                  </a:cxn>
                  <a:cxn ang="0">
                    <a:pos x="26" y="8"/>
                  </a:cxn>
                  <a:cxn ang="0">
                    <a:pos x="17" y="9"/>
                  </a:cxn>
                  <a:cxn ang="0">
                    <a:pos x="10" y="14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5" y="10"/>
                  </a:cxn>
                  <a:cxn ang="0">
                    <a:pos x="12" y="5"/>
                  </a:cxn>
                  <a:cxn ang="0">
                    <a:pos x="21" y="2"/>
                  </a:cxn>
                  <a:cxn ang="0">
                    <a:pos x="32" y="0"/>
                  </a:cxn>
                </a:cxnLst>
                <a:rect l="0" t="0" r="r" b="b"/>
                <a:pathLst>
                  <a:path w="120" h="42">
                    <a:moveTo>
                      <a:pt x="32" y="0"/>
                    </a:moveTo>
                    <a:lnTo>
                      <a:pt x="45" y="2"/>
                    </a:lnTo>
                    <a:lnTo>
                      <a:pt x="63" y="9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6" y="13"/>
                    </a:lnTo>
                    <a:lnTo>
                      <a:pt x="79" y="14"/>
                    </a:lnTo>
                    <a:lnTo>
                      <a:pt x="80" y="15"/>
                    </a:lnTo>
                    <a:lnTo>
                      <a:pt x="90" y="23"/>
                    </a:lnTo>
                    <a:lnTo>
                      <a:pt x="105" y="25"/>
                    </a:lnTo>
                    <a:lnTo>
                      <a:pt x="105" y="28"/>
                    </a:lnTo>
                    <a:lnTo>
                      <a:pt x="111" y="29"/>
                    </a:lnTo>
                    <a:lnTo>
                      <a:pt x="114" y="30"/>
                    </a:lnTo>
                    <a:lnTo>
                      <a:pt x="117" y="33"/>
                    </a:lnTo>
                    <a:lnTo>
                      <a:pt x="118" y="36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41"/>
                    </a:lnTo>
                    <a:lnTo>
                      <a:pt x="111" y="42"/>
                    </a:lnTo>
                    <a:lnTo>
                      <a:pt x="105" y="42"/>
                    </a:lnTo>
                    <a:lnTo>
                      <a:pt x="93" y="41"/>
                    </a:lnTo>
                    <a:lnTo>
                      <a:pt x="81" y="39"/>
                    </a:lnTo>
                    <a:lnTo>
                      <a:pt x="81" y="37"/>
                    </a:lnTo>
                    <a:lnTo>
                      <a:pt x="83" y="37"/>
                    </a:lnTo>
                    <a:lnTo>
                      <a:pt x="85" y="34"/>
                    </a:lnTo>
                    <a:lnTo>
                      <a:pt x="85" y="33"/>
                    </a:lnTo>
                    <a:lnTo>
                      <a:pt x="83" y="32"/>
                    </a:lnTo>
                    <a:lnTo>
                      <a:pt x="79" y="30"/>
                    </a:lnTo>
                    <a:lnTo>
                      <a:pt x="76" y="30"/>
                    </a:lnTo>
                    <a:lnTo>
                      <a:pt x="74" y="29"/>
                    </a:lnTo>
                    <a:lnTo>
                      <a:pt x="71" y="24"/>
                    </a:lnTo>
                    <a:lnTo>
                      <a:pt x="70" y="24"/>
                    </a:lnTo>
                    <a:lnTo>
                      <a:pt x="69" y="23"/>
                    </a:lnTo>
                    <a:lnTo>
                      <a:pt x="69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59" y="20"/>
                    </a:lnTo>
                    <a:lnTo>
                      <a:pt x="55" y="19"/>
                    </a:lnTo>
                    <a:lnTo>
                      <a:pt x="47" y="15"/>
                    </a:lnTo>
                    <a:lnTo>
                      <a:pt x="4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17" y="9"/>
                    </a:lnTo>
                    <a:lnTo>
                      <a:pt x="10" y="14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2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35">
                <a:extLst>
                  <a:ext uri="{FF2B5EF4-FFF2-40B4-BE49-F238E27FC236}">
                    <a16:creationId xmlns:a16="http://schemas.microsoft.com/office/drawing/2014/main" id="{A32793CE-E590-D946-8061-FF0D13B36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821" y="3904578"/>
                <a:ext cx="12435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0"/>
                  </a:cxn>
                  <a:cxn ang="0">
                    <a:pos x="6" y="2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4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5" y="0"/>
                    </a:lnTo>
                    <a:lnTo>
                      <a:pt x="6" y="2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36">
                <a:extLst>
                  <a:ext uri="{FF2B5EF4-FFF2-40B4-BE49-F238E27FC236}">
                    <a16:creationId xmlns:a16="http://schemas.microsoft.com/office/drawing/2014/main" id="{46D2EFC8-208F-8446-93CE-6162B57C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74" y="3991629"/>
                <a:ext cx="41451" cy="1865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2" y="1"/>
                  </a:cxn>
                  <a:cxn ang="0">
                    <a:pos x="15" y="2"/>
                  </a:cxn>
                  <a:cxn ang="0">
                    <a:pos x="18" y="4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0" y="6"/>
                  </a:cxn>
                  <a:cxn ang="0">
                    <a:pos x="17" y="6"/>
                  </a:cxn>
                  <a:cxn ang="0">
                    <a:pos x="13" y="7"/>
                  </a:cxn>
                  <a:cxn ang="0">
                    <a:pos x="10" y="9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20" h="9">
                    <a:moveTo>
                      <a:pt x="3" y="0"/>
                    </a:moveTo>
                    <a:lnTo>
                      <a:pt x="9" y="0"/>
                    </a:lnTo>
                    <a:lnTo>
                      <a:pt x="12" y="1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237">
                <a:extLst>
                  <a:ext uri="{FF2B5EF4-FFF2-40B4-BE49-F238E27FC236}">
                    <a16:creationId xmlns:a16="http://schemas.microsoft.com/office/drawing/2014/main" id="{9568DBC3-6B1B-9041-A0D5-92D99004E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459" y="3989556"/>
                <a:ext cx="37306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7" y="6"/>
                  </a:cxn>
                  <a:cxn ang="0">
                    <a:pos x="14" y="7"/>
                  </a:cxn>
                  <a:cxn ang="0">
                    <a:pos x="8" y="7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8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7" y="6"/>
                    </a:lnTo>
                    <a:lnTo>
                      <a:pt x="14" y="7"/>
                    </a:lnTo>
                    <a:lnTo>
                      <a:pt x="8" y="7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238">
                <a:extLst>
                  <a:ext uri="{FF2B5EF4-FFF2-40B4-BE49-F238E27FC236}">
                    <a16:creationId xmlns:a16="http://schemas.microsoft.com/office/drawing/2014/main" id="{7D1FACD6-7944-8E40-812C-8E23F77DB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509" y="3954323"/>
                <a:ext cx="143006" cy="5803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31" y="3"/>
                  </a:cxn>
                  <a:cxn ang="0">
                    <a:pos x="33" y="2"/>
                  </a:cxn>
                  <a:cxn ang="0">
                    <a:pos x="36" y="2"/>
                  </a:cxn>
                  <a:cxn ang="0">
                    <a:pos x="45" y="3"/>
                  </a:cxn>
                  <a:cxn ang="0">
                    <a:pos x="55" y="8"/>
                  </a:cxn>
                  <a:cxn ang="0">
                    <a:pos x="60" y="12"/>
                  </a:cxn>
                  <a:cxn ang="0">
                    <a:pos x="57" y="10"/>
                  </a:cxn>
                  <a:cxn ang="0">
                    <a:pos x="62" y="14"/>
                  </a:cxn>
                  <a:cxn ang="0">
                    <a:pos x="69" y="19"/>
                  </a:cxn>
                  <a:cxn ang="0">
                    <a:pos x="53" y="19"/>
                  </a:cxn>
                  <a:cxn ang="0">
                    <a:pos x="48" y="22"/>
                  </a:cxn>
                  <a:cxn ang="0">
                    <a:pos x="43" y="22"/>
                  </a:cxn>
                  <a:cxn ang="0">
                    <a:pos x="43" y="20"/>
                  </a:cxn>
                  <a:cxn ang="0">
                    <a:pos x="40" y="20"/>
                  </a:cxn>
                  <a:cxn ang="0">
                    <a:pos x="37" y="23"/>
                  </a:cxn>
                  <a:cxn ang="0">
                    <a:pos x="36" y="25"/>
                  </a:cxn>
                  <a:cxn ang="0">
                    <a:pos x="33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8" y="24"/>
                  </a:cxn>
                  <a:cxn ang="0">
                    <a:pos x="28" y="23"/>
                  </a:cxn>
                  <a:cxn ang="0">
                    <a:pos x="27" y="22"/>
                  </a:cxn>
                  <a:cxn ang="0">
                    <a:pos x="5" y="22"/>
                  </a:cxn>
                  <a:cxn ang="0">
                    <a:pos x="5" y="24"/>
                  </a:cxn>
                  <a:cxn ang="0">
                    <a:pos x="3" y="24"/>
                  </a:cxn>
                  <a:cxn ang="0">
                    <a:pos x="0" y="20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17" y="10"/>
                  </a:cxn>
                  <a:cxn ang="0">
                    <a:pos x="17" y="8"/>
                  </a:cxn>
                  <a:cxn ang="0">
                    <a:pos x="15" y="8"/>
                  </a:cxn>
                  <a:cxn ang="0">
                    <a:pos x="11" y="4"/>
                  </a:cxn>
                  <a:cxn ang="0">
                    <a:pos x="11" y="3"/>
                  </a:cxn>
                  <a:cxn ang="0">
                    <a:pos x="13" y="0"/>
                  </a:cxn>
                </a:cxnLst>
                <a:rect l="0" t="0" r="r" b="b"/>
                <a:pathLst>
                  <a:path w="69" h="28">
                    <a:moveTo>
                      <a:pt x="13" y="0"/>
                    </a:moveTo>
                    <a:lnTo>
                      <a:pt x="17" y="0"/>
                    </a:lnTo>
                    <a:lnTo>
                      <a:pt x="22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5" y="3"/>
                    </a:lnTo>
                    <a:lnTo>
                      <a:pt x="55" y="8"/>
                    </a:lnTo>
                    <a:lnTo>
                      <a:pt x="60" y="12"/>
                    </a:lnTo>
                    <a:lnTo>
                      <a:pt x="57" y="10"/>
                    </a:lnTo>
                    <a:lnTo>
                      <a:pt x="62" y="14"/>
                    </a:lnTo>
                    <a:lnTo>
                      <a:pt x="69" y="19"/>
                    </a:lnTo>
                    <a:lnTo>
                      <a:pt x="53" y="19"/>
                    </a:lnTo>
                    <a:lnTo>
                      <a:pt x="48" y="22"/>
                    </a:lnTo>
                    <a:lnTo>
                      <a:pt x="43" y="22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37" y="23"/>
                    </a:lnTo>
                    <a:lnTo>
                      <a:pt x="36" y="25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8" y="24"/>
                    </a:lnTo>
                    <a:lnTo>
                      <a:pt x="28" y="23"/>
                    </a:lnTo>
                    <a:lnTo>
                      <a:pt x="27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5" y="8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239">
                <a:extLst>
                  <a:ext uri="{FF2B5EF4-FFF2-40B4-BE49-F238E27FC236}">
                    <a16:creationId xmlns:a16="http://schemas.microsoft.com/office/drawing/2014/main" id="{BE9D463A-11E5-B040-9929-B2A371C2C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956" y="3827890"/>
                <a:ext cx="1243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240">
                <a:extLst>
                  <a:ext uri="{FF2B5EF4-FFF2-40B4-BE49-F238E27FC236}">
                    <a16:creationId xmlns:a16="http://schemas.microsoft.com/office/drawing/2014/main" id="{5482044B-CEF4-4D46-9F15-41AEC85DB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593" y="3780220"/>
                <a:ext cx="20726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0" h="3">
                    <a:moveTo>
                      <a:pt x="2" y="0"/>
                    </a:moveTo>
                    <a:lnTo>
                      <a:pt x="7" y="0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41">
                <a:extLst>
                  <a:ext uri="{FF2B5EF4-FFF2-40B4-BE49-F238E27FC236}">
                    <a16:creationId xmlns:a16="http://schemas.microsoft.com/office/drawing/2014/main" id="{5B3E1DE2-E9C7-7544-B47C-FD58A50CC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827" y="3788511"/>
                <a:ext cx="6218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42">
                <a:extLst>
                  <a:ext uri="{FF2B5EF4-FFF2-40B4-BE49-F238E27FC236}">
                    <a16:creationId xmlns:a16="http://schemas.microsoft.com/office/drawing/2014/main" id="{2EABF423-514D-8744-8867-10823150F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873" y="3914941"/>
                <a:ext cx="14508" cy="1450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4"/>
                  </a:cxn>
                  <a:cxn ang="0">
                    <a:pos x="5" y="5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4"/>
                    </a:lnTo>
                    <a:lnTo>
                      <a:pt x="5" y="5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43">
                <a:extLst>
                  <a:ext uri="{FF2B5EF4-FFF2-40B4-BE49-F238E27FC236}">
                    <a16:creationId xmlns:a16="http://schemas.microsoft.com/office/drawing/2014/main" id="{D3E638F4-D0EC-4E4B-A5D1-9A2057705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020" y="2310716"/>
                <a:ext cx="2683942" cy="1962793"/>
              </a:xfrm>
              <a:custGeom>
                <a:avLst/>
                <a:gdLst/>
                <a:ahLst/>
                <a:cxnLst>
                  <a:cxn ang="0">
                    <a:pos x="890" y="63"/>
                  </a:cxn>
                  <a:cxn ang="0">
                    <a:pos x="930" y="93"/>
                  </a:cxn>
                  <a:cxn ang="0">
                    <a:pos x="991" y="68"/>
                  </a:cxn>
                  <a:cxn ang="0">
                    <a:pos x="960" y="114"/>
                  </a:cxn>
                  <a:cxn ang="0">
                    <a:pos x="915" y="127"/>
                  </a:cxn>
                  <a:cxn ang="0">
                    <a:pos x="867" y="161"/>
                  </a:cxn>
                  <a:cxn ang="0">
                    <a:pos x="852" y="249"/>
                  </a:cxn>
                  <a:cxn ang="0">
                    <a:pos x="989" y="347"/>
                  </a:cxn>
                  <a:cxn ang="0">
                    <a:pos x="1049" y="293"/>
                  </a:cxn>
                  <a:cxn ang="0">
                    <a:pos x="1034" y="196"/>
                  </a:cxn>
                  <a:cxn ang="0">
                    <a:pos x="1132" y="213"/>
                  </a:cxn>
                  <a:cxn ang="0">
                    <a:pos x="1193" y="225"/>
                  </a:cxn>
                  <a:cxn ang="0">
                    <a:pos x="1242" y="296"/>
                  </a:cxn>
                  <a:cxn ang="0">
                    <a:pos x="1287" y="330"/>
                  </a:cxn>
                  <a:cxn ang="0">
                    <a:pos x="1167" y="395"/>
                  </a:cxn>
                  <a:cxn ang="0">
                    <a:pos x="1189" y="430"/>
                  </a:cxn>
                  <a:cxn ang="0">
                    <a:pos x="1179" y="484"/>
                  </a:cxn>
                  <a:cxn ang="0">
                    <a:pos x="1163" y="471"/>
                  </a:cxn>
                  <a:cxn ang="0">
                    <a:pos x="1089" y="523"/>
                  </a:cxn>
                  <a:cxn ang="0">
                    <a:pos x="1069" y="548"/>
                  </a:cxn>
                  <a:cxn ang="0">
                    <a:pos x="1059" y="573"/>
                  </a:cxn>
                  <a:cxn ang="0">
                    <a:pos x="1048" y="610"/>
                  </a:cxn>
                  <a:cxn ang="0">
                    <a:pos x="1011" y="724"/>
                  </a:cxn>
                  <a:cxn ang="0">
                    <a:pos x="957" y="671"/>
                  </a:cxn>
                  <a:cxn ang="0">
                    <a:pos x="896" y="680"/>
                  </a:cxn>
                  <a:cxn ang="0">
                    <a:pos x="811" y="714"/>
                  </a:cxn>
                  <a:cxn ang="0">
                    <a:pos x="838" y="810"/>
                  </a:cxn>
                  <a:cxn ang="0">
                    <a:pos x="917" y="774"/>
                  </a:cxn>
                  <a:cxn ang="0">
                    <a:pos x="936" y="845"/>
                  </a:cxn>
                  <a:cxn ang="0">
                    <a:pos x="1019" y="919"/>
                  </a:cxn>
                  <a:cxn ang="0">
                    <a:pos x="1011" y="937"/>
                  </a:cxn>
                  <a:cxn ang="0">
                    <a:pos x="962" y="915"/>
                  </a:cxn>
                  <a:cxn ang="0">
                    <a:pos x="887" y="866"/>
                  </a:cxn>
                  <a:cxn ang="0">
                    <a:pos x="778" y="830"/>
                  </a:cxn>
                  <a:cxn ang="0">
                    <a:pos x="724" y="784"/>
                  </a:cxn>
                  <a:cxn ang="0">
                    <a:pos x="659" y="696"/>
                  </a:cxn>
                  <a:cxn ang="0">
                    <a:pos x="634" y="690"/>
                  </a:cxn>
                  <a:cxn ang="0">
                    <a:pos x="662" y="752"/>
                  </a:cxn>
                  <a:cxn ang="0">
                    <a:pos x="610" y="685"/>
                  </a:cxn>
                  <a:cxn ang="0">
                    <a:pos x="524" y="573"/>
                  </a:cxn>
                  <a:cxn ang="0">
                    <a:pos x="502" y="418"/>
                  </a:cxn>
                  <a:cxn ang="0">
                    <a:pos x="481" y="386"/>
                  </a:cxn>
                  <a:cxn ang="0">
                    <a:pos x="428" y="315"/>
                  </a:cxn>
                  <a:cxn ang="0">
                    <a:pos x="388" y="273"/>
                  </a:cxn>
                  <a:cxn ang="0">
                    <a:pos x="348" y="257"/>
                  </a:cxn>
                  <a:cxn ang="0">
                    <a:pos x="201" y="239"/>
                  </a:cxn>
                  <a:cxn ang="0">
                    <a:pos x="154" y="263"/>
                  </a:cxn>
                  <a:cxn ang="0">
                    <a:pos x="46" y="317"/>
                  </a:cxn>
                  <a:cxn ang="0">
                    <a:pos x="112" y="254"/>
                  </a:cxn>
                  <a:cxn ang="0">
                    <a:pos x="61" y="232"/>
                  </a:cxn>
                  <a:cxn ang="0">
                    <a:pos x="60" y="174"/>
                  </a:cxn>
                  <a:cxn ang="0">
                    <a:pos x="16" y="149"/>
                  </a:cxn>
                  <a:cxn ang="0">
                    <a:pos x="36" y="86"/>
                  </a:cxn>
                  <a:cxn ang="0">
                    <a:pos x="114" y="20"/>
                  </a:cxn>
                  <a:cxn ang="0">
                    <a:pos x="217" y="30"/>
                  </a:cxn>
                  <a:cxn ang="0">
                    <a:pos x="364" y="63"/>
                  </a:cxn>
                  <a:cxn ang="0">
                    <a:pos x="435" y="36"/>
                  </a:cxn>
                  <a:cxn ang="0">
                    <a:pos x="503" y="49"/>
                  </a:cxn>
                  <a:cxn ang="0">
                    <a:pos x="602" y="80"/>
                  </a:cxn>
                  <a:cxn ang="0">
                    <a:pos x="685" y="81"/>
                  </a:cxn>
                  <a:cxn ang="0">
                    <a:pos x="724" y="75"/>
                  </a:cxn>
                  <a:cxn ang="0">
                    <a:pos x="843" y="74"/>
                  </a:cxn>
                  <a:cxn ang="0">
                    <a:pos x="823" y="20"/>
                  </a:cxn>
                </a:cxnLst>
                <a:rect l="0" t="0" r="r" b="b"/>
                <a:pathLst>
                  <a:path w="1295" h="947">
                    <a:moveTo>
                      <a:pt x="833" y="0"/>
                    </a:moveTo>
                    <a:lnTo>
                      <a:pt x="837" y="0"/>
                    </a:lnTo>
                    <a:lnTo>
                      <a:pt x="848" y="1"/>
                    </a:lnTo>
                    <a:lnTo>
                      <a:pt x="856" y="5"/>
                    </a:lnTo>
                    <a:lnTo>
                      <a:pt x="861" y="11"/>
                    </a:lnTo>
                    <a:lnTo>
                      <a:pt x="862" y="20"/>
                    </a:lnTo>
                    <a:lnTo>
                      <a:pt x="863" y="22"/>
                    </a:lnTo>
                    <a:lnTo>
                      <a:pt x="867" y="26"/>
                    </a:lnTo>
                    <a:lnTo>
                      <a:pt x="872" y="29"/>
                    </a:lnTo>
                    <a:lnTo>
                      <a:pt x="875" y="34"/>
                    </a:lnTo>
                    <a:lnTo>
                      <a:pt x="872" y="39"/>
                    </a:lnTo>
                    <a:lnTo>
                      <a:pt x="869" y="41"/>
                    </a:lnTo>
                    <a:lnTo>
                      <a:pt x="864" y="44"/>
                    </a:lnTo>
                    <a:lnTo>
                      <a:pt x="868" y="46"/>
                    </a:lnTo>
                    <a:lnTo>
                      <a:pt x="875" y="47"/>
                    </a:lnTo>
                    <a:lnTo>
                      <a:pt x="880" y="47"/>
                    </a:lnTo>
                    <a:lnTo>
                      <a:pt x="885" y="50"/>
                    </a:lnTo>
                    <a:lnTo>
                      <a:pt x="882" y="52"/>
                    </a:lnTo>
                    <a:lnTo>
                      <a:pt x="881" y="55"/>
                    </a:lnTo>
                    <a:lnTo>
                      <a:pt x="885" y="57"/>
                    </a:lnTo>
                    <a:lnTo>
                      <a:pt x="890" y="63"/>
                    </a:lnTo>
                    <a:lnTo>
                      <a:pt x="890" y="70"/>
                    </a:lnTo>
                    <a:lnTo>
                      <a:pt x="893" y="70"/>
                    </a:lnTo>
                    <a:lnTo>
                      <a:pt x="897" y="66"/>
                    </a:lnTo>
                    <a:lnTo>
                      <a:pt x="897" y="64"/>
                    </a:lnTo>
                    <a:lnTo>
                      <a:pt x="898" y="61"/>
                    </a:lnTo>
                    <a:lnTo>
                      <a:pt x="898" y="59"/>
                    </a:lnTo>
                    <a:lnTo>
                      <a:pt x="901" y="54"/>
                    </a:lnTo>
                    <a:lnTo>
                      <a:pt x="903" y="52"/>
                    </a:lnTo>
                    <a:lnTo>
                      <a:pt x="906" y="52"/>
                    </a:lnTo>
                    <a:lnTo>
                      <a:pt x="911" y="55"/>
                    </a:lnTo>
                    <a:lnTo>
                      <a:pt x="918" y="63"/>
                    </a:lnTo>
                    <a:lnTo>
                      <a:pt x="921" y="68"/>
                    </a:lnTo>
                    <a:lnTo>
                      <a:pt x="921" y="70"/>
                    </a:lnTo>
                    <a:lnTo>
                      <a:pt x="920" y="71"/>
                    </a:lnTo>
                    <a:lnTo>
                      <a:pt x="917" y="73"/>
                    </a:lnTo>
                    <a:lnTo>
                      <a:pt x="915" y="75"/>
                    </a:lnTo>
                    <a:lnTo>
                      <a:pt x="915" y="78"/>
                    </a:lnTo>
                    <a:lnTo>
                      <a:pt x="916" y="81"/>
                    </a:lnTo>
                    <a:lnTo>
                      <a:pt x="920" y="86"/>
                    </a:lnTo>
                    <a:lnTo>
                      <a:pt x="925" y="91"/>
                    </a:lnTo>
                    <a:lnTo>
                      <a:pt x="930" y="93"/>
                    </a:lnTo>
                    <a:lnTo>
                      <a:pt x="936" y="89"/>
                    </a:lnTo>
                    <a:lnTo>
                      <a:pt x="940" y="83"/>
                    </a:lnTo>
                    <a:lnTo>
                      <a:pt x="941" y="75"/>
                    </a:lnTo>
                    <a:lnTo>
                      <a:pt x="944" y="69"/>
                    </a:lnTo>
                    <a:lnTo>
                      <a:pt x="945" y="68"/>
                    </a:lnTo>
                    <a:lnTo>
                      <a:pt x="952" y="64"/>
                    </a:lnTo>
                    <a:lnTo>
                      <a:pt x="955" y="61"/>
                    </a:lnTo>
                    <a:lnTo>
                      <a:pt x="954" y="59"/>
                    </a:lnTo>
                    <a:lnTo>
                      <a:pt x="952" y="57"/>
                    </a:lnTo>
                    <a:lnTo>
                      <a:pt x="949" y="50"/>
                    </a:lnTo>
                    <a:lnTo>
                      <a:pt x="949" y="47"/>
                    </a:lnTo>
                    <a:lnTo>
                      <a:pt x="952" y="44"/>
                    </a:lnTo>
                    <a:lnTo>
                      <a:pt x="956" y="42"/>
                    </a:lnTo>
                    <a:lnTo>
                      <a:pt x="959" y="42"/>
                    </a:lnTo>
                    <a:lnTo>
                      <a:pt x="969" y="45"/>
                    </a:lnTo>
                    <a:lnTo>
                      <a:pt x="977" y="46"/>
                    </a:lnTo>
                    <a:lnTo>
                      <a:pt x="982" y="49"/>
                    </a:lnTo>
                    <a:lnTo>
                      <a:pt x="990" y="54"/>
                    </a:lnTo>
                    <a:lnTo>
                      <a:pt x="996" y="55"/>
                    </a:lnTo>
                    <a:lnTo>
                      <a:pt x="996" y="65"/>
                    </a:lnTo>
                    <a:lnTo>
                      <a:pt x="991" y="68"/>
                    </a:lnTo>
                    <a:lnTo>
                      <a:pt x="989" y="70"/>
                    </a:lnTo>
                    <a:lnTo>
                      <a:pt x="987" y="73"/>
                    </a:lnTo>
                    <a:lnTo>
                      <a:pt x="987" y="78"/>
                    </a:lnTo>
                    <a:lnTo>
                      <a:pt x="989" y="79"/>
                    </a:lnTo>
                    <a:lnTo>
                      <a:pt x="989" y="80"/>
                    </a:lnTo>
                    <a:lnTo>
                      <a:pt x="990" y="81"/>
                    </a:lnTo>
                    <a:lnTo>
                      <a:pt x="991" y="84"/>
                    </a:lnTo>
                    <a:lnTo>
                      <a:pt x="992" y="85"/>
                    </a:lnTo>
                    <a:lnTo>
                      <a:pt x="995" y="86"/>
                    </a:lnTo>
                    <a:lnTo>
                      <a:pt x="996" y="89"/>
                    </a:lnTo>
                    <a:lnTo>
                      <a:pt x="997" y="90"/>
                    </a:lnTo>
                    <a:lnTo>
                      <a:pt x="995" y="95"/>
                    </a:lnTo>
                    <a:lnTo>
                      <a:pt x="990" y="102"/>
                    </a:lnTo>
                    <a:lnTo>
                      <a:pt x="984" y="107"/>
                    </a:lnTo>
                    <a:lnTo>
                      <a:pt x="977" y="110"/>
                    </a:lnTo>
                    <a:lnTo>
                      <a:pt x="974" y="110"/>
                    </a:lnTo>
                    <a:lnTo>
                      <a:pt x="970" y="107"/>
                    </a:lnTo>
                    <a:lnTo>
                      <a:pt x="969" y="107"/>
                    </a:lnTo>
                    <a:lnTo>
                      <a:pt x="969" y="112"/>
                    </a:lnTo>
                    <a:lnTo>
                      <a:pt x="965" y="112"/>
                    </a:lnTo>
                    <a:lnTo>
                      <a:pt x="960" y="114"/>
                    </a:lnTo>
                    <a:lnTo>
                      <a:pt x="959" y="115"/>
                    </a:lnTo>
                    <a:lnTo>
                      <a:pt x="954" y="115"/>
                    </a:lnTo>
                    <a:lnTo>
                      <a:pt x="951" y="114"/>
                    </a:lnTo>
                    <a:lnTo>
                      <a:pt x="950" y="112"/>
                    </a:lnTo>
                    <a:lnTo>
                      <a:pt x="947" y="110"/>
                    </a:lnTo>
                    <a:lnTo>
                      <a:pt x="945" y="108"/>
                    </a:lnTo>
                    <a:lnTo>
                      <a:pt x="942" y="107"/>
                    </a:lnTo>
                    <a:lnTo>
                      <a:pt x="937" y="107"/>
                    </a:lnTo>
                    <a:lnTo>
                      <a:pt x="937" y="108"/>
                    </a:lnTo>
                    <a:lnTo>
                      <a:pt x="938" y="110"/>
                    </a:lnTo>
                    <a:lnTo>
                      <a:pt x="938" y="112"/>
                    </a:lnTo>
                    <a:lnTo>
                      <a:pt x="940" y="114"/>
                    </a:lnTo>
                    <a:lnTo>
                      <a:pt x="941" y="115"/>
                    </a:lnTo>
                    <a:lnTo>
                      <a:pt x="941" y="117"/>
                    </a:lnTo>
                    <a:lnTo>
                      <a:pt x="940" y="118"/>
                    </a:lnTo>
                    <a:lnTo>
                      <a:pt x="938" y="120"/>
                    </a:lnTo>
                    <a:lnTo>
                      <a:pt x="936" y="123"/>
                    </a:lnTo>
                    <a:lnTo>
                      <a:pt x="928" y="128"/>
                    </a:lnTo>
                    <a:lnTo>
                      <a:pt x="925" y="129"/>
                    </a:lnTo>
                    <a:lnTo>
                      <a:pt x="922" y="129"/>
                    </a:lnTo>
                    <a:lnTo>
                      <a:pt x="915" y="127"/>
                    </a:lnTo>
                    <a:lnTo>
                      <a:pt x="907" y="122"/>
                    </a:lnTo>
                    <a:lnTo>
                      <a:pt x="905" y="120"/>
                    </a:lnTo>
                    <a:lnTo>
                      <a:pt x="897" y="120"/>
                    </a:lnTo>
                    <a:lnTo>
                      <a:pt x="903" y="127"/>
                    </a:lnTo>
                    <a:lnTo>
                      <a:pt x="911" y="130"/>
                    </a:lnTo>
                    <a:lnTo>
                      <a:pt x="931" y="133"/>
                    </a:lnTo>
                    <a:lnTo>
                      <a:pt x="931" y="139"/>
                    </a:lnTo>
                    <a:lnTo>
                      <a:pt x="925" y="146"/>
                    </a:lnTo>
                    <a:lnTo>
                      <a:pt x="917" y="152"/>
                    </a:lnTo>
                    <a:lnTo>
                      <a:pt x="910" y="154"/>
                    </a:lnTo>
                    <a:lnTo>
                      <a:pt x="898" y="154"/>
                    </a:lnTo>
                    <a:lnTo>
                      <a:pt x="897" y="156"/>
                    </a:lnTo>
                    <a:lnTo>
                      <a:pt x="897" y="162"/>
                    </a:lnTo>
                    <a:lnTo>
                      <a:pt x="896" y="163"/>
                    </a:lnTo>
                    <a:lnTo>
                      <a:pt x="892" y="163"/>
                    </a:lnTo>
                    <a:lnTo>
                      <a:pt x="881" y="159"/>
                    </a:lnTo>
                    <a:lnTo>
                      <a:pt x="873" y="158"/>
                    </a:lnTo>
                    <a:lnTo>
                      <a:pt x="869" y="158"/>
                    </a:lnTo>
                    <a:lnTo>
                      <a:pt x="868" y="159"/>
                    </a:lnTo>
                    <a:lnTo>
                      <a:pt x="868" y="161"/>
                    </a:lnTo>
                    <a:lnTo>
                      <a:pt x="867" y="161"/>
                    </a:lnTo>
                    <a:lnTo>
                      <a:pt x="873" y="162"/>
                    </a:lnTo>
                    <a:lnTo>
                      <a:pt x="886" y="167"/>
                    </a:lnTo>
                    <a:lnTo>
                      <a:pt x="888" y="171"/>
                    </a:lnTo>
                    <a:lnTo>
                      <a:pt x="888" y="173"/>
                    </a:lnTo>
                    <a:lnTo>
                      <a:pt x="886" y="176"/>
                    </a:lnTo>
                    <a:lnTo>
                      <a:pt x="885" y="176"/>
                    </a:lnTo>
                    <a:lnTo>
                      <a:pt x="882" y="177"/>
                    </a:lnTo>
                    <a:lnTo>
                      <a:pt x="872" y="177"/>
                    </a:lnTo>
                    <a:lnTo>
                      <a:pt x="869" y="178"/>
                    </a:lnTo>
                    <a:lnTo>
                      <a:pt x="866" y="182"/>
                    </a:lnTo>
                    <a:lnTo>
                      <a:pt x="862" y="188"/>
                    </a:lnTo>
                    <a:lnTo>
                      <a:pt x="859" y="195"/>
                    </a:lnTo>
                    <a:lnTo>
                      <a:pt x="856" y="198"/>
                    </a:lnTo>
                    <a:lnTo>
                      <a:pt x="848" y="208"/>
                    </a:lnTo>
                    <a:lnTo>
                      <a:pt x="843" y="220"/>
                    </a:lnTo>
                    <a:lnTo>
                      <a:pt x="842" y="235"/>
                    </a:lnTo>
                    <a:lnTo>
                      <a:pt x="842" y="252"/>
                    </a:lnTo>
                    <a:lnTo>
                      <a:pt x="844" y="252"/>
                    </a:lnTo>
                    <a:lnTo>
                      <a:pt x="847" y="250"/>
                    </a:lnTo>
                    <a:lnTo>
                      <a:pt x="849" y="249"/>
                    </a:lnTo>
                    <a:lnTo>
                      <a:pt x="852" y="249"/>
                    </a:lnTo>
                    <a:lnTo>
                      <a:pt x="858" y="252"/>
                    </a:lnTo>
                    <a:lnTo>
                      <a:pt x="863" y="261"/>
                    </a:lnTo>
                    <a:lnTo>
                      <a:pt x="866" y="273"/>
                    </a:lnTo>
                    <a:lnTo>
                      <a:pt x="867" y="281"/>
                    </a:lnTo>
                    <a:lnTo>
                      <a:pt x="871" y="280"/>
                    </a:lnTo>
                    <a:lnTo>
                      <a:pt x="876" y="278"/>
                    </a:lnTo>
                    <a:lnTo>
                      <a:pt x="880" y="276"/>
                    </a:lnTo>
                    <a:lnTo>
                      <a:pt x="882" y="275"/>
                    </a:lnTo>
                    <a:lnTo>
                      <a:pt x="886" y="275"/>
                    </a:lnTo>
                    <a:lnTo>
                      <a:pt x="888" y="278"/>
                    </a:lnTo>
                    <a:lnTo>
                      <a:pt x="896" y="280"/>
                    </a:lnTo>
                    <a:lnTo>
                      <a:pt x="898" y="283"/>
                    </a:lnTo>
                    <a:lnTo>
                      <a:pt x="901" y="283"/>
                    </a:lnTo>
                    <a:lnTo>
                      <a:pt x="918" y="290"/>
                    </a:lnTo>
                    <a:lnTo>
                      <a:pt x="935" y="298"/>
                    </a:lnTo>
                    <a:lnTo>
                      <a:pt x="951" y="308"/>
                    </a:lnTo>
                    <a:lnTo>
                      <a:pt x="977" y="308"/>
                    </a:lnTo>
                    <a:lnTo>
                      <a:pt x="984" y="314"/>
                    </a:lnTo>
                    <a:lnTo>
                      <a:pt x="986" y="320"/>
                    </a:lnTo>
                    <a:lnTo>
                      <a:pt x="986" y="338"/>
                    </a:lnTo>
                    <a:lnTo>
                      <a:pt x="989" y="347"/>
                    </a:lnTo>
                    <a:lnTo>
                      <a:pt x="995" y="356"/>
                    </a:lnTo>
                    <a:lnTo>
                      <a:pt x="1002" y="364"/>
                    </a:lnTo>
                    <a:lnTo>
                      <a:pt x="1011" y="371"/>
                    </a:lnTo>
                    <a:lnTo>
                      <a:pt x="1013" y="372"/>
                    </a:lnTo>
                    <a:lnTo>
                      <a:pt x="1015" y="371"/>
                    </a:lnTo>
                    <a:lnTo>
                      <a:pt x="1016" y="369"/>
                    </a:lnTo>
                    <a:lnTo>
                      <a:pt x="1019" y="368"/>
                    </a:lnTo>
                    <a:lnTo>
                      <a:pt x="1020" y="367"/>
                    </a:lnTo>
                    <a:lnTo>
                      <a:pt x="1023" y="366"/>
                    </a:lnTo>
                    <a:lnTo>
                      <a:pt x="1024" y="363"/>
                    </a:lnTo>
                    <a:lnTo>
                      <a:pt x="1029" y="358"/>
                    </a:lnTo>
                    <a:lnTo>
                      <a:pt x="1030" y="356"/>
                    </a:lnTo>
                    <a:lnTo>
                      <a:pt x="1028" y="351"/>
                    </a:lnTo>
                    <a:lnTo>
                      <a:pt x="1028" y="342"/>
                    </a:lnTo>
                    <a:lnTo>
                      <a:pt x="1025" y="334"/>
                    </a:lnTo>
                    <a:lnTo>
                      <a:pt x="1023" y="325"/>
                    </a:lnTo>
                    <a:lnTo>
                      <a:pt x="1016" y="320"/>
                    </a:lnTo>
                    <a:lnTo>
                      <a:pt x="1023" y="318"/>
                    </a:lnTo>
                    <a:lnTo>
                      <a:pt x="1040" y="305"/>
                    </a:lnTo>
                    <a:lnTo>
                      <a:pt x="1046" y="298"/>
                    </a:lnTo>
                    <a:lnTo>
                      <a:pt x="1049" y="293"/>
                    </a:lnTo>
                    <a:lnTo>
                      <a:pt x="1048" y="279"/>
                    </a:lnTo>
                    <a:lnTo>
                      <a:pt x="1043" y="269"/>
                    </a:lnTo>
                    <a:lnTo>
                      <a:pt x="1038" y="261"/>
                    </a:lnTo>
                    <a:lnTo>
                      <a:pt x="1031" y="254"/>
                    </a:lnTo>
                    <a:lnTo>
                      <a:pt x="1025" y="245"/>
                    </a:lnTo>
                    <a:lnTo>
                      <a:pt x="1035" y="240"/>
                    </a:lnTo>
                    <a:lnTo>
                      <a:pt x="1038" y="237"/>
                    </a:lnTo>
                    <a:lnTo>
                      <a:pt x="1039" y="235"/>
                    </a:lnTo>
                    <a:lnTo>
                      <a:pt x="1040" y="231"/>
                    </a:lnTo>
                    <a:lnTo>
                      <a:pt x="1040" y="225"/>
                    </a:lnTo>
                    <a:lnTo>
                      <a:pt x="1038" y="222"/>
                    </a:lnTo>
                    <a:lnTo>
                      <a:pt x="1036" y="220"/>
                    </a:lnTo>
                    <a:lnTo>
                      <a:pt x="1034" y="217"/>
                    </a:lnTo>
                    <a:lnTo>
                      <a:pt x="1031" y="212"/>
                    </a:lnTo>
                    <a:lnTo>
                      <a:pt x="1031" y="210"/>
                    </a:lnTo>
                    <a:lnTo>
                      <a:pt x="1033" y="208"/>
                    </a:lnTo>
                    <a:lnTo>
                      <a:pt x="1036" y="206"/>
                    </a:lnTo>
                    <a:lnTo>
                      <a:pt x="1038" y="203"/>
                    </a:lnTo>
                    <a:lnTo>
                      <a:pt x="1038" y="200"/>
                    </a:lnTo>
                    <a:lnTo>
                      <a:pt x="1036" y="197"/>
                    </a:lnTo>
                    <a:lnTo>
                      <a:pt x="1034" y="196"/>
                    </a:lnTo>
                    <a:lnTo>
                      <a:pt x="1033" y="193"/>
                    </a:lnTo>
                    <a:lnTo>
                      <a:pt x="1031" y="192"/>
                    </a:lnTo>
                    <a:lnTo>
                      <a:pt x="1031" y="187"/>
                    </a:lnTo>
                    <a:lnTo>
                      <a:pt x="1033" y="185"/>
                    </a:lnTo>
                    <a:lnTo>
                      <a:pt x="1040" y="181"/>
                    </a:lnTo>
                    <a:lnTo>
                      <a:pt x="1043" y="181"/>
                    </a:lnTo>
                    <a:lnTo>
                      <a:pt x="1054" y="182"/>
                    </a:lnTo>
                    <a:lnTo>
                      <a:pt x="1063" y="186"/>
                    </a:lnTo>
                    <a:lnTo>
                      <a:pt x="1074" y="187"/>
                    </a:lnTo>
                    <a:lnTo>
                      <a:pt x="1077" y="187"/>
                    </a:lnTo>
                    <a:lnTo>
                      <a:pt x="1082" y="185"/>
                    </a:lnTo>
                    <a:lnTo>
                      <a:pt x="1083" y="183"/>
                    </a:lnTo>
                    <a:lnTo>
                      <a:pt x="1085" y="183"/>
                    </a:lnTo>
                    <a:lnTo>
                      <a:pt x="1093" y="186"/>
                    </a:lnTo>
                    <a:lnTo>
                      <a:pt x="1103" y="196"/>
                    </a:lnTo>
                    <a:lnTo>
                      <a:pt x="1110" y="198"/>
                    </a:lnTo>
                    <a:lnTo>
                      <a:pt x="1112" y="205"/>
                    </a:lnTo>
                    <a:lnTo>
                      <a:pt x="1115" y="207"/>
                    </a:lnTo>
                    <a:lnTo>
                      <a:pt x="1122" y="210"/>
                    </a:lnTo>
                    <a:lnTo>
                      <a:pt x="1127" y="211"/>
                    </a:lnTo>
                    <a:lnTo>
                      <a:pt x="1132" y="213"/>
                    </a:lnTo>
                    <a:lnTo>
                      <a:pt x="1134" y="217"/>
                    </a:lnTo>
                    <a:lnTo>
                      <a:pt x="1135" y="226"/>
                    </a:lnTo>
                    <a:lnTo>
                      <a:pt x="1138" y="235"/>
                    </a:lnTo>
                    <a:lnTo>
                      <a:pt x="1140" y="242"/>
                    </a:lnTo>
                    <a:lnTo>
                      <a:pt x="1146" y="246"/>
                    </a:lnTo>
                    <a:lnTo>
                      <a:pt x="1147" y="246"/>
                    </a:lnTo>
                    <a:lnTo>
                      <a:pt x="1148" y="247"/>
                    </a:lnTo>
                    <a:lnTo>
                      <a:pt x="1149" y="250"/>
                    </a:lnTo>
                    <a:lnTo>
                      <a:pt x="1153" y="254"/>
                    </a:lnTo>
                    <a:lnTo>
                      <a:pt x="1156" y="255"/>
                    </a:lnTo>
                    <a:lnTo>
                      <a:pt x="1158" y="255"/>
                    </a:lnTo>
                    <a:lnTo>
                      <a:pt x="1166" y="252"/>
                    </a:lnTo>
                    <a:lnTo>
                      <a:pt x="1173" y="246"/>
                    </a:lnTo>
                    <a:lnTo>
                      <a:pt x="1179" y="240"/>
                    </a:lnTo>
                    <a:lnTo>
                      <a:pt x="1182" y="234"/>
                    </a:lnTo>
                    <a:lnTo>
                      <a:pt x="1183" y="230"/>
                    </a:lnTo>
                    <a:lnTo>
                      <a:pt x="1184" y="227"/>
                    </a:lnTo>
                    <a:lnTo>
                      <a:pt x="1187" y="225"/>
                    </a:lnTo>
                    <a:lnTo>
                      <a:pt x="1189" y="224"/>
                    </a:lnTo>
                    <a:lnTo>
                      <a:pt x="1191" y="222"/>
                    </a:lnTo>
                    <a:lnTo>
                      <a:pt x="1193" y="225"/>
                    </a:lnTo>
                    <a:lnTo>
                      <a:pt x="1196" y="226"/>
                    </a:lnTo>
                    <a:lnTo>
                      <a:pt x="1197" y="227"/>
                    </a:lnTo>
                    <a:lnTo>
                      <a:pt x="1198" y="227"/>
                    </a:lnTo>
                    <a:lnTo>
                      <a:pt x="1202" y="235"/>
                    </a:lnTo>
                    <a:lnTo>
                      <a:pt x="1207" y="240"/>
                    </a:lnTo>
                    <a:lnTo>
                      <a:pt x="1212" y="244"/>
                    </a:lnTo>
                    <a:lnTo>
                      <a:pt x="1212" y="256"/>
                    </a:lnTo>
                    <a:lnTo>
                      <a:pt x="1215" y="260"/>
                    </a:lnTo>
                    <a:lnTo>
                      <a:pt x="1217" y="263"/>
                    </a:lnTo>
                    <a:lnTo>
                      <a:pt x="1221" y="265"/>
                    </a:lnTo>
                    <a:lnTo>
                      <a:pt x="1226" y="268"/>
                    </a:lnTo>
                    <a:lnTo>
                      <a:pt x="1226" y="270"/>
                    </a:lnTo>
                    <a:lnTo>
                      <a:pt x="1228" y="275"/>
                    </a:lnTo>
                    <a:lnTo>
                      <a:pt x="1228" y="279"/>
                    </a:lnTo>
                    <a:lnTo>
                      <a:pt x="1227" y="281"/>
                    </a:lnTo>
                    <a:lnTo>
                      <a:pt x="1225" y="284"/>
                    </a:lnTo>
                    <a:lnTo>
                      <a:pt x="1222" y="285"/>
                    </a:lnTo>
                    <a:lnTo>
                      <a:pt x="1227" y="290"/>
                    </a:lnTo>
                    <a:lnTo>
                      <a:pt x="1235" y="294"/>
                    </a:lnTo>
                    <a:lnTo>
                      <a:pt x="1242" y="295"/>
                    </a:lnTo>
                    <a:lnTo>
                      <a:pt x="1242" y="296"/>
                    </a:lnTo>
                    <a:lnTo>
                      <a:pt x="1245" y="304"/>
                    </a:lnTo>
                    <a:lnTo>
                      <a:pt x="1250" y="309"/>
                    </a:lnTo>
                    <a:lnTo>
                      <a:pt x="1257" y="313"/>
                    </a:lnTo>
                    <a:lnTo>
                      <a:pt x="1265" y="314"/>
                    </a:lnTo>
                    <a:lnTo>
                      <a:pt x="1272" y="314"/>
                    </a:lnTo>
                    <a:lnTo>
                      <a:pt x="1272" y="315"/>
                    </a:lnTo>
                    <a:lnTo>
                      <a:pt x="1273" y="315"/>
                    </a:lnTo>
                    <a:lnTo>
                      <a:pt x="1276" y="317"/>
                    </a:lnTo>
                    <a:lnTo>
                      <a:pt x="1276" y="318"/>
                    </a:lnTo>
                    <a:lnTo>
                      <a:pt x="1271" y="323"/>
                    </a:lnTo>
                    <a:lnTo>
                      <a:pt x="1261" y="328"/>
                    </a:lnTo>
                    <a:lnTo>
                      <a:pt x="1251" y="330"/>
                    </a:lnTo>
                    <a:lnTo>
                      <a:pt x="1242" y="334"/>
                    </a:lnTo>
                    <a:lnTo>
                      <a:pt x="1243" y="334"/>
                    </a:lnTo>
                    <a:lnTo>
                      <a:pt x="1246" y="335"/>
                    </a:lnTo>
                    <a:lnTo>
                      <a:pt x="1247" y="335"/>
                    </a:lnTo>
                    <a:lnTo>
                      <a:pt x="1256" y="334"/>
                    </a:lnTo>
                    <a:lnTo>
                      <a:pt x="1276" y="327"/>
                    </a:lnTo>
                    <a:lnTo>
                      <a:pt x="1285" y="323"/>
                    </a:lnTo>
                    <a:lnTo>
                      <a:pt x="1285" y="328"/>
                    </a:lnTo>
                    <a:lnTo>
                      <a:pt x="1287" y="330"/>
                    </a:lnTo>
                    <a:lnTo>
                      <a:pt x="1287" y="334"/>
                    </a:lnTo>
                    <a:lnTo>
                      <a:pt x="1289" y="334"/>
                    </a:lnTo>
                    <a:lnTo>
                      <a:pt x="1292" y="340"/>
                    </a:lnTo>
                    <a:lnTo>
                      <a:pt x="1294" y="346"/>
                    </a:lnTo>
                    <a:lnTo>
                      <a:pt x="1295" y="354"/>
                    </a:lnTo>
                    <a:lnTo>
                      <a:pt x="1292" y="359"/>
                    </a:lnTo>
                    <a:lnTo>
                      <a:pt x="1286" y="364"/>
                    </a:lnTo>
                    <a:lnTo>
                      <a:pt x="1277" y="367"/>
                    </a:lnTo>
                    <a:lnTo>
                      <a:pt x="1262" y="372"/>
                    </a:lnTo>
                    <a:lnTo>
                      <a:pt x="1257" y="376"/>
                    </a:lnTo>
                    <a:lnTo>
                      <a:pt x="1248" y="385"/>
                    </a:lnTo>
                    <a:lnTo>
                      <a:pt x="1238" y="387"/>
                    </a:lnTo>
                    <a:lnTo>
                      <a:pt x="1227" y="387"/>
                    </a:lnTo>
                    <a:lnTo>
                      <a:pt x="1213" y="386"/>
                    </a:lnTo>
                    <a:lnTo>
                      <a:pt x="1203" y="386"/>
                    </a:lnTo>
                    <a:lnTo>
                      <a:pt x="1193" y="385"/>
                    </a:lnTo>
                    <a:lnTo>
                      <a:pt x="1184" y="385"/>
                    </a:lnTo>
                    <a:lnTo>
                      <a:pt x="1173" y="387"/>
                    </a:lnTo>
                    <a:lnTo>
                      <a:pt x="1168" y="390"/>
                    </a:lnTo>
                    <a:lnTo>
                      <a:pt x="1167" y="391"/>
                    </a:lnTo>
                    <a:lnTo>
                      <a:pt x="1167" y="395"/>
                    </a:lnTo>
                    <a:lnTo>
                      <a:pt x="1166" y="397"/>
                    </a:lnTo>
                    <a:lnTo>
                      <a:pt x="1163" y="400"/>
                    </a:lnTo>
                    <a:lnTo>
                      <a:pt x="1157" y="405"/>
                    </a:lnTo>
                    <a:lnTo>
                      <a:pt x="1151" y="407"/>
                    </a:lnTo>
                    <a:lnTo>
                      <a:pt x="1146" y="410"/>
                    </a:lnTo>
                    <a:lnTo>
                      <a:pt x="1140" y="416"/>
                    </a:lnTo>
                    <a:lnTo>
                      <a:pt x="1149" y="413"/>
                    </a:lnTo>
                    <a:lnTo>
                      <a:pt x="1157" y="408"/>
                    </a:lnTo>
                    <a:lnTo>
                      <a:pt x="1167" y="403"/>
                    </a:lnTo>
                    <a:lnTo>
                      <a:pt x="1178" y="401"/>
                    </a:lnTo>
                    <a:lnTo>
                      <a:pt x="1192" y="401"/>
                    </a:lnTo>
                    <a:lnTo>
                      <a:pt x="1197" y="403"/>
                    </a:lnTo>
                    <a:lnTo>
                      <a:pt x="1199" y="407"/>
                    </a:lnTo>
                    <a:lnTo>
                      <a:pt x="1199" y="410"/>
                    </a:lnTo>
                    <a:lnTo>
                      <a:pt x="1194" y="415"/>
                    </a:lnTo>
                    <a:lnTo>
                      <a:pt x="1184" y="420"/>
                    </a:lnTo>
                    <a:lnTo>
                      <a:pt x="1183" y="421"/>
                    </a:lnTo>
                    <a:lnTo>
                      <a:pt x="1187" y="421"/>
                    </a:lnTo>
                    <a:lnTo>
                      <a:pt x="1191" y="422"/>
                    </a:lnTo>
                    <a:lnTo>
                      <a:pt x="1193" y="422"/>
                    </a:lnTo>
                    <a:lnTo>
                      <a:pt x="1189" y="430"/>
                    </a:lnTo>
                    <a:lnTo>
                      <a:pt x="1189" y="432"/>
                    </a:lnTo>
                    <a:lnTo>
                      <a:pt x="1192" y="440"/>
                    </a:lnTo>
                    <a:lnTo>
                      <a:pt x="1199" y="446"/>
                    </a:lnTo>
                    <a:lnTo>
                      <a:pt x="1209" y="451"/>
                    </a:lnTo>
                    <a:lnTo>
                      <a:pt x="1220" y="454"/>
                    </a:lnTo>
                    <a:lnTo>
                      <a:pt x="1226" y="454"/>
                    </a:lnTo>
                    <a:lnTo>
                      <a:pt x="1228" y="455"/>
                    </a:lnTo>
                    <a:lnTo>
                      <a:pt x="1230" y="455"/>
                    </a:lnTo>
                    <a:lnTo>
                      <a:pt x="1232" y="457"/>
                    </a:lnTo>
                    <a:lnTo>
                      <a:pt x="1232" y="459"/>
                    </a:lnTo>
                    <a:lnTo>
                      <a:pt x="1230" y="461"/>
                    </a:lnTo>
                    <a:lnTo>
                      <a:pt x="1222" y="465"/>
                    </a:lnTo>
                    <a:lnTo>
                      <a:pt x="1213" y="469"/>
                    </a:lnTo>
                    <a:lnTo>
                      <a:pt x="1198" y="474"/>
                    </a:lnTo>
                    <a:lnTo>
                      <a:pt x="1193" y="479"/>
                    </a:lnTo>
                    <a:lnTo>
                      <a:pt x="1189" y="481"/>
                    </a:lnTo>
                    <a:lnTo>
                      <a:pt x="1187" y="484"/>
                    </a:lnTo>
                    <a:lnTo>
                      <a:pt x="1184" y="485"/>
                    </a:lnTo>
                    <a:lnTo>
                      <a:pt x="1183" y="486"/>
                    </a:lnTo>
                    <a:lnTo>
                      <a:pt x="1182" y="485"/>
                    </a:lnTo>
                    <a:lnTo>
                      <a:pt x="1179" y="484"/>
                    </a:lnTo>
                    <a:lnTo>
                      <a:pt x="1178" y="481"/>
                    </a:lnTo>
                    <a:lnTo>
                      <a:pt x="1176" y="479"/>
                    </a:lnTo>
                    <a:lnTo>
                      <a:pt x="1176" y="476"/>
                    </a:lnTo>
                    <a:lnTo>
                      <a:pt x="1178" y="470"/>
                    </a:lnTo>
                    <a:lnTo>
                      <a:pt x="1183" y="465"/>
                    </a:lnTo>
                    <a:lnTo>
                      <a:pt x="1192" y="461"/>
                    </a:lnTo>
                    <a:lnTo>
                      <a:pt x="1199" y="460"/>
                    </a:lnTo>
                    <a:lnTo>
                      <a:pt x="1196" y="460"/>
                    </a:lnTo>
                    <a:lnTo>
                      <a:pt x="1193" y="457"/>
                    </a:lnTo>
                    <a:lnTo>
                      <a:pt x="1193" y="454"/>
                    </a:lnTo>
                    <a:lnTo>
                      <a:pt x="1191" y="454"/>
                    </a:lnTo>
                    <a:lnTo>
                      <a:pt x="1188" y="455"/>
                    </a:lnTo>
                    <a:lnTo>
                      <a:pt x="1187" y="457"/>
                    </a:lnTo>
                    <a:lnTo>
                      <a:pt x="1183" y="461"/>
                    </a:lnTo>
                    <a:lnTo>
                      <a:pt x="1181" y="462"/>
                    </a:lnTo>
                    <a:lnTo>
                      <a:pt x="1163" y="462"/>
                    </a:lnTo>
                    <a:lnTo>
                      <a:pt x="1163" y="465"/>
                    </a:lnTo>
                    <a:lnTo>
                      <a:pt x="1164" y="466"/>
                    </a:lnTo>
                    <a:lnTo>
                      <a:pt x="1164" y="468"/>
                    </a:lnTo>
                    <a:lnTo>
                      <a:pt x="1166" y="468"/>
                    </a:lnTo>
                    <a:lnTo>
                      <a:pt x="1163" y="471"/>
                    </a:lnTo>
                    <a:lnTo>
                      <a:pt x="1159" y="473"/>
                    </a:lnTo>
                    <a:lnTo>
                      <a:pt x="1156" y="475"/>
                    </a:lnTo>
                    <a:lnTo>
                      <a:pt x="1149" y="475"/>
                    </a:lnTo>
                    <a:lnTo>
                      <a:pt x="1148" y="474"/>
                    </a:lnTo>
                    <a:lnTo>
                      <a:pt x="1144" y="474"/>
                    </a:lnTo>
                    <a:lnTo>
                      <a:pt x="1143" y="475"/>
                    </a:lnTo>
                    <a:lnTo>
                      <a:pt x="1130" y="485"/>
                    </a:lnTo>
                    <a:lnTo>
                      <a:pt x="1125" y="491"/>
                    </a:lnTo>
                    <a:lnTo>
                      <a:pt x="1123" y="501"/>
                    </a:lnTo>
                    <a:lnTo>
                      <a:pt x="1123" y="503"/>
                    </a:lnTo>
                    <a:lnTo>
                      <a:pt x="1124" y="505"/>
                    </a:lnTo>
                    <a:lnTo>
                      <a:pt x="1124" y="509"/>
                    </a:lnTo>
                    <a:lnTo>
                      <a:pt x="1128" y="513"/>
                    </a:lnTo>
                    <a:lnTo>
                      <a:pt x="1129" y="513"/>
                    </a:lnTo>
                    <a:lnTo>
                      <a:pt x="1133" y="509"/>
                    </a:lnTo>
                    <a:lnTo>
                      <a:pt x="1133" y="513"/>
                    </a:lnTo>
                    <a:lnTo>
                      <a:pt x="1129" y="514"/>
                    </a:lnTo>
                    <a:lnTo>
                      <a:pt x="1119" y="514"/>
                    </a:lnTo>
                    <a:lnTo>
                      <a:pt x="1110" y="518"/>
                    </a:lnTo>
                    <a:lnTo>
                      <a:pt x="1099" y="519"/>
                    </a:lnTo>
                    <a:lnTo>
                      <a:pt x="1089" y="523"/>
                    </a:lnTo>
                    <a:lnTo>
                      <a:pt x="1095" y="523"/>
                    </a:lnTo>
                    <a:lnTo>
                      <a:pt x="1098" y="522"/>
                    </a:lnTo>
                    <a:lnTo>
                      <a:pt x="1100" y="522"/>
                    </a:lnTo>
                    <a:lnTo>
                      <a:pt x="1103" y="523"/>
                    </a:lnTo>
                    <a:lnTo>
                      <a:pt x="1098" y="524"/>
                    </a:lnTo>
                    <a:lnTo>
                      <a:pt x="1084" y="524"/>
                    </a:lnTo>
                    <a:lnTo>
                      <a:pt x="1082" y="527"/>
                    </a:lnTo>
                    <a:lnTo>
                      <a:pt x="1082" y="528"/>
                    </a:lnTo>
                    <a:lnTo>
                      <a:pt x="1083" y="530"/>
                    </a:lnTo>
                    <a:lnTo>
                      <a:pt x="1085" y="532"/>
                    </a:lnTo>
                    <a:lnTo>
                      <a:pt x="1085" y="534"/>
                    </a:lnTo>
                    <a:lnTo>
                      <a:pt x="1084" y="537"/>
                    </a:lnTo>
                    <a:lnTo>
                      <a:pt x="1082" y="540"/>
                    </a:lnTo>
                    <a:lnTo>
                      <a:pt x="1079" y="543"/>
                    </a:lnTo>
                    <a:lnTo>
                      <a:pt x="1078" y="547"/>
                    </a:lnTo>
                    <a:lnTo>
                      <a:pt x="1075" y="548"/>
                    </a:lnTo>
                    <a:lnTo>
                      <a:pt x="1074" y="549"/>
                    </a:lnTo>
                    <a:lnTo>
                      <a:pt x="1073" y="549"/>
                    </a:lnTo>
                    <a:lnTo>
                      <a:pt x="1073" y="548"/>
                    </a:lnTo>
                    <a:lnTo>
                      <a:pt x="1071" y="547"/>
                    </a:lnTo>
                    <a:lnTo>
                      <a:pt x="1069" y="548"/>
                    </a:lnTo>
                    <a:lnTo>
                      <a:pt x="1070" y="551"/>
                    </a:lnTo>
                    <a:lnTo>
                      <a:pt x="1071" y="552"/>
                    </a:lnTo>
                    <a:lnTo>
                      <a:pt x="1073" y="554"/>
                    </a:lnTo>
                    <a:lnTo>
                      <a:pt x="1073" y="557"/>
                    </a:lnTo>
                    <a:lnTo>
                      <a:pt x="1070" y="562"/>
                    </a:lnTo>
                    <a:lnTo>
                      <a:pt x="1069" y="566"/>
                    </a:lnTo>
                    <a:lnTo>
                      <a:pt x="1066" y="571"/>
                    </a:lnTo>
                    <a:lnTo>
                      <a:pt x="1064" y="573"/>
                    </a:lnTo>
                    <a:lnTo>
                      <a:pt x="1063" y="573"/>
                    </a:lnTo>
                    <a:lnTo>
                      <a:pt x="1063" y="572"/>
                    </a:lnTo>
                    <a:lnTo>
                      <a:pt x="1061" y="571"/>
                    </a:lnTo>
                    <a:lnTo>
                      <a:pt x="1061" y="563"/>
                    </a:lnTo>
                    <a:lnTo>
                      <a:pt x="1059" y="558"/>
                    </a:lnTo>
                    <a:lnTo>
                      <a:pt x="1058" y="554"/>
                    </a:lnTo>
                    <a:lnTo>
                      <a:pt x="1058" y="552"/>
                    </a:lnTo>
                    <a:lnTo>
                      <a:pt x="1056" y="554"/>
                    </a:lnTo>
                    <a:lnTo>
                      <a:pt x="1056" y="561"/>
                    </a:lnTo>
                    <a:lnTo>
                      <a:pt x="1058" y="563"/>
                    </a:lnTo>
                    <a:lnTo>
                      <a:pt x="1058" y="566"/>
                    </a:lnTo>
                    <a:lnTo>
                      <a:pt x="1059" y="569"/>
                    </a:lnTo>
                    <a:lnTo>
                      <a:pt x="1059" y="573"/>
                    </a:lnTo>
                    <a:lnTo>
                      <a:pt x="1058" y="574"/>
                    </a:lnTo>
                    <a:lnTo>
                      <a:pt x="1058" y="577"/>
                    </a:lnTo>
                    <a:lnTo>
                      <a:pt x="1059" y="578"/>
                    </a:lnTo>
                    <a:lnTo>
                      <a:pt x="1061" y="578"/>
                    </a:lnTo>
                    <a:lnTo>
                      <a:pt x="1061" y="585"/>
                    </a:lnTo>
                    <a:lnTo>
                      <a:pt x="1060" y="586"/>
                    </a:lnTo>
                    <a:lnTo>
                      <a:pt x="1058" y="587"/>
                    </a:lnTo>
                    <a:lnTo>
                      <a:pt x="1056" y="587"/>
                    </a:lnTo>
                    <a:lnTo>
                      <a:pt x="1058" y="590"/>
                    </a:lnTo>
                    <a:lnTo>
                      <a:pt x="1060" y="591"/>
                    </a:lnTo>
                    <a:lnTo>
                      <a:pt x="1063" y="591"/>
                    </a:lnTo>
                    <a:lnTo>
                      <a:pt x="1061" y="593"/>
                    </a:lnTo>
                    <a:lnTo>
                      <a:pt x="1060" y="595"/>
                    </a:lnTo>
                    <a:lnTo>
                      <a:pt x="1056" y="595"/>
                    </a:lnTo>
                    <a:lnTo>
                      <a:pt x="1056" y="598"/>
                    </a:lnTo>
                    <a:lnTo>
                      <a:pt x="1060" y="601"/>
                    </a:lnTo>
                    <a:lnTo>
                      <a:pt x="1058" y="603"/>
                    </a:lnTo>
                    <a:lnTo>
                      <a:pt x="1056" y="606"/>
                    </a:lnTo>
                    <a:lnTo>
                      <a:pt x="1053" y="606"/>
                    </a:lnTo>
                    <a:lnTo>
                      <a:pt x="1050" y="607"/>
                    </a:lnTo>
                    <a:lnTo>
                      <a:pt x="1048" y="610"/>
                    </a:lnTo>
                    <a:lnTo>
                      <a:pt x="1045" y="610"/>
                    </a:lnTo>
                    <a:lnTo>
                      <a:pt x="1043" y="611"/>
                    </a:lnTo>
                    <a:lnTo>
                      <a:pt x="1041" y="612"/>
                    </a:lnTo>
                    <a:lnTo>
                      <a:pt x="1040" y="615"/>
                    </a:lnTo>
                    <a:lnTo>
                      <a:pt x="1039" y="616"/>
                    </a:lnTo>
                    <a:lnTo>
                      <a:pt x="1040" y="616"/>
                    </a:lnTo>
                    <a:lnTo>
                      <a:pt x="1030" y="621"/>
                    </a:lnTo>
                    <a:lnTo>
                      <a:pt x="1020" y="627"/>
                    </a:lnTo>
                    <a:lnTo>
                      <a:pt x="1011" y="634"/>
                    </a:lnTo>
                    <a:lnTo>
                      <a:pt x="1004" y="641"/>
                    </a:lnTo>
                    <a:lnTo>
                      <a:pt x="999" y="651"/>
                    </a:lnTo>
                    <a:lnTo>
                      <a:pt x="996" y="665"/>
                    </a:lnTo>
                    <a:lnTo>
                      <a:pt x="997" y="673"/>
                    </a:lnTo>
                    <a:lnTo>
                      <a:pt x="1001" y="680"/>
                    </a:lnTo>
                    <a:lnTo>
                      <a:pt x="1006" y="686"/>
                    </a:lnTo>
                    <a:lnTo>
                      <a:pt x="1007" y="695"/>
                    </a:lnTo>
                    <a:lnTo>
                      <a:pt x="1007" y="696"/>
                    </a:lnTo>
                    <a:lnTo>
                      <a:pt x="1010" y="704"/>
                    </a:lnTo>
                    <a:lnTo>
                      <a:pt x="1013" y="708"/>
                    </a:lnTo>
                    <a:lnTo>
                      <a:pt x="1013" y="720"/>
                    </a:lnTo>
                    <a:lnTo>
                      <a:pt x="1011" y="724"/>
                    </a:lnTo>
                    <a:lnTo>
                      <a:pt x="1009" y="727"/>
                    </a:lnTo>
                    <a:lnTo>
                      <a:pt x="1007" y="729"/>
                    </a:lnTo>
                    <a:lnTo>
                      <a:pt x="1001" y="729"/>
                    </a:lnTo>
                    <a:lnTo>
                      <a:pt x="999" y="728"/>
                    </a:lnTo>
                    <a:lnTo>
                      <a:pt x="997" y="725"/>
                    </a:lnTo>
                    <a:lnTo>
                      <a:pt x="997" y="723"/>
                    </a:lnTo>
                    <a:lnTo>
                      <a:pt x="996" y="722"/>
                    </a:lnTo>
                    <a:lnTo>
                      <a:pt x="996" y="719"/>
                    </a:lnTo>
                    <a:lnTo>
                      <a:pt x="994" y="715"/>
                    </a:lnTo>
                    <a:lnTo>
                      <a:pt x="990" y="713"/>
                    </a:lnTo>
                    <a:lnTo>
                      <a:pt x="985" y="708"/>
                    </a:lnTo>
                    <a:lnTo>
                      <a:pt x="981" y="696"/>
                    </a:lnTo>
                    <a:lnTo>
                      <a:pt x="980" y="689"/>
                    </a:lnTo>
                    <a:lnTo>
                      <a:pt x="979" y="680"/>
                    </a:lnTo>
                    <a:lnTo>
                      <a:pt x="976" y="674"/>
                    </a:lnTo>
                    <a:lnTo>
                      <a:pt x="971" y="669"/>
                    </a:lnTo>
                    <a:lnTo>
                      <a:pt x="964" y="666"/>
                    </a:lnTo>
                    <a:lnTo>
                      <a:pt x="961" y="666"/>
                    </a:lnTo>
                    <a:lnTo>
                      <a:pt x="960" y="668"/>
                    </a:lnTo>
                    <a:lnTo>
                      <a:pt x="959" y="670"/>
                    </a:lnTo>
                    <a:lnTo>
                      <a:pt x="957" y="671"/>
                    </a:lnTo>
                    <a:lnTo>
                      <a:pt x="955" y="671"/>
                    </a:lnTo>
                    <a:lnTo>
                      <a:pt x="950" y="670"/>
                    </a:lnTo>
                    <a:lnTo>
                      <a:pt x="945" y="666"/>
                    </a:lnTo>
                    <a:lnTo>
                      <a:pt x="940" y="664"/>
                    </a:lnTo>
                    <a:lnTo>
                      <a:pt x="933" y="662"/>
                    </a:lnTo>
                    <a:lnTo>
                      <a:pt x="930" y="662"/>
                    </a:lnTo>
                    <a:lnTo>
                      <a:pt x="928" y="664"/>
                    </a:lnTo>
                    <a:lnTo>
                      <a:pt x="926" y="665"/>
                    </a:lnTo>
                    <a:lnTo>
                      <a:pt x="925" y="666"/>
                    </a:lnTo>
                    <a:lnTo>
                      <a:pt x="923" y="666"/>
                    </a:lnTo>
                    <a:lnTo>
                      <a:pt x="921" y="664"/>
                    </a:lnTo>
                    <a:lnTo>
                      <a:pt x="921" y="662"/>
                    </a:lnTo>
                    <a:lnTo>
                      <a:pt x="910" y="664"/>
                    </a:lnTo>
                    <a:lnTo>
                      <a:pt x="898" y="666"/>
                    </a:lnTo>
                    <a:lnTo>
                      <a:pt x="901" y="668"/>
                    </a:lnTo>
                    <a:lnTo>
                      <a:pt x="903" y="668"/>
                    </a:lnTo>
                    <a:lnTo>
                      <a:pt x="905" y="666"/>
                    </a:lnTo>
                    <a:lnTo>
                      <a:pt x="902" y="671"/>
                    </a:lnTo>
                    <a:lnTo>
                      <a:pt x="902" y="676"/>
                    </a:lnTo>
                    <a:lnTo>
                      <a:pt x="905" y="679"/>
                    </a:lnTo>
                    <a:lnTo>
                      <a:pt x="896" y="680"/>
                    </a:lnTo>
                    <a:lnTo>
                      <a:pt x="888" y="676"/>
                    </a:lnTo>
                    <a:lnTo>
                      <a:pt x="882" y="673"/>
                    </a:lnTo>
                    <a:lnTo>
                      <a:pt x="876" y="670"/>
                    </a:lnTo>
                    <a:lnTo>
                      <a:pt x="875" y="670"/>
                    </a:lnTo>
                    <a:lnTo>
                      <a:pt x="872" y="671"/>
                    </a:lnTo>
                    <a:lnTo>
                      <a:pt x="871" y="674"/>
                    </a:lnTo>
                    <a:lnTo>
                      <a:pt x="867" y="674"/>
                    </a:lnTo>
                    <a:lnTo>
                      <a:pt x="864" y="673"/>
                    </a:lnTo>
                    <a:lnTo>
                      <a:pt x="863" y="671"/>
                    </a:lnTo>
                    <a:lnTo>
                      <a:pt x="861" y="670"/>
                    </a:lnTo>
                    <a:lnTo>
                      <a:pt x="858" y="670"/>
                    </a:lnTo>
                    <a:lnTo>
                      <a:pt x="851" y="671"/>
                    </a:lnTo>
                    <a:lnTo>
                      <a:pt x="844" y="675"/>
                    </a:lnTo>
                    <a:lnTo>
                      <a:pt x="839" y="680"/>
                    </a:lnTo>
                    <a:lnTo>
                      <a:pt x="836" y="685"/>
                    </a:lnTo>
                    <a:lnTo>
                      <a:pt x="833" y="686"/>
                    </a:lnTo>
                    <a:lnTo>
                      <a:pt x="824" y="686"/>
                    </a:lnTo>
                    <a:lnTo>
                      <a:pt x="817" y="693"/>
                    </a:lnTo>
                    <a:lnTo>
                      <a:pt x="812" y="701"/>
                    </a:lnTo>
                    <a:lnTo>
                      <a:pt x="811" y="713"/>
                    </a:lnTo>
                    <a:lnTo>
                      <a:pt x="811" y="714"/>
                    </a:lnTo>
                    <a:lnTo>
                      <a:pt x="813" y="717"/>
                    </a:lnTo>
                    <a:lnTo>
                      <a:pt x="813" y="718"/>
                    </a:lnTo>
                    <a:lnTo>
                      <a:pt x="812" y="718"/>
                    </a:lnTo>
                    <a:lnTo>
                      <a:pt x="813" y="722"/>
                    </a:lnTo>
                    <a:lnTo>
                      <a:pt x="813" y="729"/>
                    </a:lnTo>
                    <a:lnTo>
                      <a:pt x="812" y="733"/>
                    </a:lnTo>
                    <a:lnTo>
                      <a:pt x="811" y="738"/>
                    </a:lnTo>
                    <a:lnTo>
                      <a:pt x="809" y="742"/>
                    </a:lnTo>
                    <a:lnTo>
                      <a:pt x="809" y="767"/>
                    </a:lnTo>
                    <a:lnTo>
                      <a:pt x="811" y="768"/>
                    </a:lnTo>
                    <a:lnTo>
                      <a:pt x="812" y="771"/>
                    </a:lnTo>
                    <a:lnTo>
                      <a:pt x="813" y="772"/>
                    </a:lnTo>
                    <a:lnTo>
                      <a:pt x="813" y="779"/>
                    </a:lnTo>
                    <a:lnTo>
                      <a:pt x="816" y="784"/>
                    </a:lnTo>
                    <a:lnTo>
                      <a:pt x="818" y="788"/>
                    </a:lnTo>
                    <a:lnTo>
                      <a:pt x="823" y="793"/>
                    </a:lnTo>
                    <a:lnTo>
                      <a:pt x="826" y="797"/>
                    </a:lnTo>
                    <a:lnTo>
                      <a:pt x="831" y="802"/>
                    </a:lnTo>
                    <a:lnTo>
                      <a:pt x="832" y="806"/>
                    </a:lnTo>
                    <a:lnTo>
                      <a:pt x="834" y="807"/>
                    </a:lnTo>
                    <a:lnTo>
                      <a:pt x="838" y="810"/>
                    </a:lnTo>
                    <a:lnTo>
                      <a:pt x="842" y="811"/>
                    </a:lnTo>
                    <a:lnTo>
                      <a:pt x="844" y="812"/>
                    </a:lnTo>
                    <a:lnTo>
                      <a:pt x="846" y="813"/>
                    </a:lnTo>
                    <a:lnTo>
                      <a:pt x="847" y="816"/>
                    </a:lnTo>
                    <a:lnTo>
                      <a:pt x="848" y="816"/>
                    </a:lnTo>
                    <a:lnTo>
                      <a:pt x="871" y="811"/>
                    </a:lnTo>
                    <a:lnTo>
                      <a:pt x="873" y="811"/>
                    </a:lnTo>
                    <a:lnTo>
                      <a:pt x="876" y="812"/>
                    </a:lnTo>
                    <a:lnTo>
                      <a:pt x="877" y="813"/>
                    </a:lnTo>
                    <a:lnTo>
                      <a:pt x="881" y="813"/>
                    </a:lnTo>
                    <a:lnTo>
                      <a:pt x="882" y="811"/>
                    </a:lnTo>
                    <a:lnTo>
                      <a:pt x="883" y="810"/>
                    </a:lnTo>
                    <a:lnTo>
                      <a:pt x="883" y="807"/>
                    </a:lnTo>
                    <a:lnTo>
                      <a:pt x="885" y="806"/>
                    </a:lnTo>
                    <a:lnTo>
                      <a:pt x="886" y="803"/>
                    </a:lnTo>
                    <a:lnTo>
                      <a:pt x="888" y="800"/>
                    </a:lnTo>
                    <a:lnTo>
                      <a:pt x="891" y="797"/>
                    </a:lnTo>
                    <a:lnTo>
                      <a:pt x="896" y="782"/>
                    </a:lnTo>
                    <a:lnTo>
                      <a:pt x="901" y="778"/>
                    </a:lnTo>
                    <a:lnTo>
                      <a:pt x="908" y="776"/>
                    </a:lnTo>
                    <a:lnTo>
                      <a:pt x="917" y="774"/>
                    </a:lnTo>
                    <a:lnTo>
                      <a:pt x="923" y="774"/>
                    </a:lnTo>
                    <a:lnTo>
                      <a:pt x="925" y="776"/>
                    </a:lnTo>
                    <a:lnTo>
                      <a:pt x="935" y="776"/>
                    </a:lnTo>
                    <a:lnTo>
                      <a:pt x="935" y="779"/>
                    </a:lnTo>
                    <a:lnTo>
                      <a:pt x="932" y="786"/>
                    </a:lnTo>
                    <a:lnTo>
                      <a:pt x="927" y="801"/>
                    </a:lnTo>
                    <a:lnTo>
                      <a:pt x="927" y="805"/>
                    </a:lnTo>
                    <a:lnTo>
                      <a:pt x="926" y="808"/>
                    </a:lnTo>
                    <a:lnTo>
                      <a:pt x="925" y="811"/>
                    </a:lnTo>
                    <a:lnTo>
                      <a:pt x="923" y="815"/>
                    </a:lnTo>
                    <a:lnTo>
                      <a:pt x="923" y="811"/>
                    </a:lnTo>
                    <a:lnTo>
                      <a:pt x="920" y="811"/>
                    </a:lnTo>
                    <a:lnTo>
                      <a:pt x="920" y="834"/>
                    </a:lnTo>
                    <a:lnTo>
                      <a:pt x="917" y="835"/>
                    </a:lnTo>
                    <a:lnTo>
                      <a:pt x="916" y="836"/>
                    </a:lnTo>
                    <a:lnTo>
                      <a:pt x="913" y="837"/>
                    </a:lnTo>
                    <a:lnTo>
                      <a:pt x="912" y="839"/>
                    </a:lnTo>
                    <a:lnTo>
                      <a:pt x="912" y="842"/>
                    </a:lnTo>
                    <a:lnTo>
                      <a:pt x="913" y="844"/>
                    </a:lnTo>
                    <a:lnTo>
                      <a:pt x="916" y="845"/>
                    </a:lnTo>
                    <a:lnTo>
                      <a:pt x="936" y="845"/>
                    </a:lnTo>
                    <a:lnTo>
                      <a:pt x="956" y="844"/>
                    </a:lnTo>
                    <a:lnTo>
                      <a:pt x="961" y="844"/>
                    </a:lnTo>
                    <a:lnTo>
                      <a:pt x="964" y="845"/>
                    </a:lnTo>
                    <a:lnTo>
                      <a:pt x="967" y="847"/>
                    </a:lnTo>
                    <a:lnTo>
                      <a:pt x="975" y="851"/>
                    </a:lnTo>
                    <a:lnTo>
                      <a:pt x="975" y="869"/>
                    </a:lnTo>
                    <a:lnTo>
                      <a:pt x="974" y="873"/>
                    </a:lnTo>
                    <a:lnTo>
                      <a:pt x="972" y="875"/>
                    </a:lnTo>
                    <a:lnTo>
                      <a:pt x="972" y="900"/>
                    </a:lnTo>
                    <a:lnTo>
                      <a:pt x="975" y="908"/>
                    </a:lnTo>
                    <a:lnTo>
                      <a:pt x="977" y="910"/>
                    </a:lnTo>
                    <a:lnTo>
                      <a:pt x="981" y="913"/>
                    </a:lnTo>
                    <a:lnTo>
                      <a:pt x="984" y="914"/>
                    </a:lnTo>
                    <a:lnTo>
                      <a:pt x="987" y="917"/>
                    </a:lnTo>
                    <a:lnTo>
                      <a:pt x="990" y="918"/>
                    </a:lnTo>
                    <a:lnTo>
                      <a:pt x="992" y="923"/>
                    </a:lnTo>
                    <a:lnTo>
                      <a:pt x="996" y="927"/>
                    </a:lnTo>
                    <a:lnTo>
                      <a:pt x="999" y="927"/>
                    </a:lnTo>
                    <a:lnTo>
                      <a:pt x="1006" y="925"/>
                    </a:lnTo>
                    <a:lnTo>
                      <a:pt x="1013" y="923"/>
                    </a:lnTo>
                    <a:lnTo>
                      <a:pt x="1019" y="919"/>
                    </a:lnTo>
                    <a:lnTo>
                      <a:pt x="1025" y="918"/>
                    </a:lnTo>
                    <a:lnTo>
                      <a:pt x="1033" y="919"/>
                    </a:lnTo>
                    <a:lnTo>
                      <a:pt x="1038" y="923"/>
                    </a:lnTo>
                    <a:lnTo>
                      <a:pt x="1043" y="928"/>
                    </a:lnTo>
                    <a:lnTo>
                      <a:pt x="1048" y="932"/>
                    </a:lnTo>
                    <a:lnTo>
                      <a:pt x="1046" y="932"/>
                    </a:lnTo>
                    <a:lnTo>
                      <a:pt x="1045" y="934"/>
                    </a:lnTo>
                    <a:lnTo>
                      <a:pt x="1039" y="940"/>
                    </a:lnTo>
                    <a:lnTo>
                      <a:pt x="1036" y="940"/>
                    </a:lnTo>
                    <a:lnTo>
                      <a:pt x="1035" y="939"/>
                    </a:lnTo>
                    <a:lnTo>
                      <a:pt x="1033" y="939"/>
                    </a:lnTo>
                    <a:lnTo>
                      <a:pt x="1033" y="937"/>
                    </a:lnTo>
                    <a:lnTo>
                      <a:pt x="1035" y="934"/>
                    </a:lnTo>
                    <a:lnTo>
                      <a:pt x="1033" y="933"/>
                    </a:lnTo>
                    <a:lnTo>
                      <a:pt x="1029" y="929"/>
                    </a:lnTo>
                    <a:lnTo>
                      <a:pt x="1028" y="927"/>
                    </a:lnTo>
                    <a:lnTo>
                      <a:pt x="1024" y="927"/>
                    </a:lnTo>
                    <a:lnTo>
                      <a:pt x="1021" y="928"/>
                    </a:lnTo>
                    <a:lnTo>
                      <a:pt x="1019" y="930"/>
                    </a:lnTo>
                    <a:lnTo>
                      <a:pt x="1016" y="932"/>
                    </a:lnTo>
                    <a:lnTo>
                      <a:pt x="1011" y="937"/>
                    </a:lnTo>
                    <a:lnTo>
                      <a:pt x="1011" y="938"/>
                    </a:lnTo>
                    <a:lnTo>
                      <a:pt x="1014" y="940"/>
                    </a:lnTo>
                    <a:lnTo>
                      <a:pt x="1011" y="945"/>
                    </a:lnTo>
                    <a:lnTo>
                      <a:pt x="1010" y="947"/>
                    </a:lnTo>
                    <a:lnTo>
                      <a:pt x="1007" y="947"/>
                    </a:lnTo>
                    <a:lnTo>
                      <a:pt x="1004" y="945"/>
                    </a:lnTo>
                    <a:lnTo>
                      <a:pt x="1001" y="944"/>
                    </a:lnTo>
                    <a:lnTo>
                      <a:pt x="999" y="940"/>
                    </a:lnTo>
                    <a:lnTo>
                      <a:pt x="994" y="935"/>
                    </a:lnTo>
                    <a:lnTo>
                      <a:pt x="991" y="934"/>
                    </a:lnTo>
                    <a:lnTo>
                      <a:pt x="986" y="934"/>
                    </a:lnTo>
                    <a:lnTo>
                      <a:pt x="985" y="935"/>
                    </a:lnTo>
                    <a:lnTo>
                      <a:pt x="982" y="935"/>
                    </a:lnTo>
                    <a:lnTo>
                      <a:pt x="980" y="933"/>
                    </a:lnTo>
                    <a:lnTo>
                      <a:pt x="975" y="930"/>
                    </a:lnTo>
                    <a:lnTo>
                      <a:pt x="974" y="928"/>
                    </a:lnTo>
                    <a:lnTo>
                      <a:pt x="974" y="927"/>
                    </a:lnTo>
                    <a:lnTo>
                      <a:pt x="972" y="924"/>
                    </a:lnTo>
                    <a:lnTo>
                      <a:pt x="967" y="919"/>
                    </a:lnTo>
                    <a:lnTo>
                      <a:pt x="965" y="918"/>
                    </a:lnTo>
                    <a:lnTo>
                      <a:pt x="962" y="915"/>
                    </a:lnTo>
                    <a:lnTo>
                      <a:pt x="957" y="913"/>
                    </a:lnTo>
                    <a:lnTo>
                      <a:pt x="956" y="914"/>
                    </a:lnTo>
                    <a:lnTo>
                      <a:pt x="956" y="917"/>
                    </a:lnTo>
                    <a:lnTo>
                      <a:pt x="954" y="917"/>
                    </a:lnTo>
                    <a:lnTo>
                      <a:pt x="951" y="914"/>
                    </a:lnTo>
                    <a:lnTo>
                      <a:pt x="950" y="912"/>
                    </a:lnTo>
                    <a:lnTo>
                      <a:pt x="950" y="904"/>
                    </a:lnTo>
                    <a:lnTo>
                      <a:pt x="946" y="896"/>
                    </a:lnTo>
                    <a:lnTo>
                      <a:pt x="937" y="888"/>
                    </a:lnTo>
                    <a:lnTo>
                      <a:pt x="931" y="883"/>
                    </a:lnTo>
                    <a:lnTo>
                      <a:pt x="927" y="874"/>
                    </a:lnTo>
                    <a:lnTo>
                      <a:pt x="923" y="874"/>
                    </a:lnTo>
                    <a:lnTo>
                      <a:pt x="921" y="875"/>
                    </a:lnTo>
                    <a:lnTo>
                      <a:pt x="920" y="876"/>
                    </a:lnTo>
                    <a:lnTo>
                      <a:pt x="913" y="876"/>
                    </a:lnTo>
                    <a:lnTo>
                      <a:pt x="910" y="874"/>
                    </a:lnTo>
                    <a:lnTo>
                      <a:pt x="907" y="873"/>
                    </a:lnTo>
                    <a:lnTo>
                      <a:pt x="903" y="870"/>
                    </a:lnTo>
                    <a:lnTo>
                      <a:pt x="901" y="869"/>
                    </a:lnTo>
                    <a:lnTo>
                      <a:pt x="893" y="866"/>
                    </a:lnTo>
                    <a:lnTo>
                      <a:pt x="887" y="866"/>
                    </a:lnTo>
                    <a:lnTo>
                      <a:pt x="880" y="864"/>
                    </a:lnTo>
                    <a:lnTo>
                      <a:pt x="871" y="859"/>
                    </a:lnTo>
                    <a:lnTo>
                      <a:pt x="866" y="852"/>
                    </a:lnTo>
                    <a:lnTo>
                      <a:pt x="861" y="847"/>
                    </a:lnTo>
                    <a:lnTo>
                      <a:pt x="853" y="842"/>
                    </a:lnTo>
                    <a:lnTo>
                      <a:pt x="851" y="842"/>
                    </a:lnTo>
                    <a:lnTo>
                      <a:pt x="846" y="840"/>
                    </a:lnTo>
                    <a:lnTo>
                      <a:pt x="839" y="840"/>
                    </a:lnTo>
                    <a:lnTo>
                      <a:pt x="837" y="842"/>
                    </a:lnTo>
                    <a:lnTo>
                      <a:pt x="834" y="844"/>
                    </a:lnTo>
                    <a:lnTo>
                      <a:pt x="831" y="847"/>
                    </a:lnTo>
                    <a:lnTo>
                      <a:pt x="824" y="847"/>
                    </a:lnTo>
                    <a:lnTo>
                      <a:pt x="822" y="846"/>
                    </a:lnTo>
                    <a:lnTo>
                      <a:pt x="819" y="844"/>
                    </a:lnTo>
                    <a:lnTo>
                      <a:pt x="809" y="844"/>
                    </a:lnTo>
                    <a:lnTo>
                      <a:pt x="804" y="842"/>
                    </a:lnTo>
                    <a:lnTo>
                      <a:pt x="798" y="839"/>
                    </a:lnTo>
                    <a:lnTo>
                      <a:pt x="792" y="834"/>
                    </a:lnTo>
                    <a:lnTo>
                      <a:pt x="787" y="831"/>
                    </a:lnTo>
                    <a:lnTo>
                      <a:pt x="780" y="831"/>
                    </a:lnTo>
                    <a:lnTo>
                      <a:pt x="778" y="830"/>
                    </a:lnTo>
                    <a:lnTo>
                      <a:pt x="775" y="830"/>
                    </a:lnTo>
                    <a:lnTo>
                      <a:pt x="772" y="829"/>
                    </a:lnTo>
                    <a:lnTo>
                      <a:pt x="769" y="827"/>
                    </a:lnTo>
                    <a:lnTo>
                      <a:pt x="768" y="825"/>
                    </a:lnTo>
                    <a:lnTo>
                      <a:pt x="765" y="822"/>
                    </a:lnTo>
                    <a:lnTo>
                      <a:pt x="758" y="820"/>
                    </a:lnTo>
                    <a:lnTo>
                      <a:pt x="755" y="820"/>
                    </a:lnTo>
                    <a:lnTo>
                      <a:pt x="753" y="818"/>
                    </a:lnTo>
                    <a:lnTo>
                      <a:pt x="749" y="817"/>
                    </a:lnTo>
                    <a:lnTo>
                      <a:pt x="744" y="815"/>
                    </a:lnTo>
                    <a:lnTo>
                      <a:pt x="742" y="812"/>
                    </a:lnTo>
                    <a:lnTo>
                      <a:pt x="738" y="810"/>
                    </a:lnTo>
                    <a:lnTo>
                      <a:pt x="733" y="808"/>
                    </a:lnTo>
                    <a:lnTo>
                      <a:pt x="729" y="806"/>
                    </a:lnTo>
                    <a:lnTo>
                      <a:pt x="726" y="803"/>
                    </a:lnTo>
                    <a:lnTo>
                      <a:pt x="725" y="801"/>
                    </a:lnTo>
                    <a:lnTo>
                      <a:pt x="720" y="798"/>
                    </a:lnTo>
                    <a:lnTo>
                      <a:pt x="719" y="796"/>
                    </a:lnTo>
                    <a:lnTo>
                      <a:pt x="719" y="791"/>
                    </a:lnTo>
                    <a:lnTo>
                      <a:pt x="720" y="788"/>
                    </a:lnTo>
                    <a:lnTo>
                      <a:pt x="724" y="784"/>
                    </a:lnTo>
                    <a:lnTo>
                      <a:pt x="724" y="778"/>
                    </a:lnTo>
                    <a:lnTo>
                      <a:pt x="723" y="777"/>
                    </a:lnTo>
                    <a:lnTo>
                      <a:pt x="721" y="774"/>
                    </a:lnTo>
                    <a:lnTo>
                      <a:pt x="719" y="772"/>
                    </a:lnTo>
                    <a:lnTo>
                      <a:pt x="713" y="758"/>
                    </a:lnTo>
                    <a:lnTo>
                      <a:pt x="703" y="747"/>
                    </a:lnTo>
                    <a:lnTo>
                      <a:pt x="691" y="737"/>
                    </a:lnTo>
                    <a:lnTo>
                      <a:pt x="684" y="732"/>
                    </a:lnTo>
                    <a:lnTo>
                      <a:pt x="681" y="729"/>
                    </a:lnTo>
                    <a:lnTo>
                      <a:pt x="678" y="727"/>
                    </a:lnTo>
                    <a:lnTo>
                      <a:pt x="676" y="724"/>
                    </a:lnTo>
                    <a:lnTo>
                      <a:pt x="675" y="723"/>
                    </a:lnTo>
                    <a:lnTo>
                      <a:pt x="675" y="715"/>
                    </a:lnTo>
                    <a:lnTo>
                      <a:pt x="674" y="713"/>
                    </a:lnTo>
                    <a:lnTo>
                      <a:pt x="671" y="710"/>
                    </a:lnTo>
                    <a:lnTo>
                      <a:pt x="669" y="709"/>
                    </a:lnTo>
                    <a:lnTo>
                      <a:pt x="665" y="707"/>
                    </a:lnTo>
                    <a:lnTo>
                      <a:pt x="662" y="705"/>
                    </a:lnTo>
                    <a:lnTo>
                      <a:pt x="661" y="703"/>
                    </a:lnTo>
                    <a:lnTo>
                      <a:pt x="659" y="700"/>
                    </a:lnTo>
                    <a:lnTo>
                      <a:pt x="659" y="696"/>
                    </a:lnTo>
                    <a:lnTo>
                      <a:pt x="654" y="696"/>
                    </a:lnTo>
                    <a:lnTo>
                      <a:pt x="640" y="683"/>
                    </a:lnTo>
                    <a:lnTo>
                      <a:pt x="637" y="678"/>
                    </a:lnTo>
                    <a:lnTo>
                      <a:pt x="636" y="674"/>
                    </a:lnTo>
                    <a:lnTo>
                      <a:pt x="632" y="666"/>
                    </a:lnTo>
                    <a:lnTo>
                      <a:pt x="630" y="659"/>
                    </a:lnTo>
                    <a:lnTo>
                      <a:pt x="630" y="656"/>
                    </a:lnTo>
                    <a:lnTo>
                      <a:pt x="629" y="654"/>
                    </a:lnTo>
                    <a:lnTo>
                      <a:pt x="619" y="651"/>
                    </a:lnTo>
                    <a:lnTo>
                      <a:pt x="614" y="649"/>
                    </a:lnTo>
                    <a:lnTo>
                      <a:pt x="610" y="646"/>
                    </a:lnTo>
                    <a:lnTo>
                      <a:pt x="609" y="647"/>
                    </a:lnTo>
                    <a:lnTo>
                      <a:pt x="609" y="651"/>
                    </a:lnTo>
                    <a:lnTo>
                      <a:pt x="610" y="659"/>
                    </a:lnTo>
                    <a:lnTo>
                      <a:pt x="612" y="665"/>
                    </a:lnTo>
                    <a:lnTo>
                      <a:pt x="617" y="675"/>
                    </a:lnTo>
                    <a:lnTo>
                      <a:pt x="620" y="678"/>
                    </a:lnTo>
                    <a:lnTo>
                      <a:pt x="622" y="679"/>
                    </a:lnTo>
                    <a:lnTo>
                      <a:pt x="626" y="680"/>
                    </a:lnTo>
                    <a:lnTo>
                      <a:pt x="629" y="683"/>
                    </a:lnTo>
                    <a:lnTo>
                      <a:pt x="634" y="690"/>
                    </a:lnTo>
                    <a:lnTo>
                      <a:pt x="635" y="694"/>
                    </a:lnTo>
                    <a:lnTo>
                      <a:pt x="636" y="699"/>
                    </a:lnTo>
                    <a:lnTo>
                      <a:pt x="641" y="708"/>
                    </a:lnTo>
                    <a:lnTo>
                      <a:pt x="646" y="714"/>
                    </a:lnTo>
                    <a:lnTo>
                      <a:pt x="650" y="722"/>
                    </a:lnTo>
                    <a:lnTo>
                      <a:pt x="654" y="732"/>
                    </a:lnTo>
                    <a:lnTo>
                      <a:pt x="657" y="740"/>
                    </a:lnTo>
                    <a:lnTo>
                      <a:pt x="664" y="747"/>
                    </a:lnTo>
                    <a:lnTo>
                      <a:pt x="665" y="745"/>
                    </a:lnTo>
                    <a:lnTo>
                      <a:pt x="666" y="747"/>
                    </a:lnTo>
                    <a:lnTo>
                      <a:pt x="669" y="748"/>
                    </a:lnTo>
                    <a:lnTo>
                      <a:pt x="670" y="749"/>
                    </a:lnTo>
                    <a:lnTo>
                      <a:pt x="671" y="752"/>
                    </a:lnTo>
                    <a:lnTo>
                      <a:pt x="671" y="756"/>
                    </a:lnTo>
                    <a:lnTo>
                      <a:pt x="670" y="757"/>
                    </a:lnTo>
                    <a:lnTo>
                      <a:pt x="670" y="759"/>
                    </a:lnTo>
                    <a:lnTo>
                      <a:pt x="669" y="759"/>
                    </a:lnTo>
                    <a:lnTo>
                      <a:pt x="666" y="757"/>
                    </a:lnTo>
                    <a:lnTo>
                      <a:pt x="664" y="756"/>
                    </a:lnTo>
                    <a:lnTo>
                      <a:pt x="662" y="753"/>
                    </a:lnTo>
                    <a:lnTo>
                      <a:pt x="662" y="752"/>
                    </a:lnTo>
                    <a:lnTo>
                      <a:pt x="659" y="751"/>
                    </a:lnTo>
                    <a:lnTo>
                      <a:pt x="656" y="749"/>
                    </a:lnTo>
                    <a:lnTo>
                      <a:pt x="654" y="747"/>
                    </a:lnTo>
                    <a:lnTo>
                      <a:pt x="651" y="743"/>
                    </a:lnTo>
                    <a:lnTo>
                      <a:pt x="649" y="740"/>
                    </a:lnTo>
                    <a:lnTo>
                      <a:pt x="646" y="739"/>
                    </a:lnTo>
                    <a:lnTo>
                      <a:pt x="642" y="735"/>
                    </a:lnTo>
                    <a:lnTo>
                      <a:pt x="642" y="724"/>
                    </a:lnTo>
                    <a:lnTo>
                      <a:pt x="639" y="722"/>
                    </a:lnTo>
                    <a:lnTo>
                      <a:pt x="634" y="714"/>
                    </a:lnTo>
                    <a:lnTo>
                      <a:pt x="630" y="712"/>
                    </a:lnTo>
                    <a:lnTo>
                      <a:pt x="627" y="709"/>
                    </a:lnTo>
                    <a:lnTo>
                      <a:pt x="624" y="708"/>
                    </a:lnTo>
                    <a:lnTo>
                      <a:pt x="621" y="705"/>
                    </a:lnTo>
                    <a:lnTo>
                      <a:pt x="617" y="704"/>
                    </a:lnTo>
                    <a:lnTo>
                      <a:pt x="615" y="703"/>
                    </a:lnTo>
                    <a:lnTo>
                      <a:pt x="612" y="700"/>
                    </a:lnTo>
                    <a:lnTo>
                      <a:pt x="620" y="700"/>
                    </a:lnTo>
                    <a:lnTo>
                      <a:pt x="621" y="699"/>
                    </a:lnTo>
                    <a:lnTo>
                      <a:pt x="620" y="698"/>
                    </a:lnTo>
                    <a:lnTo>
                      <a:pt x="610" y="685"/>
                    </a:lnTo>
                    <a:lnTo>
                      <a:pt x="598" y="674"/>
                    </a:lnTo>
                    <a:lnTo>
                      <a:pt x="596" y="669"/>
                    </a:lnTo>
                    <a:lnTo>
                      <a:pt x="596" y="665"/>
                    </a:lnTo>
                    <a:lnTo>
                      <a:pt x="595" y="661"/>
                    </a:lnTo>
                    <a:lnTo>
                      <a:pt x="595" y="659"/>
                    </a:lnTo>
                    <a:lnTo>
                      <a:pt x="593" y="656"/>
                    </a:lnTo>
                    <a:lnTo>
                      <a:pt x="588" y="649"/>
                    </a:lnTo>
                    <a:lnTo>
                      <a:pt x="587" y="646"/>
                    </a:lnTo>
                    <a:lnTo>
                      <a:pt x="585" y="642"/>
                    </a:lnTo>
                    <a:lnTo>
                      <a:pt x="583" y="637"/>
                    </a:lnTo>
                    <a:lnTo>
                      <a:pt x="583" y="634"/>
                    </a:lnTo>
                    <a:lnTo>
                      <a:pt x="576" y="626"/>
                    </a:lnTo>
                    <a:lnTo>
                      <a:pt x="566" y="618"/>
                    </a:lnTo>
                    <a:lnTo>
                      <a:pt x="555" y="612"/>
                    </a:lnTo>
                    <a:lnTo>
                      <a:pt x="542" y="607"/>
                    </a:lnTo>
                    <a:lnTo>
                      <a:pt x="541" y="606"/>
                    </a:lnTo>
                    <a:lnTo>
                      <a:pt x="540" y="603"/>
                    </a:lnTo>
                    <a:lnTo>
                      <a:pt x="540" y="598"/>
                    </a:lnTo>
                    <a:lnTo>
                      <a:pt x="534" y="590"/>
                    </a:lnTo>
                    <a:lnTo>
                      <a:pt x="528" y="582"/>
                    </a:lnTo>
                    <a:lnTo>
                      <a:pt x="524" y="573"/>
                    </a:lnTo>
                    <a:lnTo>
                      <a:pt x="524" y="563"/>
                    </a:lnTo>
                    <a:lnTo>
                      <a:pt x="518" y="559"/>
                    </a:lnTo>
                    <a:lnTo>
                      <a:pt x="506" y="542"/>
                    </a:lnTo>
                    <a:lnTo>
                      <a:pt x="499" y="532"/>
                    </a:lnTo>
                    <a:lnTo>
                      <a:pt x="498" y="529"/>
                    </a:lnTo>
                    <a:lnTo>
                      <a:pt x="499" y="528"/>
                    </a:lnTo>
                    <a:lnTo>
                      <a:pt x="501" y="525"/>
                    </a:lnTo>
                    <a:lnTo>
                      <a:pt x="503" y="523"/>
                    </a:lnTo>
                    <a:lnTo>
                      <a:pt x="502" y="513"/>
                    </a:lnTo>
                    <a:lnTo>
                      <a:pt x="501" y="500"/>
                    </a:lnTo>
                    <a:lnTo>
                      <a:pt x="499" y="489"/>
                    </a:lnTo>
                    <a:lnTo>
                      <a:pt x="498" y="481"/>
                    </a:lnTo>
                    <a:lnTo>
                      <a:pt x="501" y="473"/>
                    </a:lnTo>
                    <a:lnTo>
                      <a:pt x="506" y="452"/>
                    </a:lnTo>
                    <a:lnTo>
                      <a:pt x="507" y="444"/>
                    </a:lnTo>
                    <a:lnTo>
                      <a:pt x="506" y="437"/>
                    </a:lnTo>
                    <a:lnTo>
                      <a:pt x="497" y="429"/>
                    </a:lnTo>
                    <a:lnTo>
                      <a:pt x="496" y="422"/>
                    </a:lnTo>
                    <a:lnTo>
                      <a:pt x="498" y="420"/>
                    </a:lnTo>
                    <a:lnTo>
                      <a:pt x="501" y="418"/>
                    </a:lnTo>
                    <a:lnTo>
                      <a:pt x="502" y="418"/>
                    </a:lnTo>
                    <a:lnTo>
                      <a:pt x="509" y="421"/>
                    </a:lnTo>
                    <a:lnTo>
                      <a:pt x="514" y="426"/>
                    </a:lnTo>
                    <a:lnTo>
                      <a:pt x="517" y="421"/>
                    </a:lnTo>
                    <a:lnTo>
                      <a:pt x="519" y="417"/>
                    </a:lnTo>
                    <a:lnTo>
                      <a:pt x="519" y="412"/>
                    </a:lnTo>
                    <a:lnTo>
                      <a:pt x="516" y="408"/>
                    </a:lnTo>
                    <a:lnTo>
                      <a:pt x="514" y="406"/>
                    </a:lnTo>
                    <a:lnTo>
                      <a:pt x="513" y="405"/>
                    </a:lnTo>
                    <a:lnTo>
                      <a:pt x="512" y="405"/>
                    </a:lnTo>
                    <a:lnTo>
                      <a:pt x="511" y="403"/>
                    </a:lnTo>
                    <a:lnTo>
                      <a:pt x="508" y="402"/>
                    </a:lnTo>
                    <a:lnTo>
                      <a:pt x="504" y="401"/>
                    </a:lnTo>
                    <a:lnTo>
                      <a:pt x="501" y="398"/>
                    </a:lnTo>
                    <a:lnTo>
                      <a:pt x="496" y="396"/>
                    </a:lnTo>
                    <a:lnTo>
                      <a:pt x="494" y="395"/>
                    </a:lnTo>
                    <a:lnTo>
                      <a:pt x="493" y="391"/>
                    </a:lnTo>
                    <a:lnTo>
                      <a:pt x="491" y="390"/>
                    </a:lnTo>
                    <a:lnTo>
                      <a:pt x="488" y="387"/>
                    </a:lnTo>
                    <a:lnTo>
                      <a:pt x="486" y="387"/>
                    </a:lnTo>
                    <a:lnTo>
                      <a:pt x="483" y="386"/>
                    </a:lnTo>
                    <a:lnTo>
                      <a:pt x="481" y="386"/>
                    </a:lnTo>
                    <a:lnTo>
                      <a:pt x="478" y="385"/>
                    </a:lnTo>
                    <a:lnTo>
                      <a:pt x="477" y="383"/>
                    </a:lnTo>
                    <a:lnTo>
                      <a:pt x="476" y="381"/>
                    </a:lnTo>
                    <a:lnTo>
                      <a:pt x="467" y="378"/>
                    </a:lnTo>
                    <a:lnTo>
                      <a:pt x="463" y="374"/>
                    </a:lnTo>
                    <a:lnTo>
                      <a:pt x="459" y="367"/>
                    </a:lnTo>
                    <a:lnTo>
                      <a:pt x="458" y="361"/>
                    </a:lnTo>
                    <a:lnTo>
                      <a:pt x="455" y="358"/>
                    </a:lnTo>
                    <a:lnTo>
                      <a:pt x="450" y="356"/>
                    </a:lnTo>
                    <a:lnTo>
                      <a:pt x="449" y="354"/>
                    </a:lnTo>
                    <a:lnTo>
                      <a:pt x="447" y="353"/>
                    </a:lnTo>
                    <a:lnTo>
                      <a:pt x="445" y="351"/>
                    </a:lnTo>
                    <a:lnTo>
                      <a:pt x="444" y="349"/>
                    </a:lnTo>
                    <a:lnTo>
                      <a:pt x="444" y="343"/>
                    </a:lnTo>
                    <a:lnTo>
                      <a:pt x="443" y="340"/>
                    </a:lnTo>
                    <a:lnTo>
                      <a:pt x="438" y="338"/>
                    </a:lnTo>
                    <a:lnTo>
                      <a:pt x="437" y="338"/>
                    </a:lnTo>
                    <a:lnTo>
                      <a:pt x="432" y="335"/>
                    </a:lnTo>
                    <a:lnTo>
                      <a:pt x="429" y="330"/>
                    </a:lnTo>
                    <a:lnTo>
                      <a:pt x="429" y="318"/>
                    </a:lnTo>
                    <a:lnTo>
                      <a:pt x="428" y="315"/>
                    </a:lnTo>
                    <a:lnTo>
                      <a:pt x="427" y="314"/>
                    </a:lnTo>
                    <a:lnTo>
                      <a:pt x="427" y="313"/>
                    </a:lnTo>
                    <a:lnTo>
                      <a:pt x="425" y="313"/>
                    </a:lnTo>
                    <a:lnTo>
                      <a:pt x="424" y="314"/>
                    </a:lnTo>
                    <a:lnTo>
                      <a:pt x="419" y="314"/>
                    </a:lnTo>
                    <a:lnTo>
                      <a:pt x="415" y="312"/>
                    </a:lnTo>
                    <a:lnTo>
                      <a:pt x="413" y="309"/>
                    </a:lnTo>
                    <a:lnTo>
                      <a:pt x="409" y="307"/>
                    </a:lnTo>
                    <a:lnTo>
                      <a:pt x="407" y="301"/>
                    </a:lnTo>
                    <a:lnTo>
                      <a:pt x="407" y="293"/>
                    </a:lnTo>
                    <a:lnTo>
                      <a:pt x="405" y="290"/>
                    </a:lnTo>
                    <a:lnTo>
                      <a:pt x="403" y="290"/>
                    </a:lnTo>
                    <a:lnTo>
                      <a:pt x="400" y="289"/>
                    </a:lnTo>
                    <a:lnTo>
                      <a:pt x="390" y="289"/>
                    </a:lnTo>
                    <a:lnTo>
                      <a:pt x="388" y="286"/>
                    </a:lnTo>
                    <a:lnTo>
                      <a:pt x="386" y="284"/>
                    </a:lnTo>
                    <a:lnTo>
                      <a:pt x="386" y="283"/>
                    </a:lnTo>
                    <a:lnTo>
                      <a:pt x="393" y="276"/>
                    </a:lnTo>
                    <a:lnTo>
                      <a:pt x="393" y="271"/>
                    </a:lnTo>
                    <a:lnTo>
                      <a:pt x="390" y="271"/>
                    </a:lnTo>
                    <a:lnTo>
                      <a:pt x="388" y="273"/>
                    </a:lnTo>
                    <a:lnTo>
                      <a:pt x="384" y="276"/>
                    </a:lnTo>
                    <a:lnTo>
                      <a:pt x="380" y="276"/>
                    </a:lnTo>
                    <a:lnTo>
                      <a:pt x="379" y="275"/>
                    </a:lnTo>
                    <a:lnTo>
                      <a:pt x="376" y="274"/>
                    </a:lnTo>
                    <a:lnTo>
                      <a:pt x="375" y="271"/>
                    </a:lnTo>
                    <a:lnTo>
                      <a:pt x="375" y="266"/>
                    </a:lnTo>
                    <a:lnTo>
                      <a:pt x="376" y="265"/>
                    </a:lnTo>
                    <a:lnTo>
                      <a:pt x="378" y="263"/>
                    </a:lnTo>
                    <a:lnTo>
                      <a:pt x="379" y="261"/>
                    </a:lnTo>
                    <a:lnTo>
                      <a:pt x="376" y="259"/>
                    </a:lnTo>
                    <a:lnTo>
                      <a:pt x="375" y="259"/>
                    </a:lnTo>
                    <a:lnTo>
                      <a:pt x="374" y="257"/>
                    </a:lnTo>
                    <a:lnTo>
                      <a:pt x="373" y="259"/>
                    </a:lnTo>
                    <a:lnTo>
                      <a:pt x="369" y="259"/>
                    </a:lnTo>
                    <a:lnTo>
                      <a:pt x="365" y="257"/>
                    </a:lnTo>
                    <a:lnTo>
                      <a:pt x="360" y="252"/>
                    </a:lnTo>
                    <a:lnTo>
                      <a:pt x="358" y="257"/>
                    </a:lnTo>
                    <a:lnTo>
                      <a:pt x="356" y="259"/>
                    </a:lnTo>
                    <a:lnTo>
                      <a:pt x="354" y="260"/>
                    </a:lnTo>
                    <a:lnTo>
                      <a:pt x="350" y="259"/>
                    </a:lnTo>
                    <a:lnTo>
                      <a:pt x="348" y="257"/>
                    </a:lnTo>
                    <a:lnTo>
                      <a:pt x="344" y="255"/>
                    </a:lnTo>
                    <a:lnTo>
                      <a:pt x="339" y="250"/>
                    </a:lnTo>
                    <a:lnTo>
                      <a:pt x="338" y="247"/>
                    </a:lnTo>
                    <a:lnTo>
                      <a:pt x="335" y="245"/>
                    </a:lnTo>
                    <a:lnTo>
                      <a:pt x="322" y="240"/>
                    </a:lnTo>
                    <a:lnTo>
                      <a:pt x="311" y="235"/>
                    </a:lnTo>
                    <a:lnTo>
                      <a:pt x="299" y="230"/>
                    </a:lnTo>
                    <a:lnTo>
                      <a:pt x="276" y="230"/>
                    </a:lnTo>
                    <a:lnTo>
                      <a:pt x="265" y="227"/>
                    </a:lnTo>
                    <a:lnTo>
                      <a:pt x="255" y="224"/>
                    </a:lnTo>
                    <a:lnTo>
                      <a:pt x="245" y="218"/>
                    </a:lnTo>
                    <a:lnTo>
                      <a:pt x="237" y="210"/>
                    </a:lnTo>
                    <a:lnTo>
                      <a:pt x="233" y="211"/>
                    </a:lnTo>
                    <a:lnTo>
                      <a:pt x="228" y="212"/>
                    </a:lnTo>
                    <a:lnTo>
                      <a:pt x="225" y="215"/>
                    </a:lnTo>
                    <a:lnTo>
                      <a:pt x="221" y="216"/>
                    </a:lnTo>
                    <a:lnTo>
                      <a:pt x="222" y="218"/>
                    </a:lnTo>
                    <a:lnTo>
                      <a:pt x="225" y="222"/>
                    </a:lnTo>
                    <a:lnTo>
                      <a:pt x="220" y="227"/>
                    </a:lnTo>
                    <a:lnTo>
                      <a:pt x="211" y="234"/>
                    </a:lnTo>
                    <a:lnTo>
                      <a:pt x="201" y="239"/>
                    </a:lnTo>
                    <a:lnTo>
                      <a:pt x="192" y="244"/>
                    </a:lnTo>
                    <a:lnTo>
                      <a:pt x="184" y="245"/>
                    </a:lnTo>
                    <a:lnTo>
                      <a:pt x="183" y="245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2" y="239"/>
                    </a:lnTo>
                    <a:lnTo>
                      <a:pt x="183" y="239"/>
                    </a:lnTo>
                    <a:lnTo>
                      <a:pt x="183" y="234"/>
                    </a:lnTo>
                    <a:lnTo>
                      <a:pt x="186" y="225"/>
                    </a:lnTo>
                    <a:lnTo>
                      <a:pt x="191" y="218"/>
                    </a:lnTo>
                    <a:lnTo>
                      <a:pt x="201" y="213"/>
                    </a:lnTo>
                    <a:lnTo>
                      <a:pt x="201" y="210"/>
                    </a:lnTo>
                    <a:lnTo>
                      <a:pt x="197" y="210"/>
                    </a:lnTo>
                    <a:lnTo>
                      <a:pt x="189" y="212"/>
                    </a:lnTo>
                    <a:lnTo>
                      <a:pt x="179" y="218"/>
                    </a:lnTo>
                    <a:lnTo>
                      <a:pt x="169" y="227"/>
                    </a:lnTo>
                    <a:lnTo>
                      <a:pt x="162" y="237"/>
                    </a:lnTo>
                    <a:lnTo>
                      <a:pt x="159" y="246"/>
                    </a:lnTo>
                    <a:lnTo>
                      <a:pt x="159" y="252"/>
                    </a:lnTo>
                    <a:lnTo>
                      <a:pt x="157" y="260"/>
                    </a:lnTo>
                    <a:lnTo>
                      <a:pt x="154" y="263"/>
                    </a:lnTo>
                    <a:lnTo>
                      <a:pt x="151" y="265"/>
                    </a:lnTo>
                    <a:lnTo>
                      <a:pt x="146" y="266"/>
                    </a:lnTo>
                    <a:lnTo>
                      <a:pt x="142" y="268"/>
                    </a:lnTo>
                    <a:lnTo>
                      <a:pt x="138" y="270"/>
                    </a:lnTo>
                    <a:lnTo>
                      <a:pt x="136" y="273"/>
                    </a:lnTo>
                    <a:lnTo>
                      <a:pt x="134" y="275"/>
                    </a:lnTo>
                    <a:lnTo>
                      <a:pt x="132" y="279"/>
                    </a:lnTo>
                    <a:lnTo>
                      <a:pt x="123" y="285"/>
                    </a:lnTo>
                    <a:lnTo>
                      <a:pt x="114" y="290"/>
                    </a:lnTo>
                    <a:lnTo>
                      <a:pt x="97" y="303"/>
                    </a:lnTo>
                    <a:lnTo>
                      <a:pt x="85" y="307"/>
                    </a:lnTo>
                    <a:lnTo>
                      <a:pt x="73" y="309"/>
                    </a:lnTo>
                    <a:lnTo>
                      <a:pt x="64" y="312"/>
                    </a:lnTo>
                    <a:lnTo>
                      <a:pt x="58" y="317"/>
                    </a:lnTo>
                    <a:lnTo>
                      <a:pt x="50" y="322"/>
                    </a:lnTo>
                    <a:lnTo>
                      <a:pt x="43" y="324"/>
                    </a:lnTo>
                    <a:lnTo>
                      <a:pt x="33" y="324"/>
                    </a:lnTo>
                    <a:lnTo>
                      <a:pt x="38" y="319"/>
                    </a:lnTo>
                    <a:lnTo>
                      <a:pt x="40" y="318"/>
                    </a:lnTo>
                    <a:lnTo>
                      <a:pt x="43" y="318"/>
                    </a:lnTo>
                    <a:lnTo>
                      <a:pt x="46" y="317"/>
                    </a:lnTo>
                    <a:lnTo>
                      <a:pt x="49" y="317"/>
                    </a:lnTo>
                    <a:lnTo>
                      <a:pt x="51" y="315"/>
                    </a:lnTo>
                    <a:lnTo>
                      <a:pt x="55" y="312"/>
                    </a:lnTo>
                    <a:lnTo>
                      <a:pt x="58" y="308"/>
                    </a:lnTo>
                    <a:lnTo>
                      <a:pt x="61" y="304"/>
                    </a:lnTo>
                    <a:lnTo>
                      <a:pt x="65" y="301"/>
                    </a:lnTo>
                    <a:lnTo>
                      <a:pt x="68" y="300"/>
                    </a:lnTo>
                    <a:lnTo>
                      <a:pt x="72" y="300"/>
                    </a:lnTo>
                    <a:lnTo>
                      <a:pt x="74" y="299"/>
                    </a:lnTo>
                    <a:lnTo>
                      <a:pt x="80" y="299"/>
                    </a:lnTo>
                    <a:lnTo>
                      <a:pt x="84" y="295"/>
                    </a:lnTo>
                    <a:lnTo>
                      <a:pt x="94" y="288"/>
                    </a:lnTo>
                    <a:lnTo>
                      <a:pt x="117" y="273"/>
                    </a:lnTo>
                    <a:lnTo>
                      <a:pt x="123" y="268"/>
                    </a:lnTo>
                    <a:lnTo>
                      <a:pt x="130" y="255"/>
                    </a:lnTo>
                    <a:lnTo>
                      <a:pt x="137" y="249"/>
                    </a:lnTo>
                    <a:lnTo>
                      <a:pt x="130" y="249"/>
                    </a:lnTo>
                    <a:lnTo>
                      <a:pt x="127" y="250"/>
                    </a:lnTo>
                    <a:lnTo>
                      <a:pt x="123" y="252"/>
                    </a:lnTo>
                    <a:lnTo>
                      <a:pt x="119" y="254"/>
                    </a:lnTo>
                    <a:lnTo>
                      <a:pt x="112" y="254"/>
                    </a:lnTo>
                    <a:lnTo>
                      <a:pt x="109" y="252"/>
                    </a:lnTo>
                    <a:lnTo>
                      <a:pt x="107" y="252"/>
                    </a:lnTo>
                    <a:lnTo>
                      <a:pt x="104" y="251"/>
                    </a:lnTo>
                    <a:lnTo>
                      <a:pt x="103" y="254"/>
                    </a:lnTo>
                    <a:lnTo>
                      <a:pt x="102" y="255"/>
                    </a:lnTo>
                    <a:lnTo>
                      <a:pt x="102" y="257"/>
                    </a:lnTo>
                    <a:lnTo>
                      <a:pt x="94" y="254"/>
                    </a:lnTo>
                    <a:lnTo>
                      <a:pt x="88" y="251"/>
                    </a:lnTo>
                    <a:lnTo>
                      <a:pt x="82" y="246"/>
                    </a:lnTo>
                    <a:lnTo>
                      <a:pt x="82" y="252"/>
                    </a:lnTo>
                    <a:lnTo>
                      <a:pt x="75" y="252"/>
                    </a:lnTo>
                    <a:lnTo>
                      <a:pt x="73" y="254"/>
                    </a:lnTo>
                    <a:lnTo>
                      <a:pt x="72" y="256"/>
                    </a:lnTo>
                    <a:lnTo>
                      <a:pt x="70" y="256"/>
                    </a:lnTo>
                    <a:lnTo>
                      <a:pt x="68" y="254"/>
                    </a:lnTo>
                    <a:lnTo>
                      <a:pt x="67" y="251"/>
                    </a:lnTo>
                    <a:lnTo>
                      <a:pt x="67" y="235"/>
                    </a:lnTo>
                    <a:lnTo>
                      <a:pt x="65" y="232"/>
                    </a:lnTo>
                    <a:lnTo>
                      <a:pt x="64" y="231"/>
                    </a:lnTo>
                    <a:lnTo>
                      <a:pt x="63" y="231"/>
                    </a:lnTo>
                    <a:lnTo>
                      <a:pt x="61" y="232"/>
                    </a:lnTo>
                    <a:lnTo>
                      <a:pt x="59" y="234"/>
                    </a:lnTo>
                    <a:lnTo>
                      <a:pt x="58" y="236"/>
                    </a:lnTo>
                    <a:lnTo>
                      <a:pt x="55" y="239"/>
                    </a:lnTo>
                    <a:lnTo>
                      <a:pt x="50" y="237"/>
                    </a:lnTo>
                    <a:lnTo>
                      <a:pt x="44" y="234"/>
                    </a:lnTo>
                    <a:lnTo>
                      <a:pt x="36" y="229"/>
                    </a:lnTo>
                    <a:lnTo>
                      <a:pt x="28" y="220"/>
                    </a:lnTo>
                    <a:lnTo>
                      <a:pt x="30" y="220"/>
                    </a:lnTo>
                    <a:lnTo>
                      <a:pt x="31" y="218"/>
                    </a:lnTo>
                    <a:lnTo>
                      <a:pt x="34" y="218"/>
                    </a:lnTo>
                    <a:lnTo>
                      <a:pt x="31" y="215"/>
                    </a:lnTo>
                    <a:lnTo>
                      <a:pt x="26" y="210"/>
                    </a:lnTo>
                    <a:lnTo>
                      <a:pt x="23" y="207"/>
                    </a:lnTo>
                    <a:lnTo>
                      <a:pt x="20" y="206"/>
                    </a:lnTo>
                    <a:lnTo>
                      <a:pt x="18" y="201"/>
                    </a:lnTo>
                    <a:lnTo>
                      <a:pt x="21" y="192"/>
                    </a:lnTo>
                    <a:lnTo>
                      <a:pt x="29" y="185"/>
                    </a:lnTo>
                    <a:lnTo>
                      <a:pt x="39" y="179"/>
                    </a:lnTo>
                    <a:lnTo>
                      <a:pt x="48" y="178"/>
                    </a:lnTo>
                    <a:lnTo>
                      <a:pt x="53" y="177"/>
                    </a:lnTo>
                    <a:lnTo>
                      <a:pt x="60" y="174"/>
                    </a:lnTo>
                    <a:lnTo>
                      <a:pt x="69" y="169"/>
                    </a:lnTo>
                    <a:lnTo>
                      <a:pt x="77" y="166"/>
                    </a:lnTo>
                    <a:lnTo>
                      <a:pt x="79" y="162"/>
                    </a:lnTo>
                    <a:lnTo>
                      <a:pt x="79" y="161"/>
                    </a:lnTo>
                    <a:lnTo>
                      <a:pt x="78" y="158"/>
                    </a:lnTo>
                    <a:lnTo>
                      <a:pt x="75" y="157"/>
                    </a:lnTo>
                    <a:lnTo>
                      <a:pt x="74" y="154"/>
                    </a:lnTo>
                    <a:lnTo>
                      <a:pt x="73" y="153"/>
                    </a:lnTo>
                    <a:lnTo>
                      <a:pt x="73" y="152"/>
                    </a:lnTo>
                    <a:lnTo>
                      <a:pt x="74" y="151"/>
                    </a:lnTo>
                    <a:lnTo>
                      <a:pt x="78" y="151"/>
                    </a:lnTo>
                    <a:lnTo>
                      <a:pt x="79" y="152"/>
                    </a:lnTo>
                    <a:lnTo>
                      <a:pt x="79" y="146"/>
                    </a:lnTo>
                    <a:lnTo>
                      <a:pt x="70" y="146"/>
                    </a:lnTo>
                    <a:lnTo>
                      <a:pt x="68" y="148"/>
                    </a:lnTo>
                    <a:lnTo>
                      <a:pt x="63" y="151"/>
                    </a:lnTo>
                    <a:lnTo>
                      <a:pt x="59" y="153"/>
                    </a:lnTo>
                    <a:lnTo>
                      <a:pt x="50" y="153"/>
                    </a:lnTo>
                    <a:lnTo>
                      <a:pt x="46" y="152"/>
                    </a:lnTo>
                    <a:lnTo>
                      <a:pt x="41" y="149"/>
                    </a:lnTo>
                    <a:lnTo>
                      <a:pt x="16" y="149"/>
                    </a:lnTo>
                    <a:lnTo>
                      <a:pt x="16" y="147"/>
                    </a:lnTo>
                    <a:lnTo>
                      <a:pt x="15" y="144"/>
                    </a:lnTo>
                    <a:lnTo>
                      <a:pt x="11" y="140"/>
                    </a:lnTo>
                    <a:lnTo>
                      <a:pt x="11" y="135"/>
                    </a:lnTo>
                    <a:lnTo>
                      <a:pt x="13" y="134"/>
                    </a:lnTo>
                    <a:lnTo>
                      <a:pt x="9" y="134"/>
                    </a:lnTo>
                    <a:lnTo>
                      <a:pt x="5" y="133"/>
                    </a:lnTo>
                    <a:lnTo>
                      <a:pt x="0" y="128"/>
                    </a:lnTo>
                    <a:lnTo>
                      <a:pt x="11" y="122"/>
                    </a:lnTo>
                    <a:lnTo>
                      <a:pt x="25" y="117"/>
                    </a:lnTo>
                    <a:lnTo>
                      <a:pt x="36" y="110"/>
                    </a:lnTo>
                    <a:lnTo>
                      <a:pt x="44" y="110"/>
                    </a:lnTo>
                    <a:lnTo>
                      <a:pt x="44" y="114"/>
                    </a:lnTo>
                    <a:lnTo>
                      <a:pt x="46" y="119"/>
                    </a:lnTo>
                    <a:lnTo>
                      <a:pt x="70" y="119"/>
                    </a:lnTo>
                    <a:lnTo>
                      <a:pt x="67" y="112"/>
                    </a:lnTo>
                    <a:lnTo>
                      <a:pt x="61" y="107"/>
                    </a:lnTo>
                    <a:lnTo>
                      <a:pt x="54" y="104"/>
                    </a:lnTo>
                    <a:lnTo>
                      <a:pt x="46" y="100"/>
                    </a:lnTo>
                    <a:lnTo>
                      <a:pt x="44" y="98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29" y="81"/>
                    </a:lnTo>
                    <a:lnTo>
                      <a:pt x="21" y="79"/>
                    </a:lnTo>
                    <a:lnTo>
                      <a:pt x="15" y="78"/>
                    </a:lnTo>
                    <a:lnTo>
                      <a:pt x="13" y="75"/>
                    </a:lnTo>
                    <a:lnTo>
                      <a:pt x="13" y="74"/>
                    </a:lnTo>
                    <a:lnTo>
                      <a:pt x="14" y="73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9" y="63"/>
                    </a:lnTo>
                    <a:lnTo>
                      <a:pt x="40" y="63"/>
                    </a:lnTo>
                    <a:lnTo>
                      <a:pt x="55" y="47"/>
                    </a:lnTo>
                    <a:lnTo>
                      <a:pt x="73" y="34"/>
                    </a:lnTo>
                    <a:lnTo>
                      <a:pt x="93" y="25"/>
                    </a:lnTo>
                    <a:lnTo>
                      <a:pt x="95" y="24"/>
                    </a:lnTo>
                    <a:lnTo>
                      <a:pt x="99" y="24"/>
                    </a:lnTo>
                    <a:lnTo>
                      <a:pt x="102" y="25"/>
                    </a:lnTo>
                    <a:lnTo>
                      <a:pt x="104" y="25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4" y="20"/>
                    </a:lnTo>
                    <a:lnTo>
                      <a:pt x="119" y="15"/>
                    </a:lnTo>
                    <a:lnTo>
                      <a:pt x="122" y="13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2" y="15"/>
                    </a:lnTo>
                    <a:lnTo>
                      <a:pt x="134" y="16"/>
                    </a:lnTo>
                    <a:lnTo>
                      <a:pt x="138" y="18"/>
                    </a:lnTo>
                    <a:lnTo>
                      <a:pt x="136" y="21"/>
                    </a:lnTo>
                    <a:lnTo>
                      <a:pt x="136" y="22"/>
                    </a:lnTo>
                    <a:lnTo>
                      <a:pt x="134" y="24"/>
                    </a:lnTo>
                    <a:lnTo>
                      <a:pt x="137" y="24"/>
                    </a:lnTo>
                    <a:lnTo>
                      <a:pt x="142" y="21"/>
                    </a:lnTo>
                    <a:lnTo>
                      <a:pt x="144" y="18"/>
                    </a:lnTo>
                    <a:lnTo>
                      <a:pt x="148" y="20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74" y="22"/>
                    </a:lnTo>
                    <a:lnTo>
                      <a:pt x="178" y="25"/>
                    </a:lnTo>
                    <a:lnTo>
                      <a:pt x="182" y="29"/>
                    </a:lnTo>
                    <a:lnTo>
                      <a:pt x="186" y="30"/>
                    </a:lnTo>
                    <a:lnTo>
                      <a:pt x="217" y="30"/>
                    </a:lnTo>
                    <a:lnTo>
                      <a:pt x="226" y="35"/>
                    </a:lnTo>
                    <a:lnTo>
                      <a:pt x="238" y="39"/>
                    </a:lnTo>
                    <a:lnTo>
                      <a:pt x="252" y="41"/>
                    </a:lnTo>
                    <a:lnTo>
                      <a:pt x="267" y="41"/>
                    </a:lnTo>
                    <a:lnTo>
                      <a:pt x="279" y="37"/>
                    </a:lnTo>
                    <a:lnTo>
                      <a:pt x="282" y="37"/>
                    </a:lnTo>
                    <a:lnTo>
                      <a:pt x="292" y="39"/>
                    </a:lnTo>
                    <a:lnTo>
                      <a:pt x="300" y="42"/>
                    </a:lnTo>
                    <a:lnTo>
                      <a:pt x="309" y="46"/>
                    </a:lnTo>
                    <a:lnTo>
                      <a:pt x="309" y="45"/>
                    </a:lnTo>
                    <a:lnTo>
                      <a:pt x="310" y="46"/>
                    </a:lnTo>
                    <a:lnTo>
                      <a:pt x="312" y="46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315" y="47"/>
                    </a:lnTo>
                    <a:lnTo>
                      <a:pt x="317" y="49"/>
                    </a:lnTo>
                    <a:lnTo>
                      <a:pt x="319" y="50"/>
                    </a:lnTo>
                    <a:lnTo>
                      <a:pt x="319" y="51"/>
                    </a:lnTo>
                    <a:lnTo>
                      <a:pt x="335" y="59"/>
                    </a:lnTo>
                    <a:lnTo>
                      <a:pt x="351" y="61"/>
                    </a:lnTo>
                    <a:lnTo>
                      <a:pt x="364" y="63"/>
                    </a:lnTo>
                    <a:lnTo>
                      <a:pt x="364" y="61"/>
                    </a:lnTo>
                    <a:lnTo>
                      <a:pt x="361" y="59"/>
                    </a:lnTo>
                    <a:lnTo>
                      <a:pt x="361" y="56"/>
                    </a:lnTo>
                    <a:lnTo>
                      <a:pt x="366" y="54"/>
                    </a:lnTo>
                    <a:lnTo>
                      <a:pt x="370" y="52"/>
                    </a:lnTo>
                    <a:lnTo>
                      <a:pt x="378" y="52"/>
                    </a:lnTo>
                    <a:lnTo>
                      <a:pt x="378" y="51"/>
                    </a:lnTo>
                    <a:lnTo>
                      <a:pt x="379" y="50"/>
                    </a:lnTo>
                    <a:lnTo>
                      <a:pt x="379" y="49"/>
                    </a:lnTo>
                    <a:lnTo>
                      <a:pt x="380" y="47"/>
                    </a:lnTo>
                    <a:lnTo>
                      <a:pt x="380" y="46"/>
                    </a:lnTo>
                    <a:lnTo>
                      <a:pt x="384" y="46"/>
                    </a:lnTo>
                    <a:lnTo>
                      <a:pt x="386" y="47"/>
                    </a:lnTo>
                    <a:lnTo>
                      <a:pt x="389" y="50"/>
                    </a:lnTo>
                    <a:lnTo>
                      <a:pt x="393" y="50"/>
                    </a:lnTo>
                    <a:lnTo>
                      <a:pt x="395" y="49"/>
                    </a:lnTo>
                    <a:lnTo>
                      <a:pt x="399" y="47"/>
                    </a:lnTo>
                    <a:lnTo>
                      <a:pt x="407" y="44"/>
                    </a:lnTo>
                    <a:lnTo>
                      <a:pt x="417" y="41"/>
                    </a:lnTo>
                    <a:lnTo>
                      <a:pt x="425" y="39"/>
                    </a:lnTo>
                    <a:lnTo>
                      <a:pt x="435" y="36"/>
                    </a:lnTo>
                    <a:lnTo>
                      <a:pt x="438" y="41"/>
                    </a:lnTo>
                    <a:lnTo>
                      <a:pt x="440" y="42"/>
                    </a:lnTo>
                    <a:lnTo>
                      <a:pt x="445" y="42"/>
                    </a:lnTo>
                    <a:lnTo>
                      <a:pt x="449" y="39"/>
                    </a:lnTo>
                    <a:lnTo>
                      <a:pt x="452" y="34"/>
                    </a:lnTo>
                    <a:lnTo>
                      <a:pt x="453" y="32"/>
                    </a:lnTo>
                    <a:lnTo>
                      <a:pt x="454" y="30"/>
                    </a:lnTo>
                    <a:lnTo>
                      <a:pt x="457" y="30"/>
                    </a:lnTo>
                    <a:lnTo>
                      <a:pt x="463" y="36"/>
                    </a:lnTo>
                    <a:lnTo>
                      <a:pt x="468" y="42"/>
                    </a:lnTo>
                    <a:lnTo>
                      <a:pt x="473" y="46"/>
                    </a:lnTo>
                    <a:lnTo>
                      <a:pt x="478" y="49"/>
                    </a:lnTo>
                    <a:lnTo>
                      <a:pt x="481" y="49"/>
                    </a:lnTo>
                    <a:lnTo>
                      <a:pt x="483" y="47"/>
                    </a:lnTo>
                    <a:lnTo>
                      <a:pt x="484" y="45"/>
                    </a:lnTo>
                    <a:lnTo>
                      <a:pt x="491" y="39"/>
                    </a:lnTo>
                    <a:lnTo>
                      <a:pt x="494" y="37"/>
                    </a:lnTo>
                    <a:lnTo>
                      <a:pt x="494" y="40"/>
                    </a:lnTo>
                    <a:lnTo>
                      <a:pt x="497" y="42"/>
                    </a:lnTo>
                    <a:lnTo>
                      <a:pt x="498" y="46"/>
                    </a:lnTo>
                    <a:lnTo>
                      <a:pt x="503" y="49"/>
                    </a:lnTo>
                    <a:lnTo>
                      <a:pt x="507" y="49"/>
                    </a:lnTo>
                    <a:lnTo>
                      <a:pt x="511" y="47"/>
                    </a:lnTo>
                    <a:lnTo>
                      <a:pt x="513" y="45"/>
                    </a:lnTo>
                    <a:lnTo>
                      <a:pt x="517" y="44"/>
                    </a:lnTo>
                    <a:lnTo>
                      <a:pt x="521" y="44"/>
                    </a:lnTo>
                    <a:lnTo>
                      <a:pt x="534" y="46"/>
                    </a:lnTo>
                    <a:lnTo>
                      <a:pt x="546" y="51"/>
                    </a:lnTo>
                    <a:lnTo>
                      <a:pt x="558" y="56"/>
                    </a:lnTo>
                    <a:lnTo>
                      <a:pt x="570" y="60"/>
                    </a:lnTo>
                    <a:lnTo>
                      <a:pt x="583" y="61"/>
                    </a:lnTo>
                    <a:lnTo>
                      <a:pt x="595" y="60"/>
                    </a:lnTo>
                    <a:lnTo>
                      <a:pt x="601" y="60"/>
                    </a:lnTo>
                    <a:lnTo>
                      <a:pt x="605" y="63"/>
                    </a:lnTo>
                    <a:lnTo>
                      <a:pt x="610" y="66"/>
                    </a:lnTo>
                    <a:lnTo>
                      <a:pt x="615" y="74"/>
                    </a:lnTo>
                    <a:lnTo>
                      <a:pt x="614" y="74"/>
                    </a:lnTo>
                    <a:lnTo>
                      <a:pt x="611" y="75"/>
                    </a:lnTo>
                    <a:lnTo>
                      <a:pt x="604" y="75"/>
                    </a:lnTo>
                    <a:lnTo>
                      <a:pt x="601" y="78"/>
                    </a:lnTo>
                    <a:lnTo>
                      <a:pt x="601" y="79"/>
                    </a:lnTo>
                    <a:lnTo>
                      <a:pt x="602" y="80"/>
                    </a:lnTo>
                    <a:lnTo>
                      <a:pt x="602" y="81"/>
                    </a:lnTo>
                    <a:lnTo>
                      <a:pt x="607" y="84"/>
                    </a:lnTo>
                    <a:lnTo>
                      <a:pt x="616" y="84"/>
                    </a:lnTo>
                    <a:lnTo>
                      <a:pt x="625" y="83"/>
                    </a:lnTo>
                    <a:lnTo>
                      <a:pt x="631" y="81"/>
                    </a:lnTo>
                    <a:lnTo>
                      <a:pt x="639" y="80"/>
                    </a:lnTo>
                    <a:lnTo>
                      <a:pt x="665" y="80"/>
                    </a:lnTo>
                    <a:lnTo>
                      <a:pt x="671" y="84"/>
                    </a:lnTo>
                    <a:lnTo>
                      <a:pt x="674" y="85"/>
                    </a:lnTo>
                    <a:lnTo>
                      <a:pt x="676" y="88"/>
                    </a:lnTo>
                    <a:lnTo>
                      <a:pt x="678" y="90"/>
                    </a:lnTo>
                    <a:lnTo>
                      <a:pt x="680" y="93"/>
                    </a:lnTo>
                    <a:lnTo>
                      <a:pt x="683" y="94"/>
                    </a:lnTo>
                    <a:lnTo>
                      <a:pt x="685" y="96"/>
                    </a:lnTo>
                    <a:lnTo>
                      <a:pt x="689" y="96"/>
                    </a:lnTo>
                    <a:lnTo>
                      <a:pt x="688" y="95"/>
                    </a:lnTo>
                    <a:lnTo>
                      <a:pt x="688" y="93"/>
                    </a:lnTo>
                    <a:lnTo>
                      <a:pt x="686" y="90"/>
                    </a:lnTo>
                    <a:lnTo>
                      <a:pt x="686" y="89"/>
                    </a:lnTo>
                    <a:lnTo>
                      <a:pt x="685" y="86"/>
                    </a:lnTo>
                    <a:lnTo>
                      <a:pt x="685" y="81"/>
                    </a:lnTo>
                    <a:lnTo>
                      <a:pt x="689" y="78"/>
                    </a:lnTo>
                    <a:lnTo>
                      <a:pt x="691" y="78"/>
                    </a:lnTo>
                    <a:lnTo>
                      <a:pt x="694" y="76"/>
                    </a:lnTo>
                    <a:lnTo>
                      <a:pt x="699" y="76"/>
                    </a:lnTo>
                    <a:lnTo>
                      <a:pt x="701" y="75"/>
                    </a:lnTo>
                    <a:lnTo>
                      <a:pt x="703" y="74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698" y="71"/>
                    </a:lnTo>
                    <a:lnTo>
                      <a:pt x="690" y="74"/>
                    </a:lnTo>
                    <a:lnTo>
                      <a:pt x="683" y="75"/>
                    </a:lnTo>
                    <a:lnTo>
                      <a:pt x="680" y="75"/>
                    </a:lnTo>
                    <a:lnTo>
                      <a:pt x="678" y="73"/>
                    </a:lnTo>
                    <a:lnTo>
                      <a:pt x="678" y="70"/>
                    </a:lnTo>
                    <a:lnTo>
                      <a:pt x="680" y="66"/>
                    </a:lnTo>
                    <a:lnTo>
                      <a:pt x="686" y="63"/>
                    </a:lnTo>
                    <a:lnTo>
                      <a:pt x="695" y="61"/>
                    </a:lnTo>
                    <a:lnTo>
                      <a:pt x="703" y="60"/>
                    </a:lnTo>
                    <a:lnTo>
                      <a:pt x="709" y="59"/>
                    </a:lnTo>
                    <a:lnTo>
                      <a:pt x="714" y="68"/>
                    </a:lnTo>
                    <a:lnTo>
                      <a:pt x="724" y="75"/>
                    </a:lnTo>
                    <a:lnTo>
                      <a:pt x="735" y="80"/>
                    </a:lnTo>
                    <a:lnTo>
                      <a:pt x="748" y="83"/>
                    </a:lnTo>
                    <a:lnTo>
                      <a:pt x="762" y="84"/>
                    </a:lnTo>
                    <a:lnTo>
                      <a:pt x="797" y="84"/>
                    </a:lnTo>
                    <a:lnTo>
                      <a:pt x="797" y="79"/>
                    </a:lnTo>
                    <a:lnTo>
                      <a:pt x="798" y="75"/>
                    </a:lnTo>
                    <a:lnTo>
                      <a:pt x="803" y="70"/>
                    </a:lnTo>
                    <a:lnTo>
                      <a:pt x="811" y="70"/>
                    </a:lnTo>
                    <a:lnTo>
                      <a:pt x="814" y="71"/>
                    </a:lnTo>
                    <a:lnTo>
                      <a:pt x="817" y="73"/>
                    </a:lnTo>
                    <a:lnTo>
                      <a:pt x="821" y="74"/>
                    </a:lnTo>
                    <a:lnTo>
                      <a:pt x="823" y="74"/>
                    </a:lnTo>
                    <a:lnTo>
                      <a:pt x="826" y="76"/>
                    </a:lnTo>
                    <a:lnTo>
                      <a:pt x="826" y="81"/>
                    </a:lnTo>
                    <a:lnTo>
                      <a:pt x="824" y="83"/>
                    </a:lnTo>
                    <a:lnTo>
                      <a:pt x="824" y="89"/>
                    </a:lnTo>
                    <a:lnTo>
                      <a:pt x="826" y="89"/>
                    </a:lnTo>
                    <a:lnTo>
                      <a:pt x="828" y="90"/>
                    </a:lnTo>
                    <a:lnTo>
                      <a:pt x="831" y="89"/>
                    </a:lnTo>
                    <a:lnTo>
                      <a:pt x="833" y="81"/>
                    </a:lnTo>
                    <a:lnTo>
                      <a:pt x="843" y="74"/>
                    </a:lnTo>
                    <a:lnTo>
                      <a:pt x="849" y="71"/>
                    </a:lnTo>
                    <a:lnTo>
                      <a:pt x="852" y="68"/>
                    </a:lnTo>
                    <a:lnTo>
                      <a:pt x="852" y="61"/>
                    </a:lnTo>
                    <a:lnTo>
                      <a:pt x="844" y="65"/>
                    </a:lnTo>
                    <a:lnTo>
                      <a:pt x="844" y="64"/>
                    </a:lnTo>
                    <a:lnTo>
                      <a:pt x="846" y="63"/>
                    </a:lnTo>
                    <a:lnTo>
                      <a:pt x="846" y="56"/>
                    </a:lnTo>
                    <a:lnTo>
                      <a:pt x="847" y="54"/>
                    </a:lnTo>
                    <a:lnTo>
                      <a:pt x="847" y="52"/>
                    </a:lnTo>
                    <a:lnTo>
                      <a:pt x="844" y="47"/>
                    </a:lnTo>
                    <a:lnTo>
                      <a:pt x="839" y="45"/>
                    </a:lnTo>
                    <a:lnTo>
                      <a:pt x="833" y="42"/>
                    </a:lnTo>
                    <a:lnTo>
                      <a:pt x="827" y="41"/>
                    </a:lnTo>
                    <a:lnTo>
                      <a:pt x="822" y="39"/>
                    </a:lnTo>
                    <a:lnTo>
                      <a:pt x="819" y="34"/>
                    </a:lnTo>
                    <a:lnTo>
                      <a:pt x="819" y="31"/>
                    </a:lnTo>
                    <a:lnTo>
                      <a:pt x="821" y="30"/>
                    </a:lnTo>
                    <a:lnTo>
                      <a:pt x="823" y="29"/>
                    </a:lnTo>
                    <a:lnTo>
                      <a:pt x="824" y="26"/>
                    </a:lnTo>
                    <a:lnTo>
                      <a:pt x="824" y="21"/>
                    </a:lnTo>
                    <a:lnTo>
                      <a:pt x="823" y="20"/>
                    </a:lnTo>
                    <a:lnTo>
                      <a:pt x="822" y="17"/>
                    </a:lnTo>
                    <a:lnTo>
                      <a:pt x="822" y="12"/>
                    </a:lnTo>
                    <a:lnTo>
                      <a:pt x="823" y="11"/>
                    </a:lnTo>
                    <a:lnTo>
                      <a:pt x="826" y="10"/>
                    </a:lnTo>
                    <a:lnTo>
                      <a:pt x="828" y="10"/>
                    </a:lnTo>
                    <a:lnTo>
                      <a:pt x="831" y="8"/>
                    </a:lnTo>
                    <a:lnTo>
                      <a:pt x="833" y="8"/>
                    </a:lnTo>
                    <a:lnTo>
                      <a:pt x="833" y="5"/>
                    </a:lnTo>
                    <a:lnTo>
                      <a:pt x="832" y="2"/>
                    </a:lnTo>
                    <a:lnTo>
                      <a:pt x="832" y="1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44">
                <a:extLst>
                  <a:ext uri="{FF2B5EF4-FFF2-40B4-BE49-F238E27FC236}">
                    <a16:creationId xmlns:a16="http://schemas.microsoft.com/office/drawing/2014/main" id="{E5826D34-4922-044B-B834-D5B376162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312" y="2918001"/>
                <a:ext cx="41451" cy="5181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2" y="6"/>
                  </a:cxn>
                  <a:cxn ang="0">
                    <a:pos x="19" y="16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19" y="25"/>
                  </a:cxn>
                  <a:cxn ang="0">
                    <a:pos x="17" y="25"/>
                  </a:cxn>
                  <a:cxn ang="0">
                    <a:pos x="15" y="24"/>
                  </a:cxn>
                  <a:cxn ang="0">
                    <a:pos x="13" y="22"/>
                  </a:cxn>
                  <a:cxn ang="0">
                    <a:pos x="12" y="20"/>
                  </a:cxn>
                  <a:cxn ang="0">
                    <a:pos x="9" y="17"/>
                  </a:cxn>
                  <a:cxn ang="0">
                    <a:pos x="9" y="7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20" h="25">
                    <a:moveTo>
                      <a:pt x="3" y="0"/>
                    </a:moveTo>
                    <a:lnTo>
                      <a:pt x="10" y="0"/>
                    </a:lnTo>
                    <a:lnTo>
                      <a:pt x="12" y="6"/>
                    </a:lnTo>
                    <a:lnTo>
                      <a:pt x="19" y="16"/>
                    </a:lnTo>
                    <a:lnTo>
                      <a:pt x="20" y="21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3" y="22"/>
                    </a:lnTo>
                    <a:lnTo>
                      <a:pt x="12" y="20"/>
                    </a:lnTo>
                    <a:lnTo>
                      <a:pt x="9" y="17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45">
                <a:extLst>
                  <a:ext uri="{FF2B5EF4-FFF2-40B4-BE49-F238E27FC236}">
                    <a16:creationId xmlns:a16="http://schemas.microsoft.com/office/drawing/2014/main" id="{51ECB4FE-464B-2643-8DD2-66C3EA93F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63" y="2849603"/>
                <a:ext cx="39378" cy="6839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5" y="0"/>
                  </a:cxn>
                  <a:cxn ang="0">
                    <a:pos x="15" y="8"/>
                  </a:cxn>
                  <a:cxn ang="0">
                    <a:pos x="14" y="10"/>
                  </a:cxn>
                  <a:cxn ang="0">
                    <a:pos x="14" y="14"/>
                  </a:cxn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0"/>
                  </a:cxn>
                  <a:cxn ang="0">
                    <a:pos x="17" y="33"/>
                  </a:cxn>
                  <a:cxn ang="0">
                    <a:pos x="12" y="25"/>
                  </a:cxn>
                  <a:cxn ang="0">
                    <a:pos x="11" y="21"/>
                  </a:cxn>
                  <a:cxn ang="0">
                    <a:pos x="11" y="16"/>
                  </a:cxn>
                  <a:cxn ang="0">
                    <a:pos x="6" y="15"/>
                  </a:cxn>
                  <a:cxn ang="0">
                    <a:pos x="4" y="11"/>
                  </a:cxn>
                  <a:cxn ang="0">
                    <a:pos x="1" y="9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9" h="33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5" y="18"/>
                    </a:lnTo>
                    <a:lnTo>
                      <a:pt x="19" y="18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2" y="25"/>
                    </a:lnTo>
                    <a:lnTo>
                      <a:pt x="11" y="21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4" y="11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46">
                <a:extLst>
                  <a:ext uri="{FF2B5EF4-FFF2-40B4-BE49-F238E27FC236}">
                    <a16:creationId xmlns:a16="http://schemas.microsoft.com/office/drawing/2014/main" id="{711B111D-C22B-4148-8AD2-91CA154E3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353" y="2215375"/>
                <a:ext cx="443524" cy="232136"/>
              </a:xfrm>
              <a:custGeom>
                <a:avLst/>
                <a:gdLst/>
                <a:ahLst/>
                <a:cxnLst>
                  <a:cxn ang="0">
                    <a:pos x="163" y="2"/>
                  </a:cxn>
                  <a:cxn ang="0">
                    <a:pos x="170" y="9"/>
                  </a:cxn>
                  <a:cxn ang="0">
                    <a:pos x="164" y="19"/>
                  </a:cxn>
                  <a:cxn ang="0">
                    <a:pos x="164" y="36"/>
                  </a:cxn>
                  <a:cxn ang="0">
                    <a:pos x="175" y="64"/>
                  </a:cxn>
                  <a:cxn ang="0">
                    <a:pos x="207" y="82"/>
                  </a:cxn>
                  <a:cxn ang="0">
                    <a:pos x="208" y="88"/>
                  </a:cxn>
                  <a:cxn ang="0">
                    <a:pos x="192" y="91"/>
                  </a:cxn>
                  <a:cxn ang="0">
                    <a:pos x="196" y="96"/>
                  </a:cxn>
                  <a:cxn ang="0">
                    <a:pos x="203" y="102"/>
                  </a:cxn>
                  <a:cxn ang="0">
                    <a:pos x="179" y="109"/>
                  </a:cxn>
                  <a:cxn ang="0">
                    <a:pos x="154" y="98"/>
                  </a:cxn>
                  <a:cxn ang="0">
                    <a:pos x="142" y="98"/>
                  </a:cxn>
                  <a:cxn ang="0">
                    <a:pos x="135" y="105"/>
                  </a:cxn>
                  <a:cxn ang="0">
                    <a:pos x="106" y="112"/>
                  </a:cxn>
                  <a:cxn ang="0">
                    <a:pos x="65" y="106"/>
                  </a:cxn>
                  <a:cxn ang="0">
                    <a:pos x="55" y="100"/>
                  </a:cxn>
                  <a:cxn ang="0">
                    <a:pos x="30" y="96"/>
                  </a:cxn>
                  <a:cxn ang="0">
                    <a:pos x="31" y="80"/>
                  </a:cxn>
                  <a:cxn ang="0">
                    <a:pos x="74" y="76"/>
                  </a:cxn>
                  <a:cxn ang="0">
                    <a:pos x="19" y="72"/>
                  </a:cxn>
                  <a:cxn ang="0">
                    <a:pos x="11" y="62"/>
                  </a:cxn>
                  <a:cxn ang="0">
                    <a:pos x="17" y="58"/>
                  </a:cxn>
                  <a:cxn ang="0">
                    <a:pos x="27" y="56"/>
                  </a:cxn>
                  <a:cxn ang="0">
                    <a:pos x="5" y="52"/>
                  </a:cxn>
                  <a:cxn ang="0">
                    <a:pos x="0" y="47"/>
                  </a:cxn>
                  <a:cxn ang="0">
                    <a:pos x="20" y="22"/>
                  </a:cxn>
                  <a:cxn ang="0">
                    <a:pos x="53" y="13"/>
                  </a:cxn>
                  <a:cxn ang="0">
                    <a:pos x="56" y="18"/>
                  </a:cxn>
                  <a:cxn ang="0">
                    <a:pos x="59" y="25"/>
                  </a:cxn>
                  <a:cxn ang="0">
                    <a:pos x="63" y="23"/>
                  </a:cxn>
                  <a:cxn ang="0">
                    <a:pos x="76" y="19"/>
                  </a:cxn>
                  <a:cxn ang="0">
                    <a:pos x="86" y="25"/>
                  </a:cxn>
                  <a:cxn ang="0">
                    <a:pos x="95" y="31"/>
                  </a:cxn>
                  <a:cxn ang="0">
                    <a:pos x="100" y="22"/>
                  </a:cxn>
                  <a:cxn ang="0">
                    <a:pos x="118" y="25"/>
                  </a:cxn>
                  <a:cxn ang="0">
                    <a:pos x="124" y="44"/>
                  </a:cxn>
                  <a:cxn ang="0">
                    <a:pos x="132" y="48"/>
                  </a:cxn>
                  <a:cxn ang="0">
                    <a:pos x="134" y="44"/>
                  </a:cxn>
                  <a:cxn ang="0">
                    <a:pos x="127" y="22"/>
                  </a:cxn>
                  <a:cxn ang="0">
                    <a:pos x="128" y="13"/>
                  </a:cxn>
                  <a:cxn ang="0">
                    <a:pos x="139" y="13"/>
                  </a:cxn>
                  <a:cxn ang="0">
                    <a:pos x="144" y="7"/>
                  </a:cxn>
                  <a:cxn ang="0">
                    <a:pos x="150" y="0"/>
                  </a:cxn>
                </a:cxnLst>
                <a:rect l="0" t="0" r="r" b="b"/>
                <a:pathLst>
                  <a:path w="214" h="112">
                    <a:moveTo>
                      <a:pt x="150" y="0"/>
                    </a:moveTo>
                    <a:lnTo>
                      <a:pt x="159" y="0"/>
                    </a:lnTo>
                    <a:lnTo>
                      <a:pt x="163" y="2"/>
                    </a:lnTo>
                    <a:lnTo>
                      <a:pt x="168" y="4"/>
                    </a:lnTo>
                    <a:lnTo>
                      <a:pt x="170" y="7"/>
                    </a:lnTo>
                    <a:lnTo>
                      <a:pt x="170" y="9"/>
                    </a:lnTo>
                    <a:lnTo>
                      <a:pt x="168" y="14"/>
                    </a:lnTo>
                    <a:lnTo>
                      <a:pt x="165" y="17"/>
                    </a:lnTo>
                    <a:lnTo>
                      <a:pt x="164" y="19"/>
                    </a:lnTo>
                    <a:lnTo>
                      <a:pt x="163" y="20"/>
                    </a:lnTo>
                    <a:lnTo>
                      <a:pt x="162" y="23"/>
                    </a:lnTo>
                    <a:lnTo>
                      <a:pt x="164" y="36"/>
                    </a:lnTo>
                    <a:lnTo>
                      <a:pt x="169" y="47"/>
                    </a:lnTo>
                    <a:lnTo>
                      <a:pt x="172" y="57"/>
                    </a:lnTo>
                    <a:lnTo>
                      <a:pt x="175" y="64"/>
                    </a:lnTo>
                    <a:lnTo>
                      <a:pt x="184" y="71"/>
                    </a:lnTo>
                    <a:lnTo>
                      <a:pt x="196" y="77"/>
                    </a:lnTo>
                    <a:lnTo>
                      <a:pt x="207" y="82"/>
                    </a:lnTo>
                    <a:lnTo>
                      <a:pt x="214" y="86"/>
                    </a:lnTo>
                    <a:lnTo>
                      <a:pt x="211" y="87"/>
                    </a:lnTo>
                    <a:lnTo>
                      <a:pt x="208" y="88"/>
                    </a:lnTo>
                    <a:lnTo>
                      <a:pt x="196" y="88"/>
                    </a:lnTo>
                    <a:lnTo>
                      <a:pt x="193" y="90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3" y="95"/>
                    </a:lnTo>
                    <a:lnTo>
                      <a:pt x="196" y="96"/>
                    </a:lnTo>
                    <a:lnTo>
                      <a:pt x="198" y="96"/>
                    </a:lnTo>
                    <a:lnTo>
                      <a:pt x="201" y="101"/>
                    </a:lnTo>
                    <a:lnTo>
                      <a:pt x="203" y="102"/>
                    </a:lnTo>
                    <a:lnTo>
                      <a:pt x="199" y="106"/>
                    </a:lnTo>
                    <a:lnTo>
                      <a:pt x="193" y="109"/>
                    </a:lnTo>
                    <a:lnTo>
                      <a:pt x="179" y="109"/>
                    </a:lnTo>
                    <a:lnTo>
                      <a:pt x="169" y="107"/>
                    </a:lnTo>
                    <a:lnTo>
                      <a:pt x="160" y="102"/>
                    </a:lnTo>
                    <a:lnTo>
                      <a:pt x="154" y="98"/>
                    </a:lnTo>
                    <a:lnTo>
                      <a:pt x="147" y="97"/>
                    </a:lnTo>
                    <a:lnTo>
                      <a:pt x="144" y="97"/>
                    </a:lnTo>
                    <a:lnTo>
                      <a:pt x="142" y="98"/>
                    </a:lnTo>
                    <a:lnTo>
                      <a:pt x="139" y="101"/>
                    </a:lnTo>
                    <a:lnTo>
                      <a:pt x="138" y="103"/>
                    </a:lnTo>
                    <a:lnTo>
                      <a:pt x="135" y="105"/>
                    </a:lnTo>
                    <a:lnTo>
                      <a:pt x="125" y="107"/>
                    </a:lnTo>
                    <a:lnTo>
                      <a:pt x="115" y="109"/>
                    </a:lnTo>
                    <a:lnTo>
                      <a:pt x="106" y="112"/>
                    </a:lnTo>
                    <a:lnTo>
                      <a:pt x="68" y="112"/>
                    </a:lnTo>
                    <a:lnTo>
                      <a:pt x="65" y="110"/>
                    </a:lnTo>
                    <a:lnTo>
                      <a:pt x="65" y="106"/>
                    </a:lnTo>
                    <a:lnTo>
                      <a:pt x="64" y="103"/>
                    </a:lnTo>
                    <a:lnTo>
                      <a:pt x="63" y="102"/>
                    </a:lnTo>
                    <a:lnTo>
                      <a:pt x="55" y="100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0" y="96"/>
                    </a:lnTo>
                    <a:lnTo>
                      <a:pt x="26" y="93"/>
                    </a:lnTo>
                    <a:lnTo>
                      <a:pt x="21" y="86"/>
                    </a:lnTo>
                    <a:lnTo>
                      <a:pt x="31" y="80"/>
                    </a:lnTo>
                    <a:lnTo>
                      <a:pt x="44" y="77"/>
                    </a:lnTo>
                    <a:lnTo>
                      <a:pt x="60" y="76"/>
                    </a:lnTo>
                    <a:lnTo>
                      <a:pt x="74" y="76"/>
                    </a:lnTo>
                    <a:lnTo>
                      <a:pt x="71" y="75"/>
                    </a:lnTo>
                    <a:lnTo>
                      <a:pt x="64" y="72"/>
                    </a:lnTo>
                    <a:lnTo>
                      <a:pt x="19" y="72"/>
                    </a:lnTo>
                    <a:lnTo>
                      <a:pt x="14" y="70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12" y="59"/>
                    </a:lnTo>
                    <a:lnTo>
                      <a:pt x="15" y="58"/>
                    </a:lnTo>
                    <a:lnTo>
                      <a:pt x="17" y="58"/>
                    </a:lnTo>
                    <a:lnTo>
                      <a:pt x="20" y="57"/>
                    </a:lnTo>
                    <a:lnTo>
                      <a:pt x="25" y="57"/>
                    </a:lnTo>
                    <a:lnTo>
                      <a:pt x="27" y="56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5" y="52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7"/>
                    </a:lnTo>
                    <a:lnTo>
                      <a:pt x="2" y="37"/>
                    </a:lnTo>
                    <a:lnTo>
                      <a:pt x="10" y="29"/>
                    </a:lnTo>
                    <a:lnTo>
                      <a:pt x="20" y="22"/>
                    </a:lnTo>
                    <a:lnTo>
                      <a:pt x="32" y="17"/>
                    </a:lnTo>
                    <a:lnTo>
                      <a:pt x="44" y="14"/>
                    </a:lnTo>
                    <a:lnTo>
                      <a:pt x="53" y="13"/>
                    </a:lnTo>
                    <a:lnTo>
                      <a:pt x="54" y="14"/>
                    </a:lnTo>
                    <a:lnTo>
                      <a:pt x="56" y="15"/>
                    </a:lnTo>
                    <a:lnTo>
                      <a:pt x="56" y="18"/>
                    </a:lnTo>
                    <a:lnTo>
                      <a:pt x="58" y="20"/>
                    </a:lnTo>
                    <a:lnTo>
                      <a:pt x="58" y="23"/>
                    </a:lnTo>
                    <a:lnTo>
                      <a:pt x="59" y="25"/>
                    </a:lnTo>
                    <a:lnTo>
                      <a:pt x="59" y="27"/>
                    </a:lnTo>
                    <a:lnTo>
                      <a:pt x="61" y="25"/>
                    </a:lnTo>
                    <a:lnTo>
                      <a:pt x="63" y="23"/>
                    </a:lnTo>
                    <a:lnTo>
                      <a:pt x="65" y="22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80" y="20"/>
                    </a:lnTo>
                    <a:lnTo>
                      <a:pt x="84" y="23"/>
                    </a:lnTo>
                    <a:lnTo>
                      <a:pt x="86" y="25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5" y="31"/>
                    </a:lnTo>
                    <a:lnTo>
                      <a:pt x="101" y="29"/>
                    </a:lnTo>
                    <a:lnTo>
                      <a:pt x="101" y="24"/>
                    </a:lnTo>
                    <a:lnTo>
                      <a:pt x="100" y="22"/>
                    </a:lnTo>
                    <a:lnTo>
                      <a:pt x="109" y="22"/>
                    </a:lnTo>
                    <a:lnTo>
                      <a:pt x="114" y="23"/>
                    </a:lnTo>
                    <a:lnTo>
                      <a:pt x="118" y="25"/>
                    </a:lnTo>
                    <a:lnTo>
                      <a:pt x="123" y="33"/>
                    </a:lnTo>
                    <a:lnTo>
                      <a:pt x="124" y="36"/>
                    </a:lnTo>
                    <a:lnTo>
                      <a:pt x="124" y="44"/>
                    </a:lnTo>
                    <a:lnTo>
                      <a:pt x="125" y="47"/>
                    </a:lnTo>
                    <a:lnTo>
                      <a:pt x="127" y="48"/>
                    </a:lnTo>
                    <a:lnTo>
                      <a:pt x="132" y="48"/>
                    </a:lnTo>
                    <a:lnTo>
                      <a:pt x="133" y="47"/>
                    </a:lnTo>
                    <a:lnTo>
                      <a:pt x="133" y="46"/>
                    </a:lnTo>
                    <a:lnTo>
                      <a:pt x="134" y="44"/>
                    </a:lnTo>
                    <a:lnTo>
                      <a:pt x="132" y="38"/>
                    </a:lnTo>
                    <a:lnTo>
                      <a:pt x="129" y="31"/>
                    </a:lnTo>
                    <a:lnTo>
                      <a:pt x="127" y="22"/>
                    </a:lnTo>
                    <a:lnTo>
                      <a:pt x="125" y="17"/>
                    </a:lnTo>
                    <a:lnTo>
                      <a:pt x="127" y="14"/>
                    </a:lnTo>
                    <a:lnTo>
                      <a:pt x="128" y="13"/>
                    </a:lnTo>
                    <a:lnTo>
                      <a:pt x="130" y="12"/>
                    </a:lnTo>
                    <a:lnTo>
                      <a:pt x="138" y="12"/>
                    </a:lnTo>
                    <a:lnTo>
                      <a:pt x="139" y="13"/>
                    </a:lnTo>
                    <a:lnTo>
                      <a:pt x="142" y="13"/>
                    </a:lnTo>
                    <a:lnTo>
                      <a:pt x="144" y="12"/>
                    </a:lnTo>
                    <a:lnTo>
                      <a:pt x="144" y="7"/>
                    </a:lnTo>
                    <a:lnTo>
                      <a:pt x="145" y="4"/>
                    </a:lnTo>
                    <a:lnTo>
                      <a:pt x="148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47">
                <a:extLst>
                  <a:ext uri="{FF2B5EF4-FFF2-40B4-BE49-F238E27FC236}">
                    <a16:creationId xmlns:a16="http://schemas.microsoft.com/office/drawing/2014/main" id="{8452063E-59E0-D744-86ED-0AD4CE2B6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95" y="2180140"/>
                <a:ext cx="246633" cy="1616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3" y="4"/>
                  </a:cxn>
                  <a:cxn ang="0">
                    <a:pos x="69" y="7"/>
                  </a:cxn>
                  <a:cxn ang="0">
                    <a:pos x="77" y="9"/>
                  </a:cxn>
                  <a:cxn ang="0">
                    <a:pos x="79" y="10"/>
                  </a:cxn>
                  <a:cxn ang="0">
                    <a:pos x="82" y="10"/>
                  </a:cxn>
                  <a:cxn ang="0">
                    <a:pos x="84" y="9"/>
                  </a:cxn>
                  <a:cxn ang="0">
                    <a:pos x="88" y="7"/>
                  </a:cxn>
                  <a:cxn ang="0">
                    <a:pos x="90" y="7"/>
                  </a:cxn>
                  <a:cxn ang="0">
                    <a:pos x="99" y="9"/>
                  </a:cxn>
                  <a:cxn ang="0">
                    <a:pos x="108" y="12"/>
                  </a:cxn>
                  <a:cxn ang="0">
                    <a:pos x="115" y="19"/>
                  </a:cxn>
                  <a:cxn ang="0">
                    <a:pos x="119" y="25"/>
                  </a:cxn>
                  <a:cxn ang="0">
                    <a:pos x="115" y="29"/>
                  </a:cxn>
                  <a:cxn ang="0">
                    <a:pos x="108" y="31"/>
                  </a:cxn>
                  <a:cxn ang="0">
                    <a:pos x="99" y="32"/>
                  </a:cxn>
                  <a:cxn ang="0">
                    <a:pos x="93" y="34"/>
                  </a:cxn>
                  <a:cxn ang="0">
                    <a:pos x="83" y="39"/>
                  </a:cxn>
                  <a:cxn ang="0">
                    <a:pos x="73" y="48"/>
                  </a:cxn>
                  <a:cxn ang="0">
                    <a:pos x="65" y="56"/>
                  </a:cxn>
                  <a:cxn ang="0">
                    <a:pos x="63" y="65"/>
                  </a:cxn>
                  <a:cxn ang="0">
                    <a:pos x="60" y="68"/>
                  </a:cxn>
                  <a:cxn ang="0">
                    <a:pos x="53" y="70"/>
                  </a:cxn>
                  <a:cxn ang="0">
                    <a:pos x="44" y="74"/>
                  </a:cxn>
                  <a:cxn ang="0">
                    <a:pos x="36" y="76"/>
                  </a:cxn>
                  <a:cxn ang="0">
                    <a:pos x="31" y="78"/>
                  </a:cxn>
                  <a:cxn ang="0">
                    <a:pos x="30" y="78"/>
                  </a:cxn>
                  <a:cxn ang="0">
                    <a:pos x="26" y="74"/>
                  </a:cxn>
                  <a:cxn ang="0">
                    <a:pos x="25" y="74"/>
                  </a:cxn>
                  <a:cxn ang="0">
                    <a:pos x="21" y="70"/>
                  </a:cxn>
                  <a:cxn ang="0">
                    <a:pos x="20" y="68"/>
                  </a:cxn>
                  <a:cxn ang="0">
                    <a:pos x="18" y="65"/>
                  </a:cxn>
                  <a:cxn ang="0">
                    <a:pos x="15" y="64"/>
                  </a:cxn>
                  <a:cxn ang="0">
                    <a:pos x="11" y="63"/>
                  </a:cxn>
                  <a:cxn ang="0">
                    <a:pos x="9" y="61"/>
                  </a:cxn>
                  <a:cxn ang="0">
                    <a:pos x="5" y="61"/>
                  </a:cxn>
                  <a:cxn ang="0">
                    <a:pos x="3" y="60"/>
                  </a:cxn>
                  <a:cxn ang="0">
                    <a:pos x="0" y="58"/>
                  </a:cxn>
                  <a:cxn ang="0">
                    <a:pos x="3" y="48"/>
                  </a:cxn>
                  <a:cxn ang="0">
                    <a:pos x="10" y="37"/>
                  </a:cxn>
                  <a:cxn ang="0">
                    <a:pos x="16" y="29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19" y="14"/>
                  </a:cxn>
                  <a:cxn ang="0">
                    <a:pos x="16" y="10"/>
                  </a:cxn>
                  <a:cxn ang="0">
                    <a:pos x="15" y="6"/>
                  </a:cxn>
                  <a:cxn ang="0">
                    <a:pos x="14" y="4"/>
                  </a:cxn>
                  <a:cxn ang="0">
                    <a:pos x="23" y="2"/>
                  </a:cxn>
                  <a:cxn ang="0">
                    <a:pos x="30" y="2"/>
                  </a:cxn>
                  <a:cxn ang="0">
                    <a:pos x="39" y="4"/>
                  </a:cxn>
                  <a:cxn ang="0">
                    <a:pos x="41" y="4"/>
                  </a:cxn>
                  <a:cxn ang="0">
                    <a:pos x="46" y="1"/>
                  </a:cxn>
                  <a:cxn ang="0">
                    <a:pos x="49" y="1"/>
                  </a:cxn>
                  <a:cxn ang="0">
                    <a:pos x="51" y="0"/>
                  </a:cxn>
                </a:cxnLst>
                <a:rect l="0" t="0" r="r" b="b"/>
                <a:pathLst>
                  <a:path w="119" h="78">
                    <a:moveTo>
                      <a:pt x="51" y="0"/>
                    </a:moveTo>
                    <a:lnTo>
                      <a:pt x="63" y="4"/>
                    </a:lnTo>
                    <a:lnTo>
                      <a:pt x="69" y="7"/>
                    </a:lnTo>
                    <a:lnTo>
                      <a:pt x="77" y="9"/>
                    </a:lnTo>
                    <a:lnTo>
                      <a:pt x="79" y="10"/>
                    </a:lnTo>
                    <a:lnTo>
                      <a:pt x="82" y="10"/>
                    </a:lnTo>
                    <a:lnTo>
                      <a:pt x="84" y="9"/>
                    </a:lnTo>
                    <a:lnTo>
                      <a:pt x="88" y="7"/>
                    </a:lnTo>
                    <a:lnTo>
                      <a:pt x="90" y="7"/>
                    </a:lnTo>
                    <a:lnTo>
                      <a:pt x="99" y="9"/>
                    </a:lnTo>
                    <a:lnTo>
                      <a:pt x="108" y="12"/>
                    </a:lnTo>
                    <a:lnTo>
                      <a:pt x="115" y="19"/>
                    </a:lnTo>
                    <a:lnTo>
                      <a:pt x="119" y="25"/>
                    </a:lnTo>
                    <a:lnTo>
                      <a:pt x="115" y="29"/>
                    </a:lnTo>
                    <a:lnTo>
                      <a:pt x="108" y="31"/>
                    </a:lnTo>
                    <a:lnTo>
                      <a:pt x="99" y="32"/>
                    </a:lnTo>
                    <a:lnTo>
                      <a:pt x="93" y="34"/>
                    </a:lnTo>
                    <a:lnTo>
                      <a:pt x="83" y="39"/>
                    </a:lnTo>
                    <a:lnTo>
                      <a:pt x="73" y="48"/>
                    </a:lnTo>
                    <a:lnTo>
                      <a:pt x="65" y="56"/>
                    </a:lnTo>
                    <a:lnTo>
                      <a:pt x="63" y="65"/>
                    </a:lnTo>
                    <a:lnTo>
                      <a:pt x="60" y="68"/>
                    </a:lnTo>
                    <a:lnTo>
                      <a:pt x="53" y="70"/>
                    </a:lnTo>
                    <a:lnTo>
                      <a:pt x="44" y="74"/>
                    </a:lnTo>
                    <a:lnTo>
                      <a:pt x="36" y="76"/>
                    </a:lnTo>
                    <a:lnTo>
                      <a:pt x="31" y="78"/>
                    </a:lnTo>
                    <a:lnTo>
                      <a:pt x="30" y="78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1" y="70"/>
                    </a:lnTo>
                    <a:lnTo>
                      <a:pt x="20" y="68"/>
                    </a:lnTo>
                    <a:lnTo>
                      <a:pt x="18" y="65"/>
                    </a:lnTo>
                    <a:lnTo>
                      <a:pt x="15" y="64"/>
                    </a:lnTo>
                    <a:lnTo>
                      <a:pt x="11" y="63"/>
                    </a:lnTo>
                    <a:lnTo>
                      <a:pt x="9" y="61"/>
                    </a:lnTo>
                    <a:lnTo>
                      <a:pt x="5" y="61"/>
                    </a:lnTo>
                    <a:lnTo>
                      <a:pt x="3" y="60"/>
                    </a:lnTo>
                    <a:lnTo>
                      <a:pt x="0" y="58"/>
                    </a:lnTo>
                    <a:lnTo>
                      <a:pt x="3" y="48"/>
                    </a:lnTo>
                    <a:lnTo>
                      <a:pt x="10" y="37"/>
                    </a:lnTo>
                    <a:lnTo>
                      <a:pt x="16" y="29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19" y="14"/>
                    </a:lnTo>
                    <a:lnTo>
                      <a:pt x="16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6" y="1"/>
                    </a:lnTo>
                    <a:lnTo>
                      <a:pt x="49" y="1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48">
                <a:extLst>
                  <a:ext uri="{FF2B5EF4-FFF2-40B4-BE49-F238E27FC236}">
                    <a16:creationId xmlns:a16="http://schemas.microsoft.com/office/drawing/2014/main" id="{D1F3633A-9E93-BA47-84D3-C975BF113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514" y="2064073"/>
                <a:ext cx="296374" cy="124358"/>
              </a:xfrm>
              <a:custGeom>
                <a:avLst/>
                <a:gdLst/>
                <a:ahLst/>
                <a:cxnLst>
                  <a:cxn ang="0">
                    <a:pos x="107" y="3"/>
                  </a:cxn>
                  <a:cxn ang="0">
                    <a:pos x="108" y="12"/>
                  </a:cxn>
                  <a:cxn ang="0">
                    <a:pos x="112" y="18"/>
                  </a:cxn>
                  <a:cxn ang="0">
                    <a:pos x="123" y="23"/>
                  </a:cxn>
                  <a:cxn ang="0">
                    <a:pos x="127" y="22"/>
                  </a:cxn>
                  <a:cxn ang="0">
                    <a:pos x="131" y="18"/>
                  </a:cxn>
                  <a:cxn ang="0">
                    <a:pos x="137" y="19"/>
                  </a:cxn>
                  <a:cxn ang="0">
                    <a:pos x="142" y="24"/>
                  </a:cxn>
                  <a:cxn ang="0">
                    <a:pos x="143" y="31"/>
                  </a:cxn>
                  <a:cxn ang="0">
                    <a:pos x="139" y="38"/>
                  </a:cxn>
                  <a:cxn ang="0">
                    <a:pos x="133" y="43"/>
                  </a:cxn>
                  <a:cxn ang="0">
                    <a:pos x="129" y="47"/>
                  </a:cxn>
                  <a:cxn ang="0">
                    <a:pos x="101" y="48"/>
                  </a:cxn>
                  <a:cxn ang="0">
                    <a:pos x="85" y="51"/>
                  </a:cxn>
                  <a:cxn ang="0">
                    <a:pos x="75" y="53"/>
                  </a:cxn>
                  <a:cxn ang="0">
                    <a:pos x="49" y="60"/>
                  </a:cxn>
                  <a:cxn ang="0">
                    <a:pos x="43" y="58"/>
                  </a:cxn>
                  <a:cxn ang="0">
                    <a:pos x="39" y="54"/>
                  </a:cxn>
                  <a:cxn ang="0">
                    <a:pos x="38" y="51"/>
                  </a:cxn>
                  <a:cxn ang="0">
                    <a:pos x="42" y="48"/>
                  </a:cxn>
                  <a:cxn ang="0">
                    <a:pos x="43" y="42"/>
                  </a:cxn>
                  <a:cxn ang="0">
                    <a:pos x="40" y="41"/>
                  </a:cxn>
                  <a:cxn ang="0">
                    <a:pos x="38" y="44"/>
                  </a:cxn>
                  <a:cxn ang="0">
                    <a:pos x="21" y="47"/>
                  </a:cxn>
                  <a:cxn ang="0">
                    <a:pos x="9" y="44"/>
                  </a:cxn>
                  <a:cxn ang="0">
                    <a:pos x="0" y="41"/>
                  </a:cxn>
                  <a:cxn ang="0">
                    <a:pos x="1" y="36"/>
                  </a:cxn>
                  <a:cxn ang="0">
                    <a:pos x="0" y="32"/>
                  </a:cxn>
                  <a:cxn ang="0">
                    <a:pos x="5" y="31"/>
                  </a:cxn>
                  <a:cxn ang="0">
                    <a:pos x="9" y="28"/>
                  </a:cxn>
                  <a:cxn ang="0">
                    <a:pos x="11" y="27"/>
                  </a:cxn>
                  <a:cxn ang="0">
                    <a:pos x="16" y="21"/>
                  </a:cxn>
                  <a:cxn ang="0">
                    <a:pos x="18" y="17"/>
                  </a:cxn>
                  <a:cxn ang="0">
                    <a:pos x="25" y="15"/>
                  </a:cxn>
                  <a:cxn ang="0">
                    <a:pos x="21" y="13"/>
                  </a:cxn>
                  <a:cxn ang="0">
                    <a:pos x="37" y="10"/>
                  </a:cxn>
                  <a:cxn ang="0">
                    <a:pos x="40" y="13"/>
                  </a:cxn>
                  <a:cxn ang="0">
                    <a:pos x="42" y="17"/>
                  </a:cxn>
                  <a:cxn ang="0">
                    <a:pos x="60" y="19"/>
                  </a:cxn>
                  <a:cxn ang="0">
                    <a:pos x="90" y="32"/>
                  </a:cxn>
                  <a:cxn ang="0">
                    <a:pos x="97" y="31"/>
                  </a:cxn>
                  <a:cxn ang="0">
                    <a:pos x="99" y="27"/>
                  </a:cxn>
                  <a:cxn ang="0">
                    <a:pos x="90" y="26"/>
                  </a:cxn>
                  <a:cxn ang="0">
                    <a:pos x="94" y="24"/>
                  </a:cxn>
                  <a:cxn ang="0">
                    <a:pos x="95" y="19"/>
                  </a:cxn>
                  <a:cxn ang="0">
                    <a:pos x="90" y="18"/>
                  </a:cxn>
                  <a:cxn ang="0">
                    <a:pos x="87" y="15"/>
                  </a:cxn>
                  <a:cxn ang="0">
                    <a:pos x="88" y="8"/>
                  </a:cxn>
                  <a:cxn ang="0">
                    <a:pos x="94" y="3"/>
                  </a:cxn>
                </a:cxnLst>
                <a:rect l="0" t="0" r="r" b="b"/>
                <a:pathLst>
                  <a:path w="143" h="60">
                    <a:moveTo>
                      <a:pt x="99" y="0"/>
                    </a:moveTo>
                    <a:lnTo>
                      <a:pt x="107" y="3"/>
                    </a:lnTo>
                    <a:lnTo>
                      <a:pt x="107" y="8"/>
                    </a:lnTo>
                    <a:lnTo>
                      <a:pt x="108" y="12"/>
                    </a:lnTo>
                    <a:lnTo>
                      <a:pt x="109" y="14"/>
                    </a:lnTo>
                    <a:lnTo>
                      <a:pt x="112" y="18"/>
                    </a:lnTo>
                    <a:lnTo>
                      <a:pt x="116" y="21"/>
                    </a:lnTo>
                    <a:lnTo>
                      <a:pt x="123" y="23"/>
                    </a:lnTo>
                    <a:lnTo>
                      <a:pt x="126" y="23"/>
                    </a:lnTo>
                    <a:lnTo>
                      <a:pt x="127" y="22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3" y="18"/>
                    </a:lnTo>
                    <a:lnTo>
                      <a:pt x="137" y="19"/>
                    </a:lnTo>
                    <a:lnTo>
                      <a:pt x="139" y="21"/>
                    </a:lnTo>
                    <a:lnTo>
                      <a:pt x="142" y="24"/>
                    </a:lnTo>
                    <a:lnTo>
                      <a:pt x="143" y="28"/>
                    </a:lnTo>
                    <a:lnTo>
                      <a:pt x="143" y="31"/>
                    </a:lnTo>
                    <a:lnTo>
                      <a:pt x="141" y="34"/>
                    </a:lnTo>
                    <a:lnTo>
                      <a:pt x="139" y="38"/>
                    </a:lnTo>
                    <a:lnTo>
                      <a:pt x="137" y="41"/>
                    </a:lnTo>
                    <a:lnTo>
                      <a:pt x="133" y="43"/>
                    </a:lnTo>
                    <a:lnTo>
                      <a:pt x="132" y="46"/>
                    </a:lnTo>
                    <a:lnTo>
                      <a:pt x="129" y="47"/>
                    </a:lnTo>
                    <a:lnTo>
                      <a:pt x="103" y="47"/>
                    </a:lnTo>
                    <a:lnTo>
                      <a:pt x="101" y="48"/>
                    </a:lnTo>
                    <a:lnTo>
                      <a:pt x="94" y="49"/>
                    </a:lnTo>
                    <a:lnTo>
                      <a:pt x="85" y="51"/>
                    </a:lnTo>
                    <a:lnTo>
                      <a:pt x="79" y="52"/>
                    </a:lnTo>
                    <a:lnTo>
                      <a:pt x="75" y="53"/>
                    </a:lnTo>
                    <a:lnTo>
                      <a:pt x="63" y="58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3" y="58"/>
                    </a:lnTo>
                    <a:lnTo>
                      <a:pt x="40" y="57"/>
                    </a:lnTo>
                    <a:lnTo>
                      <a:pt x="39" y="54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39" y="49"/>
                    </a:lnTo>
                    <a:lnTo>
                      <a:pt x="42" y="48"/>
                    </a:lnTo>
                    <a:lnTo>
                      <a:pt x="49" y="48"/>
                    </a:lnTo>
                    <a:lnTo>
                      <a:pt x="43" y="42"/>
                    </a:lnTo>
                    <a:lnTo>
                      <a:pt x="43" y="39"/>
                    </a:lnTo>
                    <a:lnTo>
                      <a:pt x="40" y="41"/>
                    </a:lnTo>
                    <a:lnTo>
                      <a:pt x="39" y="42"/>
                    </a:lnTo>
                    <a:lnTo>
                      <a:pt x="38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6" y="47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5" y="31"/>
                    </a:lnTo>
                    <a:lnTo>
                      <a:pt x="6" y="29"/>
                    </a:lnTo>
                    <a:lnTo>
                      <a:pt x="9" y="28"/>
                    </a:lnTo>
                    <a:lnTo>
                      <a:pt x="13" y="28"/>
                    </a:lnTo>
                    <a:lnTo>
                      <a:pt x="11" y="27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5" y="19"/>
                    </a:lnTo>
                    <a:lnTo>
                      <a:pt x="18" y="17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3" y="14"/>
                    </a:lnTo>
                    <a:lnTo>
                      <a:pt x="21" y="13"/>
                    </a:lnTo>
                    <a:lnTo>
                      <a:pt x="21" y="10"/>
                    </a:lnTo>
                    <a:lnTo>
                      <a:pt x="37" y="10"/>
                    </a:lnTo>
                    <a:lnTo>
                      <a:pt x="38" y="12"/>
                    </a:lnTo>
                    <a:lnTo>
                      <a:pt x="40" y="13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52" y="17"/>
                    </a:lnTo>
                    <a:lnTo>
                      <a:pt x="60" y="19"/>
                    </a:lnTo>
                    <a:lnTo>
                      <a:pt x="78" y="29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1"/>
                    </a:lnTo>
                    <a:lnTo>
                      <a:pt x="98" y="29"/>
                    </a:lnTo>
                    <a:lnTo>
                      <a:pt x="99" y="27"/>
                    </a:lnTo>
                    <a:lnTo>
                      <a:pt x="92" y="27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95" y="24"/>
                    </a:lnTo>
                    <a:lnTo>
                      <a:pt x="95" y="19"/>
                    </a:lnTo>
                    <a:lnTo>
                      <a:pt x="93" y="18"/>
                    </a:lnTo>
                    <a:lnTo>
                      <a:pt x="90" y="18"/>
                    </a:lnTo>
                    <a:lnTo>
                      <a:pt x="88" y="17"/>
                    </a:lnTo>
                    <a:lnTo>
                      <a:pt x="87" y="15"/>
                    </a:lnTo>
                    <a:lnTo>
                      <a:pt x="85" y="13"/>
                    </a:lnTo>
                    <a:lnTo>
                      <a:pt x="88" y="8"/>
                    </a:lnTo>
                    <a:lnTo>
                      <a:pt x="90" y="5"/>
                    </a:lnTo>
                    <a:lnTo>
                      <a:pt x="94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49">
                <a:extLst>
                  <a:ext uri="{FF2B5EF4-FFF2-40B4-BE49-F238E27FC236}">
                    <a16:creationId xmlns:a16="http://schemas.microsoft.com/office/drawing/2014/main" id="{C3E15370-7997-D04A-B3F5-561492D9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063" y="2107598"/>
                <a:ext cx="39378" cy="310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6" y="7"/>
                  </a:cxn>
                  <a:cxn ang="0">
                    <a:pos x="14" y="11"/>
                  </a:cxn>
                  <a:cxn ang="0">
                    <a:pos x="10" y="13"/>
                  </a:cxn>
                  <a:cxn ang="0">
                    <a:pos x="8" y="15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14" y="1"/>
                  </a:cxn>
                  <a:cxn ang="0">
                    <a:pos x="16" y="0"/>
                  </a:cxn>
                </a:cxnLst>
                <a:rect l="0" t="0" r="r" b="b"/>
                <a:pathLst>
                  <a:path w="19" h="15">
                    <a:moveTo>
                      <a:pt x="16" y="0"/>
                    </a:moveTo>
                    <a:lnTo>
                      <a:pt x="19" y="0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14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50">
                <a:extLst>
                  <a:ext uri="{FF2B5EF4-FFF2-40B4-BE49-F238E27FC236}">
                    <a16:creationId xmlns:a16="http://schemas.microsoft.com/office/drawing/2014/main" id="{78E89D4E-1107-084C-BD85-D34F643C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835" y="2064073"/>
                <a:ext cx="31089" cy="10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5" y="5"/>
                  </a:cxn>
                  <a:cxn ang="0">
                    <a:pos x="3" y="5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51">
                <a:extLst>
                  <a:ext uri="{FF2B5EF4-FFF2-40B4-BE49-F238E27FC236}">
                    <a16:creationId xmlns:a16="http://schemas.microsoft.com/office/drawing/2014/main" id="{A7EFB7E0-DC4A-4742-86A0-60EC0B95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2161" y="2032983"/>
                <a:ext cx="167876" cy="8705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9" y="2"/>
                  </a:cxn>
                  <a:cxn ang="0">
                    <a:pos x="81" y="4"/>
                  </a:cxn>
                  <a:cxn ang="0">
                    <a:pos x="81" y="7"/>
                  </a:cxn>
                  <a:cxn ang="0">
                    <a:pos x="80" y="8"/>
                  </a:cxn>
                  <a:cxn ang="0">
                    <a:pos x="75" y="10"/>
                  </a:cxn>
                  <a:cxn ang="0">
                    <a:pos x="78" y="15"/>
                  </a:cxn>
                  <a:cxn ang="0">
                    <a:pos x="79" y="17"/>
                  </a:cxn>
                  <a:cxn ang="0">
                    <a:pos x="79" y="19"/>
                  </a:cxn>
                  <a:cxn ang="0">
                    <a:pos x="61" y="32"/>
                  </a:cxn>
                  <a:cxn ang="0">
                    <a:pos x="59" y="32"/>
                  </a:cxn>
                  <a:cxn ang="0">
                    <a:pos x="58" y="30"/>
                  </a:cxn>
                  <a:cxn ang="0">
                    <a:pos x="55" y="25"/>
                  </a:cxn>
                  <a:cxn ang="0">
                    <a:pos x="54" y="24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50" y="24"/>
                  </a:cxn>
                  <a:cxn ang="0">
                    <a:pos x="45" y="32"/>
                  </a:cxn>
                  <a:cxn ang="0">
                    <a:pos x="41" y="33"/>
                  </a:cxn>
                  <a:cxn ang="0">
                    <a:pos x="38" y="33"/>
                  </a:cxn>
                  <a:cxn ang="0">
                    <a:pos x="36" y="37"/>
                  </a:cxn>
                  <a:cxn ang="0">
                    <a:pos x="35" y="39"/>
                  </a:cxn>
                  <a:cxn ang="0">
                    <a:pos x="33" y="41"/>
                  </a:cxn>
                  <a:cxn ang="0">
                    <a:pos x="29" y="42"/>
                  </a:cxn>
                  <a:cxn ang="0">
                    <a:pos x="26" y="41"/>
                  </a:cxn>
                  <a:cxn ang="0">
                    <a:pos x="25" y="39"/>
                  </a:cxn>
                  <a:cxn ang="0">
                    <a:pos x="22" y="38"/>
                  </a:cxn>
                  <a:cxn ang="0">
                    <a:pos x="22" y="36"/>
                  </a:cxn>
                  <a:cxn ang="0">
                    <a:pos x="20" y="37"/>
                  </a:cxn>
                  <a:cxn ang="0">
                    <a:pos x="15" y="37"/>
                  </a:cxn>
                  <a:cxn ang="0">
                    <a:pos x="14" y="36"/>
                  </a:cxn>
                  <a:cxn ang="0">
                    <a:pos x="10" y="36"/>
                  </a:cxn>
                  <a:cxn ang="0">
                    <a:pos x="7" y="37"/>
                  </a:cxn>
                  <a:cxn ang="0">
                    <a:pos x="6" y="39"/>
                  </a:cxn>
                  <a:cxn ang="0">
                    <a:pos x="4" y="39"/>
                  </a:cxn>
                  <a:cxn ang="0">
                    <a:pos x="2" y="38"/>
                  </a:cxn>
                  <a:cxn ang="0">
                    <a:pos x="1" y="36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2" y="30"/>
                  </a:cxn>
                  <a:cxn ang="0">
                    <a:pos x="4" y="29"/>
                  </a:cxn>
                  <a:cxn ang="0">
                    <a:pos x="6" y="28"/>
                  </a:cxn>
                  <a:cxn ang="0">
                    <a:pos x="9" y="25"/>
                  </a:cxn>
                  <a:cxn ang="0">
                    <a:pos x="28" y="18"/>
                  </a:cxn>
                  <a:cxn ang="0">
                    <a:pos x="38" y="8"/>
                  </a:cxn>
                  <a:cxn ang="0">
                    <a:pos x="43" y="4"/>
                  </a:cxn>
                  <a:cxn ang="0">
                    <a:pos x="49" y="3"/>
                  </a:cxn>
                  <a:cxn ang="0">
                    <a:pos x="59" y="3"/>
                  </a:cxn>
                  <a:cxn ang="0">
                    <a:pos x="65" y="2"/>
                  </a:cxn>
                  <a:cxn ang="0">
                    <a:pos x="73" y="0"/>
                  </a:cxn>
                </a:cxnLst>
                <a:rect l="0" t="0" r="r" b="b"/>
                <a:pathLst>
                  <a:path w="81" h="42">
                    <a:moveTo>
                      <a:pt x="73" y="0"/>
                    </a:moveTo>
                    <a:lnTo>
                      <a:pt x="79" y="2"/>
                    </a:lnTo>
                    <a:lnTo>
                      <a:pt x="81" y="4"/>
                    </a:lnTo>
                    <a:lnTo>
                      <a:pt x="81" y="7"/>
                    </a:lnTo>
                    <a:lnTo>
                      <a:pt x="80" y="8"/>
                    </a:lnTo>
                    <a:lnTo>
                      <a:pt x="75" y="10"/>
                    </a:lnTo>
                    <a:lnTo>
                      <a:pt x="78" y="15"/>
                    </a:lnTo>
                    <a:lnTo>
                      <a:pt x="79" y="17"/>
                    </a:lnTo>
                    <a:lnTo>
                      <a:pt x="79" y="19"/>
                    </a:lnTo>
                    <a:lnTo>
                      <a:pt x="61" y="32"/>
                    </a:lnTo>
                    <a:lnTo>
                      <a:pt x="59" y="32"/>
                    </a:lnTo>
                    <a:lnTo>
                      <a:pt x="58" y="30"/>
                    </a:lnTo>
                    <a:lnTo>
                      <a:pt x="55" y="25"/>
                    </a:lnTo>
                    <a:lnTo>
                      <a:pt x="54" y="24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50" y="24"/>
                    </a:lnTo>
                    <a:lnTo>
                      <a:pt x="45" y="32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6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29" y="42"/>
                    </a:lnTo>
                    <a:lnTo>
                      <a:pt x="26" y="41"/>
                    </a:lnTo>
                    <a:lnTo>
                      <a:pt x="25" y="39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7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4" y="29"/>
                    </a:lnTo>
                    <a:lnTo>
                      <a:pt x="6" y="28"/>
                    </a:lnTo>
                    <a:lnTo>
                      <a:pt x="9" y="25"/>
                    </a:lnTo>
                    <a:lnTo>
                      <a:pt x="28" y="18"/>
                    </a:lnTo>
                    <a:lnTo>
                      <a:pt x="38" y="8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9" y="3"/>
                    </a:lnTo>
                    <a:lnTo>
                      <a:pt x="65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52">
                <a:extLst>
                  <a:ext uri="{FF2B5EF4-FFF2-40B4-BE49-F238E27FC236}">
                    <a16:creationId xmlns:a16="http://schemas.microsoft.com/office/drawing/2014/main" id="{DFED94A9-2E72-844A-91F5-FDC0F0DA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996" y="1966658"/>
                <a:ext cx="97410" cy="3109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3"/>
                  </a:cxn>
                  <a:cxn ang="0">
                    <a:pos x="45" y="7"/>
                  </a:cxn>
                  <a:cxn ang="0">
                    <a:pos x="47" y="10"/>
                  </a:cxn>
                  <a:cxn ang="0">
                    <a:pos x="45" y="11"/>
                  </a:cxn>
                  <a:cxn ang="0">
                    <a:pos x="42" y="13"/>
                  </a:cxn>
                  <a:cxn ang="0">
                    <a:pos x="40" y="15"/>
                  </a:cxn>
                  <a:cxn ang="0">
                    <a:pos x="16" y="15"/>
                  </a:cxn>
                  <a:cxn ang="0">
                    <a:pos x="14" y="13"/>
                  </a:cxn>
                  <a:cxn ang="0">
                    <a:pos x="11" y="11"/>
                  </a:cxn>
                  <a:cxn ang="0">
                    <a:pos x="6" y="11"/>
                  </a:cxn>
                  <a:cxn ang="0">
                    <a:pos x="4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1"/>
                  </a:cxn>
                  <a:cxn ang="0">
                    <a:pos x="9" y="7"/>
                  </a:cxn>
                  <a:cxn ang="0">
                    <a:pos x="17" y="3"/>
                  </a:cxn>
                  <a:cxn ang="0">
                    <a:pos x="25" y="1"/>
                  </a:cxn>
                  <a:cxn ang="0">
                    <a:pos x="30" y="0"/>
                  </a:cxn>
                </a:cxnLst>
                <a:rect l="0" t="0" r="r" b="b"/>
                <a:pathLst>
                  <a:path w="47" h="15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7" y="10"/>
                    </a:lnTo>
                    <a:lnTo>
                      <a:pt x="45" y="11"/>
                    </a:lnTo>
                    <a:lnTo>
                      <a:pt x="42" y="13"/>
                    </a:lnTo>
                    <a:lnTo>
                      <a:pt x="40" y="15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1" y="11"/>
                    </a:lnTo>
                    <a:lnTo>
                      <a:pt x="6" y="11"/>
                    </a:lnTo>
                    <a:lnTo>
                      <a:pt x="4" y="12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9" y="7"/>
                    </a:lnTo>
                    <a:lnTo>
                      <a:pt x="17" y="3"/>
                    </a:lnTo>
                    <a:lnTo>
                      <a:pt x="25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253">
                <a:extLst>
                  <a:ext uri="{FF2B5EF4-FFF2-40B4-BE49-F238E27FC236}">
                    <a16:creationId xmlns:a16="http://schemas.microsoft.com/office/drawing/2014/main" id="{3F6ECC1F-0B91-A647-8A00-C6AB87400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069" y="1999820"/>
                <a:ext cx="84976" cy="435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6" y="0"/>
                  </a:cxn>
                  <a:cxn ang="0">
                    <a:pos x="39" y="1"/>
                  </a:cxn>
                  <a:cxn ang="0">
                    <a:pos x="41" y="4"/>
                  </a:cxn>
                  <a:cxn ang="0">
                    <a:pos x="38" y="6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35" y="9"/>
                  </a:cxn>
                  <a:cxn ang="0">
                    <a:pos x="34" y="15"/>
                  </a:cxn>
                  <a:cxn ang="0">
                    <a:pos x="28" y="19"/>
                  </a:cxn>
                  <a:cxn ang="0">
                    <a:pos x="21" y="20"/>
                  </a:cxn>
                  <a:cxn ang="0">
                    <a:pos x="14" y="21"/>
                  </a:cxn>
                  <a:cxn ang="0">
                    <a:pos x="10" y="21"/>
                  </a:cxn>
                  <a:cxn ang="0">
                    <a:pos x="8" y="19"/>
                  </a:cxn>
                  <a:cxn ang="0">
                    <a:pos x="5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18" y="1"/>
                  </a:cxn>
                  <a:cxn ang="0">
                    <a:pos x="28" y="0"/>
                  </a:cxn>
                </a:cxnLst>
                <a:rect l="0" t="0" r="r" b="b"/>
                <a:pathLst>
                  <a:path w="41" h="21">
                    <a:moveTo>
                      <a:pt x="28" y="0"/>
                    </a:moveTo>
                    <a:lnTo>
                      <a:pt x="36" y="0"/>
                    </a:lnTo>
                    <a:lnTo>
                      <a:pt x="39" y="1"/>
                    </a:lnTo>
                    <a:lnTo>
                      <a:pt x="41" y="4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35" y="9"/>
                    </a:lnTo>
                    <a:lnTo>
                      <a:pt x="34" y="15"/>
                    </a:lnTo>
                    <a:lnTo>
                      <a:pt x="28" y="19"/>
                    </a:lnTo>
                    <a:lnTo>
                      <a:pt x="21" y="20"/>
                    </a:lnTo>
                    <a:lnTo>
                      <a:pt x="14" y="21"/>
                    </a:lnTo>
                    <a:lnTo>
                      <a:pt x="10" y="21"/>
                    </a:lnTo>
                    <a:lnTo>
                      <a:pt x="8" y="19"/>
                    </a:lnTo>
                    <a:lnTo>
                      <a:pt x="5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8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54">
                <a:extLst>
                  <a:ext uri="{FF2B5EF4-FFF2-40B4-BE49-F238E27FC236}">
                    <a16:creationId xmlns:a16="http://schemas.microsoft.com/office/drawing/2014/main" id="{43D12A71-37F3-2F4A-88FA-2F73DFFD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690" y="2003965"/>
                <a:ext cx="29015" cy="2487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3"/>
                  </a:cxn>
                  <a:cxn ang="0">
                    <a:pos x="9" y="4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4" y="7"/>
                  </a:cxn>
                  <a:cxn ang="0">
                    <a:pos x="13" y="8"/>
                  </a:cxn>
                  <a:cxn ang="0">
                    <a:pos x="12" y="11"/>
                  </a:cxn>
                  <a:cxn ang="0">
                    <a:pos x="10" y="12"/>
                  </a:cxn>
                  <a:cxn ang="0">
                    <a:pos x="5" y="12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8" y="3"/>
                    </a:lnTo>
                    <a:lnTo>
                      <a:pt x="9" y="4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255">
                <a:extLst>
                  <a:ext uri="{FF2B5EF4-FFF2-40B4-BE49-F238E27FC236}">
                    <a16:creationId xmlns:a16="http://schemas.microsoft.com/office/drawing/2014/main" id="{FE0758A2-85BE-A545-B72B-A92712960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644" y="2219520"/>
                <a:ext cx="143006" cy="11192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9" y="2"/>
                  </a:cxn>
                  <a:cxn ang="0">
                    <a:pos x="59" y="3"/>
                  </a:cxn>
                  <a:cxn ang="0">
                    <a:pos x="58" y="7"/>
                  </a:cxn>
                  <a:cxn ang="0">
                    <a:pos x="56" y="10"/>
                  </a:cxn>
                  <a:cxn ang="0">
                    <a:pos x="54" y="12"/>
                  </a:cxn>
                  <a:cxn ang="0">
                    <a:pos x="50" y="15"/>
                  </a:cxn>
                  <a:cxn ang="0">
                    <a:pos x="47" y="16"/>
                  </a:cxn>
                  <a:cxn ang="0">
                    <a:pos x="45" y="18"/>
                  </a:cxn>
                  <a:cxn ang="0">
                    <a:pos x="47" y="18"/>
                  </a:cxn>
                  <a:cxn ang="0">
                    <a:pos x="50" y="17"/>
                  </a:cxn>
                  <a:cxn ang="0">
                    <a:pos x="53" y="17"/>
                  </a:cxn>
                  <a:cxn ang="0">
                    <a:pos x="55" y="16"/>
                  </a:cxn>
                  <a:cxn ang="0">
                    <a:pos x="58" y="17"/>
                  </a:cxn>
                  <a:cxn ang="0">
                    <a:pos x="59" y="17"/>
                  </a:cxn>
                  <a:cxn ang="0">
                    <a:pos x="60" y="18"/>
                  </a:cxn>
                  <a:cxn ang="0">
                    <a:pos x="60" y="22"/>
                  </a:cxn>
                  <a:cxn ang="0">
                    <a:pos x="59" y="22"/>
                  </a:cxn>
                  <a:cxn ang="0">
                    <a:pos x="59" y="25"/>
                  </a:cxn>
                  <a:cxn ang="0">
                    <a:pos x="61" y="25"/>
                  </a:cxn>
                  <a:cxn ang="0">
                    <a:pos x="64" y="26"/>
                  </a:cxn>
                  <a:cxn ang="0">
                    <a:pos x="66" y="26"/>
                  </a:cxn>
                  <a:cxn ang="0">
                    <a:pos x="69" y="27"/>
                  </a:cxn>
                  <a:cxn ang="0">
                    <a:pos x="68" y="37"/>
                  </a:cxn>
                  <a:cxn ang="0">
                    <a:pos x="65" y="42"/>
                  </a:cxn>
                  <a:cxn ang="0">
                    <a:pos x="63" y="45"/>
                  </a:cxn>
                  <a:cxn ang="0">
                    <a:pos x="59" y="46"/>
                  </a:cxn>
                  <a:cxn ang="0">
                    <a:pos x="53" y="47"/>
                  </a:cxn>
                  <a:cxn ang="0">
                    <a:pos x="50" y="49"/>
                  </a:cxn>
                  <a:cxn ang="0">
                    <a:pos x="49" y="50"/>
                  </a:cxn>
                  <a:cxn ang="0">
                    <a:pos x="47" y="52"/>
                  </a:cxn>
                  <a:cxn ang="0">
                    <a:pos x="46" y="54"/>
                  </a:cxn>
                  <a:cxn ang="0">
                    <a:pos x="41" y="54"/>
                  </a:cxn>
                  <a:cxn ang="0">
                    <a:pos x="39" y="52"/>
                  </a:cxn>
                  <a:cxn ang="0">
                    <a:pos x="37" y="51"/>
                  </a:cxn>
                  <a:cxn ang="0">
                    <a:pos x="36" y="49"/>
                  </a:cxn>
                  <a:cxn ang="0">
                    <a:pos x="35" y="47"/>
                  </a:cxn>
                  <a:cxn ang="0">
                    <a:pos x="24" y="40"/>
                  </a:cxn>
                  <a:cxn ang="0">
                    <a:pos x="11" y="34"/>
                  </a:cxn>
                  <a:cxn ang="0">
                    <a:pos x="0" y="26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9" y="21"/>
                  </a:cxn>
                  <a:cxn ang="0">
                    <a:pos x="12" y="22"/>
                  </a:cxn>
                  <a:cxn ang="0">
                    <a:pos x="17" y="23"/>
                  </a:cxn>
                  <a:cxn ang="0">
                    <a:pos x="24" y="23"/>
                  </a:cxn>
                  <a:cxn ang="0">
                    <a:pos x="24" y="12"/>
                  </a:cxn>
                  <a:cxn ang="0">
                    <a:pos x="19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12" y="6"/>
                  </a:cxn>
                  <a:cxn ang="0">
                    <a:pos x="12" y="5"/>
                  </a:cxn>
                  <a:cxn ang="0">
                    <a:pos x="14" y="3"/>
                  </a:cxn>
                  <a:cxn ang="0">
                    <a:pos x="21" y="0"/>
                  </a:cxn>
                </a:cxnLst>
                <a:rect l="0" t="0" r="r" b="b"/>
                <a:pathLst>
                  <a:path w="69" h="54">
                    <a:moveTo>
                      <a:pt x="21" y="0"/>
                    </a:moveTo>
                    <a:lnTo>
                      <a:pt x="55" y="0"/>
                    </a:lnTo>
                    <a:lnTo>
                      <a:pt x="56" y="1"/>
                    </a:lnTo>
                    <a:lnTo>
                      <a:pt x="59" y="2"/>
                    </a:lnTo>
                    <a:lnTo>
                      <a:pt x="59" y="3"/>
                    </a:lnTo>
                    <a:lnTo>
                      <a:pt x="58" y="7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7"/>
                    </a:lnTo>
                    <a:lnTo>
                      <a:pt x="53" y="17"/>
                    </a:lnTo>
                    <a:lnTo>
                      <a:pt x="55" y="16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0" y="22"/>
                    </a:lnTo>
                    <a:lnTo>
                      <a:pt x="59" y="22"/>
                    </a:lnTo>
                    <a:lnTo>
                      <a:pt x="59" y="25"/>
                    </a:lnTo>
                    <a:lnTo>
                      <a:pt x="61" y="25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9" y="27"/>
                    </a:lnTo>
                    <a:lnTo>
                      <a:pt x="68" y="37"/>
                    </a:lnTo>
                    <a:lnTo>
                      <a:pt x="65" y="42"/>
                    </a:lnTo>
                    <a:lnTo>
                      <a:pt x="63" y="45"/>
                    </a:lnTo>
                    <a:lnTo>
                      <a:pt x="59" y="46"/>
                    </a:lnTo>
                    <a:lnTo>
                      <a:pt x="53" y="47"/>
                    </a:lnTo>
                    <a:lnTo>
                      <a:pt x="50" y="49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4"/>
                    </a:lnTo>
                    <a:lnTo>
                      <a:pt x="41" y="54"/>
                    </a:lnTo>
                    <a:lnTo>
                      <a:pt x="39" y="52"/>
                    </a:lnTo>
                    <a:lnTo>
                      <a:pt x="37" y="51"/>
                    </a:lnTo>
                    <a:lnTo>
                      <a:pt x="36" y="49"/>
                    </a:lnTo>
                    <a:lnTo>
                      <a:pt x="35" y="47"/>
                    </a:lnTo>
                    <a:lnTo>
                      <a:pt x="24" y="40"/>
                    </a:lnTo>
                    <a:lnTo>
                      <a:pt x="11" y="34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9" y="21"/>
                    </a:lnTo>
                    <a:lnTo>
                      <a:pt x="12" y="22"/>
                    </a:lnTo>
                    <a:lnTo>
                      <a:pt x="17" y="23"/>
                    </a:lnTo>
                    <a:lnTo>
                      <a:pt x="24" y="23"/>
                    </a:lnTo>
                    <a:lnTo>
                      <a:pt x="24" y="12"/>
                    </a:lnTo>
                    <a:lnTo>
                      <a:pt x="19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56">
                <a:extLst>
                  <a:ext uri="{FF2B5EF4-FFF2-40B4-BE49-F238E27FC236}">
                    <a16:creationId xmlns:a16="http://schemas.microsoft.com/office/drawing/2014/main" id="{400FCDA0-3EB8-4940-BC9E-5DFF371E7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830" y="2074435"/>
                <a:ext cx="157514" cy="8083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2" y="4"/>
                  </a:cxn>
                  <a:cxn ang="0">
                    <a:pos x="62" y="5"/>
                  </a:cxn>
                  <a:cxn ang="0">
                    <a:pos x="66" y="2"/>
                  </a:cxn>
                  <a:cxn ang="0">
                    <a:pos x="75" y="4"/>
                  </a:cxn>
                  <a:cxn ang="0">
                    <a:pos x="76" y="12"/>
                  </a:cxn>
                  <a:cxn ang="0">
                    <a:pos x="74" y="38"/>
                  </a:cxn>
                  <a:cxn ang="0">
                    <a:pos x="66" y="39"/>
                  </a:cxn>
                  <a:cxn ang="0">
                    <a:pos x="44" y="38"/>
                  </a:cxn>
                  <a:cxn ang="0">
                    <a:pos x="45" y="34"/>
                  </a:cxn>
                  <a:cxn ang="0">
                    <a:pos x="46" y="31"/>
                  </a:cxn>
                  <a:cxn ang="0">
                    <a:pos x="47" y="28"/>
                  </a:cxn>
                  <a:cxn ang="0">
                    <a:pos x="51" y="26"/>
                  </a:cxn>
                  <a:cxn ang="0">
                    <a:pos x="56" y="24"/>
                  </a:cxn>
                  <a:cxn ang="0">
                    <a:pos x="56" y="23"/>
                  </a:cxn>
                  <a:cxn ang="0">
                    <a:pos x="52" y="22"/>
                  </a:cxn>
                  <a:cxn ang="0">
                    <a:pos x="32" y="24"/>
                  </a:cxn>
                  <a:cxn ang="0">
                    <a:pos x="21" y="26"/>
                  </a:cxn>
                  <a:cxn ang="0">
                    <a:pos x="17" y="23"/>
                  </a:cxn>
                  <a:cxn ang="0">
                    <a:pos x="11" y="22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10" y="4"/>
                  </a:cxn>
                  <a:cxn ang="0">
                    <a:pos x="35" y="19"/>
                  </a:cxn>
                  <a:cxn ang="0">
                    <a:pos x="26" y="1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9" y="7"/>
                  </a:cxn>
                  <a:cxn ang="0">
                    <a:pos x="36" y="4"/>
                  </a:cxn>
                  <a:cxn ang="0">
                    <a:pos x="37" y="0"/>
                  </a:cxn>
                </a:cxnLst>
                <a:rect l="0" t="0" r="r" b="b"/>
                <a:pathLst>
                  <a:path w="76" h="39">
                    <a:moveTo>
                      <a:pt x="37" y="0"/>
                    </a:move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6" y="5"/>
                    </a:lnTo>
                    <a:lnTo>
                      <a:pt x="62" y="5"/>
                    </a:lnTo>
                    <a:lnTo>
                      <a:pt x="64" y="3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5" y="4"/>
                    </a:lnTo>
                    <a:lnTo>
                      <a:pt x="76" y="7"/>
                    </a:lnTo>
                    <a:lnTo>
                      <a:pt x="76" y="12"/>
                    </a:lnTo>
                    <a:lnTo>
                      <a:pt x="72" y="31"/>
                    </a:lnTo>
                    <a:lnTo>
                      <a:pt x="74" y="38"/>
                    </a:lnTo>
                    <a:lnTo>
                      <a:pt x="70" y="38"/>
                    </a:lnTo>
                    <a:lnTo>
                      <a:pt x="66" y="39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3"/>
                    </a:lnTo>
                    <a:lnTo>
                      <a:pt x="46" y="31"/>
                    </a:lnTo>
                    <a:lnTo>
                      <a:pt x="47" y="29"/>
                    </a:lnTo>
                    <a:lnTo>
                      <a:pt x="47" y="28"/>
                    </a:lnTo>
                    <a:lnTo>
                      <a:pt x="50" y="27"/>
                    </a:lnTo>
                    <a:lnTo>
                      <a:pt x="51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7" y="23"/>
                    </a:lnTo>
                    <a:lnTo>
                      <a:pt x="56" y="23"/>
                    </a:lnTo>
                    <a:lnTo>
                      <a:pt x="54" y="22"/>
                    </a:lnTo>
                    <a:lnTo>
                      <a:pt x="52" y="22"/>
                    </a:lnTo>
                    <a:lnTo>
                      <a:pt x="44" y="23"/>
                    </a:lnTo>
                    <a:lnTo>
                      <a:pt x="32" y="24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1" y="22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10" y="4"/>
                    </a:lnTo>
                    <a:lnTo>
                      <a:pt x="29" y="19"/>
                    </a:lnTo>
                    <a:lnTo>
                      <a:pt x="35" y="19"/>
                    </a:lnTo>
                    <a:lnTo>
                      <a:pt x="30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32" y="8"/>
                    </a:lnTo>
                    <a:lnTo>
                      <a:pt x="37" y="10"/>
                    </a:lnTo>
                    <a:lnTo>
                      <a:pt x="42" y="14"/>
                    </a:lnTo>
                    <a:lnTo>
                      <a:pt x="49" y="16"/>
                    </a:lnTo>
                    <a:lnTo>
                      <a:pt x="49" y="7"/>
                    </a:lnTo>
                    <a:lnTo>
                      <a:pt x="41" y="7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57">
                <a:extLst>
                  <a:ext uri="{FF2B5EF4-FFF2-40B4-BE49-F238E27FC236}">
                    <a16:creationId xmlns:a16="http://schemas.microsoft.com/office/drawing/2014/main" id="{5612F47B-64CE-F844-98A3-B9E6237DF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110" y="2397768"/>
                <a:ext cx="93265" cy="559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6" y="3"/>
                  </a:cxn>
                  <a:cxn ang="0">
                    <a:pos x="34" y="8"/>
                  </a:cxn>
                  <a:cxn ang="0">
                    <a:pos x="41" y="15"/>
                  </a:cxn>
                  <a:cxn ang="0">
                    <a:pos x="45" y="21"/>
                  </a:cxn>
                  <a:cxn ang="0">
                    <a:pos x="42" y="23"/>
                  </a:cxn>
                  <a:cxn ang="0">
                    <a:pos x="35" y="27"/>
                  </a:cxn>
                  <a:cxn ang="0">
                    <a:pos x="20" y="23"/>
                  </a:cxn>
                  <a:cxn ang="0">
                    <a:pos x="11" y="21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8" y="13"/>
                  </a:cxn>
                  <a:cxn ang="0">
                    <a:pos x="11" y="10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5" y="2"/>
                  </a:cxn>
                  <a:cxn ang="0">
                    <a:pos x="17" y="0"/>
                  </a:cxn>
                </a:cxnLst>
                <a:rect l="0" t="0" r="r" b="b"/>
                <a:pathLst>
                  <a:path w="45" h="27">
                    <a:moveTo>
                      <a:pt x="17" y="0"/>
                    </a:moveTo>
                    <a:lnTo>
                      <a:pt x="20" y="0"/>
                    </a:lnTo>
                    <a:lnTo>
                      <a:pt x="26" y="3"/>
                    </a:lnTo>
                    <a:lnTo>
                      <a:pt x="34" y="8"/>
                    </a:lnTo>
                    <a:lnTo>
                      <a:pt x="41" y="15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35" y="27"/>
                    </a:lnTo>
                    <a:lnTo>
                      <a:pt x="20" y="23"/>
                    </a:lnTo>
                    <a:lnTo>
                      <a:pt x="11" y="21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8" y="13"/>
                    </a:lnTo>
                    <a:lnTo>
                      <a:pt x="11" y="10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5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58">
                <a:extLst>
                  <a:ext uri="{FF2B5EF4-FFF2-40B4-BE49-F238E27FC236}">
                    <a16:creationId xmlns:a16="http://schemas.microsoft.com/office/drawing/2014/main" id="{1372E45A-835B-9247-8DD8-742624060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158" y="2198793"/>
                <a:ext cx="126426" cy="101561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34" y="1"/>
                  </a:cxn>
                  <a:cxn ang="0">
                    <a:pos x="47" y="3"/>
                  </a:cxn>
                  <a:cxn ang="0">
                    <a:pos x="61" y="5"/>
                  </a:cxn>
                  <a:cxn ang="0">
                    <a:pos x="61" y="11"/>
                  </a:cxn>
                  <a:cxn ang="0">
                    <a:pos x="58" y="12"/>
                  </a:cxn>
                  <a:cxn ang="0">
                    <a:pos x="56" y="15"/>
                  </a:cxn>
                  <a:cxn ang="0">
                    <a:pos x="53" y="16"/>
                  </a:cxn>
                  <a:cxn ang="0">
                    <a:pos x="49" y="22"/>
                  </a:cxn>
                  <a:cxn ang="0">
                    <a:pos x="44" y="27"/>
                  </a:cxn>
                  <a:cxn ang="0">
                    <a:pos x="38" y="31"/>
                  </a:cxn>
                  <a:cxn ang="0">
                    <a:pos x="30" y="32"/>
                  </a:cxn>
                  <a:cxn ang="0">
                    <a:pos x="27" y="32"/>
                  </a:cxn>
                  <a:cxn ang="0">
                    <a:pos x="25" y="31"/>
                  </a:cxn>
                  <a:cxn ang="0">
                    <a:pos x="20" y="31"/>
                  </a:cxn>
                  <a:cxn ang="0">
                    <a:pos x="20" y="33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3" y="40"/>
                  </a:cxn>
                  <a:cxn ang="0">
                    <a:pos x="22" y="42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7" y="37"/>
                  </a:cxn>
                  <a:cxn ang="0">
                    <a:pos x="3" y="31"/>
                  </a:cxn>
                  <a:cxn ang="0">
                    <a:pos x="3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6"/>
                  </a:cxn>
                  <a:cxn ang="0">
                    <a:pos x="12" y="5"/>
                  </a:cxn>
                  <a:cxn ang="0">
                    <a:pos x="13" y="2"/>
                  </a:cxn>
                  <a:cxn ang="0">
                    <a:pos x="14" y="1"/>
                  </a:cxn>
                  <a:cxn ang="0">
                    <a:pos x="17" y="0"/>
                  </a:cxn>
                </a:cxnLst>
                <a:rect l="0" t="0" r="r" b="b"/>
                <a:pathLst>
                  <a:path w="61" h="49">
                    <a:moveTo>
                      <a:pt x="17" y="0"/>
                    </a:moveTo>
                    <a:lnTo>
                      <a:pt x="20" y="0"/>
                    </a:lnTo>
                    <a:lnTo>
                      <a:pt x="34" y="1"/>
                    </a:lnTo>
                    <a:lnTo>
                      <a:pt x="47" y="3"/>
                    </a:lnTo>
                    <a:lnTo>
                      <a:pt x="61" y="5"/>
                    </a:lnTo>
                    <a:lnTo>
                      <a:pt x="61" y="11"/>
                    </a:lnTo>
                    <a:lnTo>
                      <a:pt x="58" y="12"/>
                    </a:lnTo>
                    <a:lnTo>
                      <a:pt x="56" y="15"/>
                    </a:lnTo>
                    <a:lnTo>
                      <a:pt x="53" y="16"/>
                    </a:lnTo>
                    <a:lnTo>
                      <a:pt x="49" y="22"/>
                    </a:lnTo>
                    <a:lnTo>
                      <a:pt x="44" y="27"/>
                    </a:lnTo>
                    <a:lnTo>
                      <a:pt x="38" y="31"/>
                    </a:lnTo>
                    <a:lnTo>
                      <a:pt x="30" y="32"/>
                    </a:lnTo>
                    <a:lnTo>
                      <a:pt x="27" y="32"/>
                    </a:lnTo>
                    <a:lnTo>
                      <a:pt x="25" y="31"/>
                    </a:lnTo>
                    <a:lnTo>
                      <a:pt x="20" y="31"/>
                    </a:lnTo>
                    <a:lnTo>
                      <a:pt x="20" y="33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3" y="40"/>
                    </a:lnTo>
                    <a:lnTo>
                      <a:pt x="22" y="42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7" y="37"/>
                    </a:lnTo>
                    <a:lnTo>
                      <a:pt x="3" y="31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6"/>
                    </a:lnTo>
                    <a:lnTo>
                      <a:pt x="12" y="5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59">
                <a:extLst>
                  <a:ext uri="{FF2B5EF4-FFF2-40B4-BE49-F238E27FC236}">
                    <a16:creationId xmlns:a16="http://schemas.microsoft.com/office/drawing/2014/main" id="{C46472E8-68F1-2D45-8F06-DFA2B713C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380" y="2018475"/>
                <a:ext cx="41451" cy="33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0" y="5"/>
                  </a:cxn>
                  <a:cxn ang="0">
                    <a:pos x="15" y="9"/>
                  </a:cxn>
                  <a:cxn ang="0">
                    <a:pos x="20" y="11"/>
                  </a:cxn>
                  <a:cxn ang="0">
                    <a:pos x="20" y="14"/>
                  </a:cxn>
                  <a:cxn ang="0">
                    <a:pos x="18" y="15"/>
                  </a:cxn>
                  <a:cxn ang="0">
                    <a:pos x="16" y="16"/>
                  </a:cxn>
                  <a:cxn ang="0">
                    <a:pos x="11" y="16"/>
                  </a:cxn>
                  <a:cxn ang="0">
                    <a:pos x="10" y="14"/>
                  </a:cxn>
                  <a:cxn ang="0">
                    <a:pos x="6" y="11"/>
                  </a:cxn>
                  <a:cxn ang="0">
                    <a:pos x="3" y="9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lnTo>
                      <a:pt x="6" y="1"/>
                    </a:lnTo>
                    <a:lnTo>
                      <a:pt x="10" y="5"/>
                    </a:lnTo>
                    <a:lnTo>
                      <a:pt x="15" y="9"/>
                    </a:lnTo>
                    <a:lnTo>
                      <a:pt x="20" y="11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6" y="16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60">
                <a:extLst>
                  <a:ext uri="{FF2B5EF4-FFF2-40B4-BE49-F238E27FC236}">
                    <a16:creationId xmlns:a16="http://schemas.microsoft.com/office/drawing/2014/main" id="{A44D092D-8865-6441-9DAA-A6F6E1FF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50" y="2132468"/>
                <a:ext cx="29015" cy="228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1"/>
                  </a:cxn>
                  <a:cxn ang="0">
                    <a:pos x="13" y="3"/>
                  </a:cxn>
                  <a:cxn ang="0">
                    <a:pos x="14" y="5"/>
                  </a:cxn>
                  <a:cxn ang="0">
                    <a:pos x="14" y="9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11" y="0"/>
                  </a:cxn>
                </a:cxnLst>
                <a:rect l="0" t="0" r="r" b="b"/>
                <a:pathLst>
                  <a:path w="14" h="11">
                    <a:moveTo>
                      <a:pt x="11" y="0"/>
                    </a:move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61">
                <a:extLst>
                  <a:ext uri="{FF2B5EF4-FFF2-40B4-BE49-F238E27FC236}">
                    <a16:creationId xmlns:a16="http://schemas.microsoft.com/office/drawing/2014/main" id="{9ED00615-F985-6644-9886-0F2557039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744" y="1933495"/>
                <a:ext cx="155441" cy="8497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2" y="4"/>
                  </a:cxn>
                  <a:cxn ang="0">
                    <a:pos x="26" y="8"/>
                  </a:cxn>
                  <a:cxn ang="0">
                    <a:pos x="31" y="8"/>
                  </a:cxn>
                  <a:cxn ang="0">
                    <a:pos x="32" y="6"/>
                  </a:cxn>
                  <a:cxn ang="0">
                    <a:pos x="35" y="4"/>
                  </a:cxn>
                  <a:cxn ang="0">
                    <a:pos x="40" y="4"/>
                  </a:cxn>
                  <a:cxn ang="0">
                    <a:pos x="44" y="8"/>
                  </a:cxn>
                  <a:cxn ang="0">
                    <a:pos x="45" y="11"/>
                  </a:cxn>
                  <a:cxn ang="0">
                    <a:pos x="46" y="12"/>
                  </a:cxn>
                  <a:cxn ang="0">
                    <a:pos x="47" y="14"/>
                  </a:cxn>
                  <a:cxn ang="0">
                    <a:pos x="50" y="14"/>
                  </a:cxn>
                  <a:cxn ang="0">
                    <a:pos x="51" y="12"/>
                  </a:cxn>
                  <a:cxn ang="0">
                    <a:pos x="54" y="11"/>
                  </a:cxn>
                  <a:cxn ang="0">
                    <a:pos x="55" y="11"/>
                  </a:cxn>
                  <a:cxn ang="0">
                    <a:pos x="59" y="12"/>
                  </a:cxn>
                  <a:cxn ang="0">
                    <a:pos x="61" y="13"/>
                  </a:cxn>
                  <a:cxn ang="0">
                    <a:pos x="67" y="19"/>
                  </a:cxn>
                  <a:cxn ang="0">
                    <a:pos x="65" y="22"/>
                  </a:cxn>
                  <a:cxn ang="0">
                    <a:pos x="64" y="24"/>
                  </a:cxn>
                  <a:cxn ang="0">
                    <a:pos x="66" y="26"/>
                  </a:cxn>
                  <a:cxn ang="0">
                    <a:pos x="69" y="28"/>
                  </a:cxn>
                  <a:cxn ang="0">
                    <a:pos x="72" y="29"/>
                  </a:cxn>
                  <a:cxn ang="0">
                    <a:pos x="75" y="34"/>
                  </a:cxn>
                  <a:cxn ang="0">
                    <a:pos x="75" y="37"/>
                  </a:cxn>
                  <a:cxn ang="0">
                    <a:pos x="74" y="38"/>
                  </a:cxn>
                  <a:cxn ang="0">
                    <a:pos x="71" y="39"/>
                  </a:cxn>
                  <a:cxn ang="0">
                    <a:pos x="70" y="41"/>
                  </a:cxn>
                  <a:cxn ang="0">
                    <a:pos x="64" y="41"/>
                  </a:cxn>
                  <a:cxn ang="0">
                    <a:pos x="54" y="31"/>
                  </a:cxn>
                  <a:cxn ang="0">
                    <a:pos x="45" y="31"/>
                  </a:cxn>
                  <a:cxn ang="0">
                    <a:pos x="40" y="29"/>
                  </a:cxn>
                  <a:cxn ang="0">
                    <a:pos x="36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7" y="26"/>
                  </a:cxn>
                  <a:cxn ang="0">
                    <a:pos x="23" y="26"/>
                  </a:cxn>
                  <a:cxn ang="0">
                    <a:pos x="21" y="27"/>
                  </a:cxn>
                  <a:cxn ang="0">
                    <a:pos x="11" y="27"/>
                  </a:cxn>
                  <a:cxn ang="0">
                    <a:pos x="8" y="26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2" y="21"/>
                  </a:cxn>
                  <a:cxn ang="0">
                    <a:pos x="15" y="19"/>
                  </a:cxn>
                  <a:cxn ang="0">
                    <a:pos x="18" y="19"/>
                  </a:cxn>
                  <a:cxn ang="0">
                    <a:pos x="17" y="18"/>
                  </a:cxn>
                  <a:cxn ang="0">
                    <a:pos x="17" y="16"/>
                  </a:cxn>
                  <a:cxn ang="0">
                    <a:pos x="18" y="14"/>
                  </a:cxn>
                  <a:cxn ang="0">
                    <a:pos x="13" y="14"/>
                  </a:cxn>
                  <a:cxn ang="0">
                    <a:pos x="11" y="16"/>
                  </a:cxn>
                  <a:cxn ang="0">
                    <a:pos x="6" y="16"/>
                  </a:cxn>
                  <a:cxn ang="0">
                    <a:pos x="5" y="14"/>
                  </a:cxn>
                  <a:cxn ang="0">
                    <a:pos x="7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3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75" h="41">
                    <a:moveTo>
                      <a:pt x="10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31" y="8"/>
                    </a:lnTo>
                    <a:lnTo>
                      <a:pt x="32" y="6"/>
                    </a:lnTo>
                    <a:lnTo>
                      <a:pt x="35" y="4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5" y="11"/>
                    </a:lnTo>
                    <a:lnTo>
                      <a:pt x="46" y="12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1" y="12"/>
                    </a:lnTo>
                    <a:lnTo>
                      <a:pt x="54" y="11"/>
                    </a:lnTo>
                    <a:lnTo>
                      <a:pt x="55" y="11"/>
                    </a:lnTo>
                    <a:lnTo>
                      <a:pt x="59" y="12"/>
                    </a:lnTo>
                    <a:lnTo>
                      <a:pt x="61" y="13"/>
                    </a:lnTo>
                    <a:lnTo>
                      <a:pt x="67" y="19"/>
                    </a:lnTo>
                    <a:lnTo>
                      <a:pt x="65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9" y="28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5" y="37"/>
                    </a:lnTo>
                    <a:lnTo>
                      <a:pt x="74" y="38"/>
                    </a:lnTo>
                    <a:lnTo>
                      <a:pt x="71" y="39"/>
                    </a:lnTo>
                    <a:lnTo>
                      <a:pt x="70" y="41"/>
                    </a:lnTo>
                    <a:lnTo>
                      <a:pt x="64" y="41"/>
                    </a:lnTo>
                    <a:lnTo>
                      <a:pt x="54" y="31"/>
                    </a:lnTo>
                    <a:lnTo>
                      <a:pt x="45" y="31"/>
                    </a:lnTo>
                    <a:lnTo>
                      <a:pt x="40" y="29"/>
                    </a:lnTo>
                    <a:lnTo>
                      <a:pt x="36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7" y="26"/>
                    </a:lnTo>
                    <a:lnTo>
                      <a:pt x="23" y="26"/>
                    </a:lnTo>
                    <a:lnTo>
                      <a:pt x="21" y="27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2" y="21"/>
                    </a:lnTo>
                    <a:lnTo>
                      <a:pt x="15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5" y="14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62">
                <a:extLst>
                  <a:ext uri="{FF2B5EF4-FFF2-40B4-BE49-F238E27FC236}">
                    <a16:creationId xmlns:a16="http://schemas.microsoft.com/office/drawing/2014/main" id="{EB889FD0-418F-5740-8F1D-68EE175A0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282" y="2003965"/>
                <a:ext cx="31089" cy="145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0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5" h="7">
                    <a:moveTo>
                      <a:pt x="5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3">
                <a:extLst>
                  <a:ext uri="{FF2B5EF4-FFF2-40B4-BE49-F238E27FC236}">
                    <a16:creationId xmlns:a16="http://schemas.microsoft.com/office/drawing/2014/main" id="{F89C5712-BCAA-1149-B3D0-31810DA8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288" y="2053708"/>
                <a:ext cx="412436" cy="13057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5"/>
                  </a:cxn>
                  <a:cxn ang="0">
                    <a:pos x="40" y="14"/>
                  </a:cxn>
                  <a:cxn ang="0">
                    <a:pos x="51" y="15"/>
                  </a:cxn>
                  <a:cxn ang="0">
                    <a:pos x="55" y="12"/>
                  </a:cxn>
                  <a:cxn ang="0">
                    <a:pos x="63" y="14"/>
                  </a:cxn>
                  <a:cxn ang="0">
                    <a:pos x="65" y="18"/>
                  </a:cxn>
                  <a:cxn ang="0">
                    <a:pos x="71" y="19"/>
                  </a:cxn>
                  <a:cxn ang="0">
                    <a:pos x="78" y="22"/>
                  </a:cxn>
                  <a:cxn ang="0">
                    <a:pos x="81" y="24"/>
                  </a:cxn>
                  <a:cxn ang="0">
                    <a:pos x="66" y="28"/>
                  </a:cxn>
                  <a:cxn ang="0">
                    <a:pos x="73" y="32"/>
                  </a:cxn>
                  <a:cxn ang="0">
                    <a:pos x="84" y="33"/>
                  </a:cxn>
                  <a:cxn ang="0">
                    <a:pos x="81" y="34"/>
                  </a:cxn>
                  <a:cxn ang="0">
                    <a:pos x="86" y="38"/>
                  </a:cxn>
                  <a:cxn ang="0">
                    <a:pos x="101" y="41"/>
                  </a:cxn>
                  <a:cxn ang="0">
                    <a:pos x="130" y="41"/>
                  </a:cxn>
                  <a:cxn ang="0">
                    <a:pos x="167" y="32"/>
                  </a:cxn>
                  <a:cxn ang="0">
                    <a:pos x="192" y="36"/>
                  </a:cxn>
                  <a:cxn ang="0">
                    <a:pos x="197" y="44"/>
                  </a:cxn>
                  <a:cxn ang="0">
                    <a:pos x="194" y="46"/>
                  </a:cxn>
                  <a:cxn ang="0">
                    <a:pos x="199" y="48"/>
                  </a:cxn>
                  <a:cxn ang="0">
                    <a:pos x="190" y="59"/>
                  </a:cxn>
                  <a:cxn ang="0">
                    <a:pos x="174" y="63"/>
                  </a:cxn>
                  <a:cxn ang="0">
                    <a:pos x="162" y="62"/>
                  </a:cxn>
                  <a:cxn ang="0">
                    <a:pos x="158" y="59"/>
                  </a:cxn>
                  <a:cxn ang="0">
                    <a:pos x="153" y="57"/>
                  </a:cxn>
                  <a:cxn ang="0">
                    <a:pos x="147" y="62"/>
                  </a:cxn>
                  <a:cxn ang="0">
                    <a:pos x="108" y="63"/>
                  </a:cxn>
                  <a:cxn ang="0">
                    <a:pos x="95" y="61"/>
                  </a:cxn>
                  <a:cxn ang="0">
                    <a:pos x="89" y="56"/>
                  </a:cxn>
                  <a:cxn ang="0">
                    <a:pos x="83" y="61"/>
                  </a:cxn>
                  <a:cxn ang="0">
                    <a:pos x="78" y="63"/>
                  </a:cxn>
                  <a:cxn ang="0">
                    <a:pos x="60" y="57"/>
                  </a:cxn>
                  <a:cxn ang="0">
                    <a:pos x="49" y="44"/>
                  </a:cxn>
                  <a:cxn ang="0">
                    <a:pos x="52" y="38"/>
                  </a:cxn>
                  <a:cxn ang="0">
                    <a:pos x="45" y="27"/>
                  </a:cxn>
                  <a:cxn ang="0">
                    <a:pos x="35" y="19"/>
                  </a:cxn>
                  <a:cxn ang="0">
                    <a:pos x="29" y="20"/>
                  </a:cxn>
                  <a:cxn ang="0">
                    <a:pos x="17" y="1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199" h="63">
                    <a:moveTo>
                      <a:pt x="7" y="0"/>
                    </a:moveTo>
                    <a:lnTo>
                      <a:pt x="12" y="0"/>
                    </a:lnTo>
                    <a:lnTo>
                      <a:pt x="21" y="2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40" y="14"/>
                    </a:lnTo>
                    <a:lnTo>
                      <a:pt x="47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63" y="12"/>
                    </a:lnTo>
                    <a:lnTo>
                      <a:pt x="63" y="14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8" y="19"/>
                    </a:lnTo>
                    <a:lnTo>
                      <a:pt x="71" y="19"/>
                    </a:lnTo>
                    <a:lnTo>
                      <a:pt x="74" y="20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24"/>
                    </a:lnTo>
                    <a:lnTo>
                      <a:pt x="65" y="24"/>
                    </a:lnTo>
                    <a:lnTo>
                      <a:pt x="66" y="28"/>
                    </a:lnTo>
                    <a:lnTo>
                      <a:pt x="68" y="29"/>
                    </a:lnTo>
                    <a:lnTo>
                      <a:pt x="73" y="32"/>
                    </a:lnTo>
                    <a:lnTo>
                      <a:pt x="81" y="32"/>
                    </a:lnTo>
                    <a:lnTo>
                      <a:pt x="84" y="33"/>
                    </a:lnTo>
                    <a:lnTo>
                      <a:pt x="83" y="34"/>
                    </a:lnTo>
                    <a:lnTo>
                      <a:pt x="81" y="34"/>
                    </a:lnTo>
                    <a:lnTo>
                      <a:pt x="81" y="38"/>
                    </a:lnTo>
                    <a:lnTo>
                      <a:pt x="86" y="38"/>
                    </a:lnTo>
                    <a:lnTo>
                      <a:pt x="88" y="37"/>
                    </a:lnTo>
                    <a:lnTo>
                      <a:pt x="101" y="41"/>
                    </a:lnTo>
                    <a:lnTo>
                      <a:pt x="115" y="42"/>
                    </a:lnTo>
                    <a:lnTo>
                      <a:pt x="130" y="41"/>
                    </a:lnTo>
                    <a:lnTo>
                      <a:pt x="153" y="33"/>
                    </a:lnTo>
                    <a:lnTo>
                      <a:pt x="167" y="32"/>
                    </a:lnTo>
                    <a:lnTo>
                      <a:pt x="180" y="33"/>
                    </a:lnTo>
                    <a:lnTo>
                      <a:pt x="192" y="36"/>
                    </a:lnTo>
                    <a:lnTo>
                      <a:pt x="199" y="43"/>
                    </a:lnTo>
                    <a:lnTo>
                      <a:pt x="197" y="44"/>
                    </a:lnTo>
                    <a:lnTo>
                      <a:pt x="196" y="44"/>
                    </a:lnTo>
                    <a:lnTo>
                      <a:pt x="194" y="46"/>
                    </a:lnTo>
                    <a:lnTo>
                      <a:pt x="194" y="48"/>
                    </a:lnTo>
                    <a:lnTo>
                      <a:pt x="199" y="48"/>
                    </a:lnTo>
                    <a:lnTo>
                      <a:pt x="197" y="56"/>
                    </a:lnTo>
                    <a:lnTo>
                      <a:pt x="190" y="59"/>
                    </a:lnTo>
                    <a:lnTo>
                      <a:pt x="183" y="62"/>
                    </a:lnTo>
                    <a:lnTo>
                      <a:pt x="174" y="63"/>
                    </a:lnTo>
                    <a:lnTo>
                      <a:pt x="165" y="63"/>
                    </a:lnTo>
                    <a:lnTo>
                      <a:pt x="162" y="62"/>
                    </a:lnTo>
                    <a:lnTo>
                      <a:pt x="159" y="61"/>
                    </a:lnTo>
                    <a:lnTo>
                      <a:pt x="158" y="59"/>
                    </a:lnTo>
                    <a:lnTo>
                      <a:pt x="157" y="57"/>
                    </a:lnTo>
                    <a:lnTo>
                      <a:pt x="153" y="57"/>
                    </a:lnTo>
                    <a:lnTo>
                      <a:pt x="149" y="61"/>
                    </a:lnTo>
                    <a:lnTo>
                      <a:pt x="147" y="62"/>
                    </a:lnTo>
                    <a:lnTo>
                      <a:pt x="114" y="62"/>
                    </a:lnTo>
                    <a:lnTo>
                      <a:pt x="108" y="63"/>
                    </a:lnTo>
                    <a:lnTo>
                      <a:pt x="100" y="62"/>
                    </a:lnTo>
                    <a:lnTo>
                      <a:pt x="95" y="61"/>
                    </a:lnTo>
                    <a:lnTo>
                      <a:pt x="94" y="56"/>
                    </a:lnTo>
                    <a:lnTo>
                      <a:pt x="89" y="56"/>
                    </a:lnTo>
                    <a:lnTo>
                      <a:pt x="85" y="59"/>
                    </a:lnTo>
                    <a:lnTo>
                      <a:pt x="83" y="61"/>
                    </a:lnTo>
                    <a:lnTo>
                      <a:pt x="80" y="63"/>
                    </a:lnTo>
                    <a:lnTo>
                      <a:pt x="78" y="63"/>
                    </a:lnTo>
                    <a:lnTo>
                      <a:pt x="69" y="61"/>
                    </a:lnTo>
                    <a:lnTo>
                      <a:pt x="60" y="57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49" y="42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45" y="27"/>
                    </a:lnTo>
                    <a:lnTo>
                      <a:pt x="37" y="17"/>
                    </a:lnTo>
                    <a:lnTo>
                      <a:pt x="35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4" y="19"/>
                    </a:lnTo>
                    <a:lnTo>
                      <a:pt x="17" y="17"/>
                    </a:lnTo>
                    <a:lnTo>
                      <a:pt x="9" y="13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64">
                <a:extLst>
                  <a:ext uri="{FF2B5EF4-FFF2-40B4-BE49-F238E27FC236}">
                    <a16:creationId xmlns:a16="http://schemas.microsoft.com/office/drawing/2014/main" id="{D5D00575-1304-2C41-BB97-C1D8E810B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432" y="2124179"/>
                <a:ext cx="72539" cy="5596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3" y="8"/>
                  </a:cxn>
                  <a:cxn ang="0">
                    <a:pos x="34" y="10"/>
                  </a:cxn>
                  <a:cxn ang="0">
                    <a:pos x="35" y="14"/>
                  </a:cxn>
                  <a:cxn ang="0">
                    <a:pos x="35" y="18"/>
                  </a:cxn>
                  <a:cxn ang="0">
                    <a:pos x="34" y="22"/>
                  </a:cxn>
                  <a:cxn ang="0">
                    <a:pos x="33" y="24"/>
                  </a:cxn>
                  <a:cxn ang="0">
                    <a:pos x="30" y="25"/>
                  </a:cxn>
                  <a:cxn ang="0">
                    <a:pos x="27" y="27"/>
                  </a:cxn>
                  <a:cxn ang="0">
                    <a:pos x="23" y="25"/>
                  </a:cxn>
                  <a:cxn ang="0">
                    <a:pos x="17" y="23"/>
                  </a:cxn>
                  <a:cxn ang="0">
                    <a:pos x="9" y="19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9" y="5"/>
                  </a:cxn>
                  <a:cxn ang="0">
                    <a:pos x="14" y="0"/>
                  </a:cxn>
                </a:cxnLst>
                <a:rect l="0" t="0" r="r" b="b"/>
                <a:pathLst>
                  <a:path w="35" h="27">
                    <a:moveTo>
                      <a:pt x="14" y="0"/>
                    </a:moveTo>
                    <a:lnTo>
                      <a:pt x="22" y="0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5" y="14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3" y="24"/>
                    </a:lnTo>
                    <a:lnTo>
                      <a:pt x="30" y="25"/>
                    </a:lnTo>
                    <a:lnTo>
                      <a:pt x="27" y="27"/>
                    </a:lnTo>
                    <a:lnTo>
                      <a:pt x="23" y="25"/>
                    </a:lnTo>
                    <a:lnTo>
                      <a:pt x="17" y="23"/>
                    </a:lnTo>
                    <a:lnTo>
                      <a:pt x="9" y="19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65">
                <a:extLst>
                  <a:ext uri="{FF2B5EF4-FFF2-40B4-BE49-F238E27FC236}">
                    <a16:creationId xmlns:a16="http://schemas.microsoft.com/office/drawing/2014/main" id="{C17F4DE8-38FD-1049-8834-3809441F9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23" y="2018475"/>
                <a:ext cx="68395" cy="207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0"/>
                  </a:cxn>
                  <a:cxn ang="0">
                    <a:pos x="33" y="7"/>
                  </a:cxn>
                  <a:cxn ang="0">
                    <a:pos x="31" y="9"/>
                  </a:cxn>
                  <a:cxn ang="0">
                    <a:pos x="29" y="10"/>
                  </a:cxn>
                  <a:cxn ang="0">
                    <a:pos x="23" y="10"/>
                  </a:cxn>
                  <a:cxn ang="0">
                    <a:pos x="16" y="9"/>
                  </a:cxn>
                  <a:cxn ang="0">
                    <a:pos x="9" y="6"/>
                  </a:cxn>
                  <a:cxn ang="0">
                    <a:pos x="3" y="5"/>
                  </a:cxn>
                  <a:cxn ang="0">
                    <a:pos x="0" y="5"/>
                  </a:cxn>
                  <a:cxn ang="0">
                    <a:pos x="8" y="2"/>
                  </a:cxn>
                  <a:cxn ang="0">
                    <a:pos x="18" y="0"/>
                  </a:cxn>
                </a:cxnLst>
                <a:rect l="0" t="0" r="r" b="b"/>
                <a:pathLst>
                  <a:path w="33" h="10">
                    <a:moveTo>
                      <a:pt x="18" y="0"/>
                    </a:moveTo>
                    <a:lnTo>
                      <a:pt x="33" y="0"/>
                    </a:lnTo>
                    <a:lnTo>
                      <a:pt x="33" y="7"/>
                    </a:lnTo>
                    <a:lnTo>
                      <a:pt x="31" y="9"/>
                    </a:lnTo>
                    <a:lnTo>
                      <a:pt x="29" y="10"/>
                    </a:lnTo>
                    <a:lnTo>
                      <a:pt x="23" y="10"/>
                    </a:lnTo>
                    <a:lnTo>
                      <a:pt x="16" y="9"/>
                    </a:lnTo>
                    <a:lnTo>
                      <a:pt x="9" y="6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8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66">
                <a:extLst>
                  <a:ext uri="{FF2B5EF4-FFF2-40B4-BE49-F238E27FC236}">
                    <a16:creationId xmlns:a16="http://schemas.microsoft.com/office/drawing/2014/main" id="{E301DA26-B8C5-7245-8A68-1FBA69E04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982" y="1956295"/>
                <a:ext cx="78756" cy="5803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4" y="3"/>
                  </a:cxn>
                  <a:cxn ang="0">
                    <a:pos x="17" y="5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8"/>
                  </a:cxn>
                  <a:cxn ang="0">
                    <a:pos x="25" y="10"/>
                  </a:cxn>
                  <a:cxn ang="0">
                    <a:pos x="28" y="11"/>
                  </a:cxn>
                  <a:cxn ang="0">
                    <a:pos x="34" y="11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8" y="25"/>
                  </a:cxn>
                  <a:cxn ang="0">
                    <a:pos x="28" y="27"/>
                  </a:cxn>
                  <a:cxn ang="0">
                    <a:pos x="18" y="28"/>
                  </a:cxn>
                  <a:cxn ang="0">
                    <a:pos x="12" y="27"/>
                  </a:cxn>
                  <a:cxn ang="0">
                    <a:pos x="9" y="25"/>
                  </a:cxn>
                  <a:cxn ang="0">
                    <a:pos x="9" y="23"/>
                  </a:cxn>
                  <a:cxn ang="0">
                    <a:pos x="12" y="22"/>
                  </a:cxn>
                  <a:cxn ang="0">
                    <a:pos x="13" y="22"/>
                  </a:cxn>
                  <a:cxn ang="0">
                    <a:pos x="14" y="21"/>
                  </a:cxn>
                  <a:cxn ang="0">
                    <a:pos x="12" y="18"/>
                  </a:cxn>
                  <a:cxn ang="0">
                    <a:pos x="8" y="16"/>
                  </a:cxn>
                  <a:cxn ang="0">
                    <a:pos x="5" y="15"/>
                  </a:cxn>
                  <a:cxn ang="0">
                    <a:pos x="3" y="12"/>
                  </a:cxn>
                  <a:cxn ang="0">
                    <a:pos x="1" y="10"/>
                  </a:cxn>
                  <a:cxn ang="0">
                    <a:pos x="0" y="6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38" h="28">
                    <a:moveTo>
                      <a:pt x="7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7" y="5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5" y="10"/>
                    </a:lnTo>
                    <a:lnTo>
                      <a:pt x="28" y="11"/>
                    </a:lnTo>
                    <a:lnTo>
                      <a:pt x="34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38" y="25"/>
                    </a:lnTo>
                    <a:lnTo>
                      <a:pt x="28" y="27"/>
                    </a:lnTo>
                    <a:lnTo>
                      <a:pt x="18" y="28"/>
                    </a:lnTo>
                    <a:lnTo>
                      <a:pt x="12" y="27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4" y="21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5" y="15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267">
                <a:extLst>
                  <a:ext uri="{FF2B5EF4-FFF2-40B4-BE49-F238E27FC236}">
                    <a16:creationId xmlns:a16="http://schemas.microsoft.com/office/drawing/2014/main" id="{A374F33D-B78C-564E-A281-5319608A2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966" y="1898262"/>
                <a:ext cx="29015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9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4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9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68">
                <a:extLst>
                  <a:ext uri="{FF2B5EF4-FFF2-40B4-BE49-F238E27FC236}">
                    <a16:creationId xmlns:a16="http://schemas.microsoft.com/office/drawing/2014/main" id="{97A7C221-A680-B141-A72D-A0C222CCF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940" y="1821573"/>
                <a:ext cx="259068" cy="178248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55" y="17"/>
                  </a:cxn>
                  <a:cxn ang="0">
                    <a:pos x="61" y="23"/>
                  </a:cxn>
                  <a:cxn ang="0">
                    <a:pos x="71" y="23"/>
                  </a:cxn>
                  <a:cxn ang="0">
                    <a:pos x="80" y="26"/>
                  </a:cxn>
                  <a:cxn ang="0">
                    <a:pos x="82" y="33"/>
                  </a:cxn>
                  <a:cxn ang="0">
                    <a:pos x="89" y="29"/>
                  </a:cxn>
                  <a:cxn ang="0">
                    <a:pos x="96" y="28"/>
                  </a:cxn>
                  <a:cxn ang="0">
                    <a:pos x="100" y="38"/>
                  </a:cxn>
                  <a:cxn ang="0">
                    <a:pos x="99" y="44"/>
                  </a:cxn>
                  <a:cxn ang="0">
                    <a:pos x="105" y="46"/>
                  </a:cxn>
                  <a:cxn ang="0">
                    <a:pos x="125" y="52"/>
                  </a:cxn>
                  <a:cxn ang="0">
                    <a:pos x="115" y="60"/>
                  </a:cxn>
                  <a:cxn ang="0">
                    <a:pos x="105" y="67"/>
                  </a:cxn>
                  <a:cxn ang="0">
                    <a:pos x="96" y="73"/>
                  </a:cxn>
                  <a:cxn ang="0">
                    <a:pos x="91" y="70"/>
                  </a:cxn>
                  <a:cxn ang="0">
                    <a:pos x="87" y="67"/>
                  </a:cxn>
                  <a:cxn ang="0">
                    <a:pos x="86" y="73"/>
                  </a:cxn>
                  <a:cxn ang="0">
                    <a:pos x="90" y="78"/>
                  </a:cxn>
                  <a:cxn ang="0">
                    <a:pos x="81" y="85"/>
                  </a:cxn>
                  <a:cxn ang="0">
                    <a:pos x="71" y="78"/>
                  </a:cxn>
                  <a:cxn ang="0">
                    <a:pos x="67" y="83"/>
                  </a:cxn>
                  <a:cxn ang="0">
                    <a:pos x="49" y="85"/>
                  </a:cxn>
                  <a:cxn ang="0">
                    <a:pos x="42" y="78"/>
                  </a:cxn>
                  <a:cxn ang="0">
                    <a:pos x="43" y="76"/>
                  </a:cxn>
                  <a:cxn ang="0">
                    <a:pos x="30" y="66"/>
                  </a:cxn>
                  <a:cxn ang="0">
                    <a:pos x="47" y="58"/>
                  </a:cxn>
                  <a:cxn ang="0">
                    <a:pos x="51" y="56"/>
                  </a:cxn>
                  <a:cxn ang="0">
                    <a:pos x="37" y="56"/>
                  </a:cxn>
                  <a:cxn ang="0">
                    <a:pos x="30" y="58"/>
                  </a:cxn>
                  <a:cxn ang="0">
                    <a:pos x="26" y="52"/>
                  </a:cxn>
                  <a:cxn ang="0">
                    <a:pos x="15" y="56"/>
                  </a:cxn>
                  <a:cxn ang="0">
                    <a:pos x="17" y="51"/>
                  </a:cxn>
                  <a:cxn ang="0">
                    <a:pos x="15" y="46"/>
                  </a:cxn>
                  <a:cxn ang="0">
                    <a:pos x="0" y="33"/>
                  </a:cxn>
                  <a:cxn ang="0">
                    <a:pos x="12" y="36"/>
                  </a:cxn>
                  <a:cxn ang="0">
                    <a:pos x="22" y="34"/>
                  </a:cxn>
                  <a:cxn ang="0">
                    <a:pos x="3" y="23"/>
                  </a:cxn>
                  <a:cxn ang="0">
                    <a:pos x="17" y="21"/>
                  </a:cxn>
                  <a:cxn ang="0">
                    <a:pos x="25" y="24"/>
                  </a:cxn>
                  <a:cxn ang="0">
                    <a:pos x="26" y="18"/>
                  </a:cxn>
                  <a:cxn ang="0">
                    <a:pos x="16" y="19"/>
                  </a:cxn>
                  <a:cxn ang="0">
                    <a:pos x="12" y="14"/>
                  </a:cxn>
                  <a:cxn ang="0">
                    <a:pos x="35" y="9"/>
                  </a:cxn>
                  <a:cxn ang="0">
                    <a:pos x="22" y="3"/>
                  </a:cxn>
                </a:cxnLst>
                <a:rect l="0" t="0" r="r" b="b"/>
                <a:pathLst>
                  <a:path w="125" h="86">
                    <a:moveTo>
                      <a:pt x="22" y="0"/>
                    </a:moveTo>
                    <a:lnTo>
                      <a:pt x="36" y="3"/>
                    </a:lnTo>
                    <a:lnTo>
                      <a:pt x="47" y="5"/>
                    </a:lnTo>
                    <a:lnTo>
                      <a:pt x="52" y="10"/>
                    </a:lnTo>
                    <a:lnTo>
                      <a:pt x="54" y="13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5" y="24"/>
                    </a:lnTo>
                    <a:lnTo>
                      <a:pt x="67" y="24"/>
                    </a:lnTo>
                    <a:lnTo>
                      <a:pt x="71" y="23"/>
                    </a:lnTo>
                    <a:lnTo>
                      <a:pt x="74" y="23"/>
                    </a:lnTo>
                    <a:lnTo>
                      <a:pt x="77" y="24"/>
                    </a:lnTo>
                    <a:lnTo>
                      <a:pt x="80" y="26"/>
                    </a:lnTo>
                    <a:lnTo>
                      <a:pt x="81" y="28"/>
                    </a:lnTo>
                    <a:lnTo>
                      <a:pt x="82" y="29"/>
                    </a:lnTo>
                    <a:lnTo>
                      <a:pt x="82" y="33"/>
                    </a:lnTo>
                    <a:lnTo>
                      <a:pt x="84" y="36"/>
                    </a:lnTo>
                    <a:lnTo>
                      <a:pt x="89" y="36"/>
                    </a:lnTo>
                    <a:lnTo>
                      <a:pt x="89" y="29"/>
                    </a:lnTo>
                    <a:lnTo>
                      <a:pt x="87" y="27"/>
                    </a:lnTo>
                    <a:lnTo>
                      <a:pt x="94" y="27"/>
                    </a:lnTo>
                    <a:lnTo>
                      <a:pt x="96" y="28"/>
                    </a:lnTo>
                    <a:lnTo>
                      <a:pt x="96" y="36"/>
                    </a:lnTo>
                    <a:lnTo>
                      <a:pt x="97" y="37"/>
                    </a:lnTo>
                    <a:lnTo>
                      <a:pt x="100" y="38"/>
                    </a:lnTo>
                    <a:lnTo>
                      <a:pt x="101" y="39"/>
                    </a:lnTo>
                    <a:lnTo>
                      <a:pt x="101" y="42"/>
                    </a:lnTo>
                    <a:lnTo>
                      <a:pt x="99" y="44"/>
                    </a:lnTo>
                    <a:lnTo>
                      <a:pt x="99" y="47"/>
                    </a:lnTo>
                    <a:lnTo>
                      <a:pt x="104" y="47"/>
                    </a:lnTo>
                    <a:lnTo>
                      <a:pt x="105" y="46"/>
                    </a:lnTo>
                    <a:lnTo>
                      <a:pt x="111" y="47"/>
                    </a:lnTo>
                    <a:lnTo>
                      <a:pt x="119" y="49"/>
                    </a:lnTo>
                    <a:lnTo>
                      <a:pt x="125" y="52"/>
                    </a:lnTo>
                    <a:lnTo>
                      <a:pt x="125" y="58"/>
                    </a:lnTo>
                    <a:lnTo>
                      <a:pt x="124" y="60"/>
                    </a:lnTo>
                    <a:lnTo>
                      <a:pt x="115" y="60"/>
                    </a:lnTo>
                    <a:lnTo>
                      <a:pt x="111" y="61"/>
                    </a:lnTo>
                    <a:lnTo>
                      <a:pt x="107" y="63"/>
                    </a:lnTo>
                    <a:lnTo>
                      <a:pt x="105" y="67"/>
                    </a:lnTo>
                    <a:lnTo>
                      <a:pt x="101" y="70"/>
                    </a:lnTo>
                    <a:lnTo>
                      <a:pt x="99" y="72"/>
                    </a:lnTo>
                    <a:lnTo>
                      <a:pt x="96" y="73"/>
                    </a:lnTo>
                    <a:lnTo>
                      <a:pt x="94" y="73"/>
                    </a:lnTo>
                    <a:lnTo>
                      <a:pt x="92" y="72"/>
                    </a:lnTo>
                    <a:lnTo>
                      <a:pt x="91" y="70"/>
                    </a:lnTo>
                    <a:lnTo>
                      <a:pt x="91" y="67"/>
                    </a:lnTo>
                    <a:lnTo>
                      <a:pt x="90" y="65"/>
                    </a:lnTo>
                    <a:lnTo>
                      <a:pt x="87" y="67"/>
                    </a:lnTo>
                    <a:lnTo>
                      <a:pt x="86" y="70"/>
                    </a:lnTo>
                    <a:lnTo>
                      <a:pt x="85" y="71"/>
                    </a:lnTo>
                    <a:lnTo>
                      <a:pt x="86" y="73"/>
                    </a:lnTo>
                    <a:lnTo>
                      <a:pt x="87" y="75"/>
                    </a:lnTo>
                    <a:lnTo>
                      <a:pt x="89" y="77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84" y="85"/>
                    </a:lnTo>
                    <a:lnTo>
                      <a:pt x="81" y="85"/>
                    </a:lnTo>
                    <a:lnTo>
                      <a:pt x="77" y="82"/>
                    </a:lnTo>
                    <a:lnTo>
                      <a:pt x="75" y="81"/>
                    </a:lnTo>
                    <a:lnTo>
                      <a:pt x="71" y="78"/>
                    </a:lnTo>
                    <a:lnTo>
                      <a:pt x="69" y="77"/>
                    </a:lnTo>
                    <a:lnTo>
                      <a:pt x="69" y="81"/>
                    </a:lnTo>
                    <a:lnTo>
                      <a:pt x="67" y="83"/>
                    </a:lnTo>
                    <a:lnTo>
                      <a:pt x="62" y="86"/>
                    </a:lnTo>
                    <a:lnTo>
                      <a:pt x="52" y="86"/>
                    </a:lnTo>
                    <a:lnTo>
                      <a:pt x="49" y="85"/>
                    </a:lnTo>
                    <a:lnTo>
                      <a:pt x="46" y="83"/>
                    </a:lnTo>
                    <a:lnTo>
                      <a:pt x="43" y="81"/>
                    </a:lnTo>
                    <a:lnTo>
                      <a:pt x="42" y="78"/>
                    </a:lnTo>
                    <a:lnTo>
                      <a:pt x="45" y="78"/>
                    </a:lnTo>
                    <a:lnTo>
                      <a:pt x="47" y="76"/>
                    </a:lnTo>
                    <a:lnTo>
                      <a:pt x="43" y="76"/>
                    </a:lnTo>
                    <a:lnTo>
                      <a:pt x="36" y="73"/>
                    </a:lnTo>
                    <a:lnTo>
                      <a:pt x="31" y="68"/>
                    </a:lnTo>
                    <a:lnTo>
                      <a:pt x="30" y="66"/>
                    </a:lnTo>
                    <a:lnTo>
                      <a:pt x="32" y="62"/>
                    </a:lnTo>
                    <a:lnTo>
                      <a:pt x="38" y="60"/>
                    </a:lnTo>
                    <a:lnTo>
                      <a:pt x="47" y="58"/>
                    </a:lnTo>
                    <a:lnTo>
                      <a:pt x="60" y="58"/>
                    </a:lnTo>
                    <a:lnTo>
                      <a:pt x="56" y="57"/>
                    </a:lnTo>
                    <a:lnTo>
                      <a:pt x="51" y="56"/>
                    </a:lnTo>
                    <a:lnTo>
                      <a:pt x="47" y="54"/>
                    </a:lnTo>
                    <a:lnTo>
                      <a:pt x="40" y="54"/>
                    </a:lnTo>
                    <a:lnTo>
                      <a:pt x="37" y="56"/>
                    </a:lnTo>
                    <a:lnTo>
                      <a:pt x="36" y="57"/>
                    </a:lnTo>
                    <a:lnTo>
                      <a:pt x="33" y="58"/>
                    </a:lnTo>
                    <a:lnTo>
                      <a:pt x="30" y="58"/>
                    </a:lnTo>
                    <a:lnTo>
                      <a:pt x="27" y="56"/>
                    </a:lnTo>
                    <a:lnTo>
                      <a:pt x="27" y="53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20" y="56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7" y="51"/>
                    </a:lnTo>
                    <a:lnTo>
                      <a:pt x="20" y="49"/>
                    </a:lnTo>
                    <a:lnTo>
                      <a:pt x="23" y="46"/>
                    </a:lnTo>
                    <a:lnTo>
                      <a:pt x="15" y="46"/>
                    </a:lnTo>
                    <a:lnTo>
                      <a:pt x="7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8" y="34"/>
                    </a:lnTo>
                    <a:lnTo>
                      <a:pt x="12" y="36"/>
                    </a:lnTo>
                    <a:lnTo>
                      <a:pt x="15" y="37"/>
                    </a:lnTo>
                    <a:lnTo>
                      <a:pt x="20" y="37"/>
                    </a:lnTo>
                    <a:lnTo>
                      <a:pt x="22" y="34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0" y="22"/>
                    </a:lnTo>
                    <a:lnTo>
                      <a:pt x="21" y="24"/>
                    </a:lnTo>
                    <a:lnTo>
                      <a:pt x="25" y="24"/>
                    </a:lnTo>
                    <a:lnTo>
                      <a:pt x="26" y="22"/>
                    </a:lnTo>
                    <a:lnTo>
                      <a:pt x="28" y="19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9"/>
                    </a:lnTo>
                    <a:lnTo>
                      <a:pt x="16" y="19"/>
                    </a:lnTo>
                    <a:lnTo>
                      <a:pt x="15" y="18"/>
                    </a:lnTo>
                    <a:lnTo>
                      <a:pt x="13" y="16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20" y="9"/>
                    </a:lnTo>
                    <a:lnTo>
                      <a:pt x="35" y="9"/>
                    </a:lnTo>
                    <a:lnTo>
                      <a:pt x="30" y="7"/>
                    </a:lnTo>
                    <a:lnTo>
                      <a:pt x="26" y="7"/>
                    </a:lnTo>
                    <a:lnTo>
                      <a:pt x="22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69">
                <a:extLst>
                  <a:ext uri="{FF2B5EF4-FFF2-40B4-BE49-F238E27FC236}">
                    <a16:creationId xmlns:a16="http://schemas.microsoft.com/office/drawing/2014/main" id="{11FA6905-1FBD-CB43-A35B-CD91A3261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267" y="2559433"/>
                <a:ext cx="172022" cy="10777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9" y="9"/>
                  </a:cxn>
                  <a:cxn ang="0">
                    <a:pos x="30" y="12"/>
                  </a:cxn>
                  <a:cxn ang="0">
                    <a:pos x="34" y="8"/>
                  </a:cxn>
                  <a:cxn ang="0">
                    <a:pos x="40" y="14"/>
                  </a:cxn>
                  <a:cxn ang="0">
                    <a:pos x="48" y="17"/>
                  </a:cxn>
                  <a:cxn ang="0">
                    <a:pos x="57" y="19"/>
                  </a:cxn>
                  <a:cxn ang="0">
                    <a:pos x="63" y="24"/>
                  </a:cxn>
                  <a:cxn ang="0">
                    <a:pos x="63" y="27"/>
                  </a:cxn>
                  <a:cxn ang="0">
                    <a:pos x="64" y="29"/>
                  </a:cxn>
                  <a:cxn ang="0">
                    <a:pos x="64" y="31"/>
                  </a:cxn>
                  <a:cxn ang="0">
                    <a:pos x="65" y="32"/>
                  </a:cxn>
                  <a:cxn ang="0">
                    <a:pos x="69" y="34"/>
                  </a:cxn>
                  <a:cxn ang="0">
                    <a:pos x="72" y="34"/>
                  </a:cxn>
                  <a:cxn ang="0">
                    <a:pos x="75" y="36"/>
                  </a:cxn>
                  <a:cxn ang="0">
                    <a:pos x="78" y="37"/>
                  </a:cxn>
                  <a:cxn ang="0">
                    <a:pos x="80" y="37"/>
                  </a:cxn>
                  <a:cxn ang="0">
                    <a:pos x="83" y="39"/>
                  </a:cxn>
                  <a:cxn ang="0">
                    <a:pos x="79" y="42"/>
                  </a:cxn>
                  <a:cxn ang="0">
                    <a:pos x="75" y="43"/>
                  </a:cxn>
                  <a:cxn ang="0">
                    <a:pos x="73" y="44"/>
                  </a:cxn>
                  <a:cxn ang="0">
                    <a:pos x="58" y="44"/>
                  </a:cxn>
                  <a:cxn ang="0">
                    <a:pos x="55" y="43"/>
                  </a:cxn>
                  <a:cxn ang="0">
                    <a:pos x="54" y="41"/>
                  </a:cxn>
                  <a:cxn ang="0">
                    <a:pos x="49" y="38"/>
                  </a:cxn>
                  <a:cxn ang="0">
                    <a:pos x="47" y="36"/>
                  </a:cxn>
                  <a:cxn ang="0">
                    <a:pos x="44" y="34"/>
                  </a:cxn>
                  <a:cxn ang="0">
                    <a:pos x="43" y="34"/>
                  </a:cxn>
                  <a:cxn ang="0">
                    <a:pos x="40" y="42"/>
                  </a:cxn>
                  <a:cxn ang="0">
                    <a:pos x="37" y="44"/>
                  </a:cxn>
                  <a:cxn ang="0">
                    <a:pos x="34" y="47"/>
                  </a:cxn>
                  <a:cxn ang="0">
                    <a:pos x="30" y="49"/>
                  </a:cxn>
                  <a:cxn ang="0">
                    <a:pos x="24" y="49"/>
                  </a:cxn>
                  <a:cxn ang="0">
                    <a:pos x="22" y="52"/>
                  </a:cxn>
                  <a:cxn ang="0">
                    <a:pos x="18" y="52"/>
                  </a:cxn>
                  <a:cxn ang="0">
                    <a:pos x="17" y="51"/>
                  </a:cxn>
                  <a:cxn ang="0">
                    <a:pos x="17" y="47"/>
                  </a:cxn>
                  <a:cxn ang="0">
                    <a:pos x="18" y="44"/>
                  </a:cxn>
                  <a:cxn ang="0">
                    <a:pos x="0" y="44"/>
                  </a:cxn>
                  <a:cxn ang="0">
                    <a:pos x="0" y="42"/>
                  </a:cxn>
                  <a:cxn ang="0">
                    <a:pos x="1" y="39"/>
                  </a:cxn>
                  <a:cxn ang="0">
                    <a:pos x="4" y="37"/>
                  </a:cxn>
                  <a:cxn ang="0">
                    <a:pos x="5" y="37"/>
                  </a:cxn>
                  <a:cxn ang="0">
                    <a:pos x="6" y="36"/>
                  </a:cxn>
                  <a:cxn ang="0">
                    <a:pos x="9" y="34"/>
                  </a:cxn>
                  <a:cxn ang="0">
                    <a:pos x="10" y="33"/>
                  </a:cxn>
                  <a:cxn ang="0">
                    <a:pos x="10" y="18"/>
                  </a:cxn>
                  <a:cxn ang="0">
                    <a:pos x="13" y="10"/>
                  </a:cxn>
                  <a:cxn ang="0">
                    <a:pos x="17" y="4"/>
                  </a:cxn>
                  <a:cxn ang="0">
                    <a:pos x="24" y="0"/>
                  </a:cxn>
                </a:cxnLst>
                <a:rect l="0" t="0" r="r" b="b"/>
                <a:pathLst>
                  <a:path w="83" h="52">
                    <a:moveTo>
                      <a:pt x="24" y="0"/>
                    </a:moveTo>
                    <a:lnTo>
                      <a:pt x="25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2"/>
                    </a:lnTo>
                    <a:lnTo>
                      <a:pt x="34" y="8"/>
                    </a:lnTo>
                    <a:lnTo>
                      <a:pt x="40" y="14"/>
                    </a:lnTo>
                    <a:lnTo>
                      <a:pt x="48" y="17"/>
                    </a:lnTo>
                    <a:lnTo>
                      <a:pt x="57" y="19"/>
                    </a:lnTo>
                    <a:lnTo>
                      <a:pt x="63" y="24"/>
                    </a:lnTo>
                    <a:lnTo>
                      <a:pt x="63" y="27"/>
                    </a:lnTo>
                    <a:lnTo>
                      <a:pt x="64" y="29"/>
                    </a:lnTo>
                    <a:lnTo>
                      <a:pt x="64" y="31"/>
                    </a:lnTo>
                    <a:lnTo>
                      <a:pt x="65" y="32"/>
                    </a:lnTo>
                    <a:lnTo>
                      <a:pt x="69" y="34"/>
                    </a:lnTo>
                    <a:lnTo>
                      <a:pt x="72" y="34"/>
                    </a:lnTo>
                    <a:lnTo>
                      <a:pt x="75" y="36"/>
                    </a:lnTo>
                    <a:lnTo>
                      <a:pt x="78" y="37"/>
                    </a:lnTo>
                    <a:lnTo>
                      <a:pt x="80" y="37"/>
                    </a:lnTo>
                    <a:lnTo>
                      <a:pt x="83" y="39"/>
                    </a:lnTo>
                    <a:lnTo>
                      <a:pt x="79" y="42"/>
                    </a:lnTo>
                    <a:lnTo>
                      <a:pt x="75" y="43"/>
                    </a:lnTo>
                    <a:lnTo>
                      <a:pt x="73" y="44"/>
                    </a:lnTo>
                    <a:lnTo>
                      <a:pt x="58" y="44"/>
                    </a:lnTo>
                    <a:lnTo>
                      <a:pt x="55" y="43"/>
                    </a:lnTo>
                    <a:lnTo>
                      <a:pt x="54" y="41"/>
                    </a:lnTo>
                    <a:lnTo>
                      <a:pt x="49" y="38"/>
                    </a:lnTo>
                    <a:lnTo>
                      <a:pt x="47" y="36"/>
                    </a:lnTo>
                    <a:lnTo>
                      <a:pt x="44" y="34"/>
                    </a:lnTo>
                    <a:lnTo>
                      <a:pt x="43" y="34"/>
                    </a:lnTo>
                    <a:lnTo>
                      <a:pt x="40" y="42"/>
                    </a:lnTo>
                    <a:lnTo>
                      <a:pt x="37" y="44"/>
                    </a:lnTo>
                    <a:lnTo>
                      <a:pt x="34" y="47"/>
                    </a:lnTo>
                    <a:lnTo>
                      <a:pt x="30" y="49"/>
                    </a:lnTo>
                    <a:lnTo>
                      <a:pt x="24" y="49"/>
                    </a:lnTo>
                    <a:lnTo>
                      <a:pt x="22" y="52"/>
                    </a:lnTo>
                    <a:lnTo>
                      <a:pt x="18" y="52"/>
                    </a:lnTo>
                    <a:lnTo>
                      <a:pt x="17" y="51"/>
                    </a:lnTo>
                    <a:lnTo>
                      <a:pt x="17" y="47"/>
                    </a:lnTo>
                    <a:lnTo>
                      <a:pt x="18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9" y="34"/>
                    </a:lnTo>
                    <a:lnTo>
                      <a:pt x="10" y="33"/>
                    </a:lnTo>
                    <a:lnTo>
                      <a:pt x="10" y="18"/>
                    </a:lnTo>
                    <a:lnTo>
                      <a:pt x="13" y="10"/>
                    </a:lnTo>
                    <a:lnTo>
                      <a:pt x="17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70">
                <a:extLst>
                  <a:ext uri="{FF2B5EF4-FFF2-40B4-BE49-F238E27FC236}">
                    <a16:creationId xmlns:a16="http://schemas.microsoft.com/office/drawing/2014/main" id="{21E2F039-3AF1-4D43-9F31-4A31BFC80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54" y="2464092"/>
                <a:ext cx="53887" cy="414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4" y="5"/>
                  </a:cxn>
                  <a:cxn ang="0">
                    <a:pos x="26" y="11"/>
                  </a:cxn>
                  <a:cxn ang="0">
                    <a:pos x="24" y="16"/>
                  </a:cxn>
                  <a:cxn ang="0">
                    <a:pos x="16" y="19"/>
                  </a:cxn>
                  <a:cxn ang="0">
                    <a:pos x="14" y="20"/>
                  </a:cxn>
                  <a:cxn ang="0">
                    <a:pos x="11" y="20"/>
                  </a:cxn>
                  <a:cxn ang="0">
                    <a:pos x="6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26" h="20">
                    <a:moveTo>
                      <a:pt x="12" y="0"/>
                    </a:moveTo>
                    <a:lnTo>
                      <a:pt x="20" y="1"/>
                    </a:lnTo>
                    <a:lnTo>
                      <a:pt x="24" y="5"/>
                    </a:lnTo>
                    <a:lnTo>
                      <a:pt x="26" y="11"/>
                    </a:lnTo>
                    <a:lnTo>
                      <a:pt x="24" y="16"/>
                    </a:lnTo>
                    <a:lnTo>
                      <a:pt x="16" y="19"/>
                    </a:lnTo>
                    <a:lnTo>
                      <a:pt x="14" y="20"/>
                    </a:lnTo>
                    <a:lnTo>
                      <a:pt x="11" y="20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71">
                <a:extLst>
                  <a:ext uri="{FF2B5EF4-FFF2-40B4-BE49-F238E27FC236}">
                    <a16:creationId xmlns:a16="http://schemas.microsoft.com/office/drawing/2014/main" id="{9F15FE35-C7BA-5640-92D0-E788EA454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313" y="2671356"/>
                <a:ext cx="43524" cy="352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16" y="8"/>
                  </a:cxn>
                  <a:cxn ang="0">
                    <a:pos x="7" y="14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16" y="0"/>
                  </a:cxn>
                </a:cxnLst>
                <a:rect l="0" t="0" r="r" b="b"/>
                <a:pathLst>
                  <a:path w="21" h="17">
                    <a:moveTo>
                      <a:pt x="16" y="0"/>
                    </a:moveTo>
                    <a:lnTo>
                      <a:pt x="17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16" y="8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72">
                <a:extLst>
                  <a:ext uri="{FF2B5EF4-FFF2-40B4-BE49-F238E27FC236}">
                    <a16:creationId xmlns:a16="http://schemas.microsoft.com/office/drawing/2014/main" id="{CB3AB0C8-F416-D341-975A-11D70A69A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636" y="2219520"/>
                <a:ext cx="113991" cy="4559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5" y="1"/>
                  </a:cxn>
                  <a:cxn ang="0">
                    <a:pos x="20" y="1"/>
                  </a:cxn>
                  <a:cxn ang="0">
                    <a:pos x="28" y="2"/>
                  </a:cxn>
                  <a:cxn ang="0">
                    <a:pos x="38" y="5"/>
                  </a:cxn>
                  <a:cxn ang="0">
                    <a:pos x="48" y="10"/>
                  </a:cxn>
                  <a:cxn ang="0">
                    <a:pos x="55" y="15"/>
                  </a:cxn>
                  <a:cxn ang="0">
                    <a:pos x="53" y="20"/>
                  </a:cxn>
                  <a:cxn ang="0">
                    <a:pos x="50" y="21"/>
                  </a:cxn>
                  <a:cxn ang="0">
                    <a:pos x="44" y="21"/>
                  </a:cxn>
                  <a:cxn ang="0">
                    <a:pos x="39" y="18"/>
                  </a:cxn>
                  <a:cxn ang="0">
                    <a:pos x="33" y="18"/>
                  </a:cxn>
                  <a:cxn ang="0">
                    <a:pos x="29" y="20"/>
                  </a:cxn>
                  <a:cxn ang="0">
                    <a:pos x="25" y="22"/>
                  </a:cxn>
                  <a:cxn ang="0">
                    <a:pos x="15" y="22"/>
                  </a:cxn>
                  <a:cxn ang="0">
                    <a:pos x="12" y="21"/>
                  </a:cxn>
                  <a:cxn ang="0">
                    <a:pos x="9" y="18"/>
                  </a:cxn>
                  <a:cxn ang="0">
                    <a:pos x="9" y="13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55" h="22">
                    <a:moveTo>
                      <a:pt x="5" y="0"/>
                    </a:moveTo>
                    <a:lnTo>
                      <a:pt x="8" y="0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8" y="2"/>
                    </a:lnTo>
                    <a:lnTo>
                      <a:pt x="38" y="5"/>
                    </a:lnTo>
                    <a:lnTo>
                      <a:pt x="48" y="10"/>
                    </a:lnTo>
                    <a:lnTo>
                      <a:pt x="55" y="15"/>
                    </a:lnTo>
                    <a:lnTo>
                      <a:pt x="53" y="20"/>
                    </a:lnTo>
                    <a:lnTo>
                      <a:pt x="50" y="21"/>
                    </a:lnTo>
                    <a:lnTo>
                      <a:pt x="44" y="21"/>
                    </a:lnTo>
                    <a:lnTo>
                      <a:pt x="39" y="18"/>
                    </a:lnTo>
                    <a:lnTo>
                      <a:pt x="33" y="18"/>
                    </a:lnTo>
                    <a:lnTo>
                      <a:pt x="29" y="20"/>
                    </a:lnTo>
                    <a:lnTo>
                      <a:pt x="25" y="22"/>
                    </a:lnTo>
                    <a:lnTo>
                      <a:pt x="15" y="22"/>
                    </a:lnTo>
                    <a:lnTo>
                      <a:pt x="12" y="21"/>
                    </a:lnTo>
                    <a:lnTo>
                      <a:pt x="9" y="18"/>
                    </a:lnTo>
                    <a:lnTo>
                      <a:pt x="9" y="13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73">
                <a:extLst>
                  <a:ext uri="{FF2B5EF4-FFF2-40B4-BE49-F238E27FC236}">
                    <a16:creationId xmlns:a16="http://schemas.microsoft.com/office/drawing/2014/main" id="{4BEF9205-ED1A-A647-BEFC-2801C991E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997" y="2698302"/>
                <a:ext cx="29015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2" y="1"/>
                  </a:cxn>
                  <a:cxn ang="0">
                    <a:pos x="14" y="3"/>
                  </a:cxn>
                  <a:cxn ang="0">
                    <a:pos x="12" y="8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7" y="11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2" y="8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74">
                <a:extLst>
                  <a:ext uri="{FF2B5EF4-FFF2-40B4-BE49-F238E27FC236}">
                    <a16:creationId xmlns:a16="http://schemas.microsoft.com/office/drawing/2014/main" id="{B23F657D-A332-2544-AE75-201550CE2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930" y="2466165"/>
                <a:ext cx="26945" cy="1658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8" y="0"/>
                  </a:cxn>
                  <a:cxn ang="0">
                    <a:pos x="13" y="5"/>
                  </a:cxn>
                  <a:cxn ang="0">
                    <a:pos x="13" y="6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4" y="8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3" h="8">
                    <a:moveTo>
                      <a:pt x="4" y="0"/>
                    </a:moveTo>
                    <a:lnTo>
                      <a:pt x="8" y="0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4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75">
                <a:extLst>
                  <a:ext uri="{FF2B5EF4-FFF2-40B4-BE49-F238E27FC236}">
                    <a16:creationId xmlns:a16="http://schemas.microsoft.com/office/drawing/2014/main" id="{A6B7FA05-DD2E-C54E-9688-9F94A1208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013" y="2416421"/>
                <a:ext cx="20726" cy="207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0">
                    <a:moveTo>
                      <a:pt x="8" y="0"/>
                    </a:moveTo>
                    <a:lnTo>
                      <a:pt x="10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76">
                <a:extLst>
                  <a:ext uri="{FF2B5EF4-FFF2-40B4-BE49-F238E27FC236}">
                    <a16:creationId xmlns:a16="http://schemas.microsoft.com/office/drawing/2014/main" id="{B80D2B56-3F71-D94E-835E-A93A5BC94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946" y="2215375"/>
                <a:ext cx="690156" cy="501579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46" y="14"/>
                  </a:cxn>
                  <a:cxn ang="0">
                    <a:pos x="42" y="29"/>
                  </a:cxn>
                  <a:cxn ang="0">
                    <a:pos x="54" y="33"/>
                  </a:cxn>
                  <a:cxn ang="0">
                    <a:pos x="61" y="10"/>
                  </a:cxn>
                  <a:cxn ang="0">
                    <a:pos x="109" y="20"/>
                  </a:cxn>
                  <a:cxn ang="0">
                    <a:pos x="111" y="36"/>
                  </a:cxn>
                  <a:cxn ang="0">
                    <a:pos x="130" y="36"/>
                  </a:cxn>
                  <a:cxn ang="0">
                    <a:pos x="154" y="27"/>
                  </a:cxn>
                  <a:cxn ang="0">
                    <a:pos x="190" y="49"/>
                  </a:cxn>
                  <a:cxn ang="0">
                    <a:pos x="223" y="61"/>
                  </a:cxn>
                  <a:cxn ang="0">
                    <a:pos x="262" y="78"/>
                  </a:cxn>
                  <a:cxn ang="0">
                    <a:pos x="267" y="90"/>
                  </a:cxn>
                  <a:cxn ang="0">
                    <a:pos x="272" y="96"/>
                  </a:cxn>
                  <a:cxn ang="0">
                    <a:pos x="261" y="107"/>
                  </a:cxn>
                  <a:cxn ang="0">
                    <a:pos x="286" y="124"/>
                  </a:cxn>
                  <a:cxn ang="0">
                    <a:pos x="298" y="140"/>
                  </a:cxn>
                  <a:cxn ang="0">
                    <a:pos x="313" y="139"/>
                  </a:cxn>
                  <a:cxn ang="0">
                    <a:pos x="330" y="145"/>
                  </a:cxn>
                  <a:cxn ang="0">
                    <a:pos x="326" y="160"/>
                  </a:cxn>
                  <a:cxn ang="0">
                    <a:pos x="312" y="170"/>
                  </a:cxn>
                  <a:cxn ang="0">
                    <a:pos x="307" y="181"/>
                  </a:cxn>
                  <a:cxn ang="0">
                    <a:pos x="274" y="156"/>
                  </a:cxn>
                  <a:cxn ang="0">
                    <a:pos x="258" y="159"/>
                  </a:cxn>
                  <a:cxn ang="0">
                    <a:pos x="264" y="165"/>
                  </a:cxn>
                  <a:cxn ang="0">
                    <a:pos x="266" y="174"/>
                  </a:cxn>
                  <a:cxn ang="0">
                    <a:pos x="278" y="186"/>
                  </a:cxn>
                  <a:cxn ang="0">
                    <a:pos x="293" y="193"/>
                  </a:cxn>
                  <a:cxn ang="0">
                    <a:pos x="296" y="202"/>
                  </a:cxn>
                  <a:cxn ang="0">
                    <a:pos x="296" y="222"/>
                  </a:cxn>
                  <a:cxn ang="0">
                    <a:pos x="261" y="212"/>
                  </a:cxn>
                  <a:cxn ang="0">
                    <a:pos x="279" y="237"/>
                  </a:cxn>
                  <a:cxn ang="0">
                    <a:pos x="273" y="241"/>
                  </a:cxn>
                  <a:cxn ang="0">
                    <a:pos x="242" y="227"/>
                  </a:cxn>
                  <a:cxn ang="0">
                    <a:pos x="213" y="214"/>
                  </a:cxn>
                  <a:cxn ang="0">
                    <a:pos x="176" y="194"/>
                  </a:cxn>
                  <a:cxn ang="0">
                    <a:pos x="155" y="198"/>
                  </a:cxn>
                  <a:cxn ang="0">
                    <a:pos x="140" y="192"/>
                  </a:cxn>
                  <a:cxn ang="0">
                    <a:pos x="145" y="179"/>
                  </a:cxn>
                  <a:cxn ang="0">
                    <a:pos x="183" y="173"/>
                  </a:cxn>
                  <a:cxn ang="0">
                    <a:pos x="183" y="159"/>
                  </a:cxn>
                  <a:cxn ang="0">
                    <a:pos x="203" y="142"/>
                  </a:cxn>
                  <a:cxn ang="0">
                    <a:pos x="187" y="114"/>
                  </a:cxn>
                  <a:cxn ang="0">
                    <a:pos x="163" y="110"/>
                  </a:cxn>
                  <a:cxn ang="0">
                    <a:pos x="154" y="106"/>
                  </a:cxn>
                  <a:cxn ang="0">
                    <a:pos x="164" y="101"/>
                  </a:cxn>
                  <a:cxn ang="0">
                    <a:pos x="129" y="81"/>
                  </a:cxn>
                  <a:cxn ang="0">
                    <a:pos x="115" y="93"/>
                  </a:cxn>
                  <a:cxn ang="0">
                    <a:pos x="45" y="82"/>
                  </a:cxn>
                  <a:cxn ang="0">
                    <a:pos x="15" y="71"/>
                  </a:cxn>
                  <a:cxn ang="0">
                    <a:pos x="22" y="64"/>
                  </a:cxn>
                  <a:cxn ang="0">
                    <a:pos x="7" y="56"/>
                  </a:cxn>
                  <a:cxn ang="0">
                    <a:pos x="0" y="37"/>
                  </a:cxn>
                  <a:cxn ang="0">
                    <a:pos x="10" y="23"/>
                  </a:cxn>
                </a:cxnLst>
                <a:rect l="0" t="0" r="r" b="b"/>
                <a:pathLst>
                  <a:path w="333" h="242">
                    <a:moveTo>
                      <a:pt x="42" y="0"/>
                    </a:move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51" y="3"/>
                    </a:lnTo>
                    <a:lnTo>
                      <a:pt x="54" y="3"/>
                    </a:lnTo>
                    <a:lnTo>
                      <a:pt x="55" y="4"/>
                    </a:lnTo>
                    <a:lnTo>
                      <a:pt x="56" y="4"/>
                    </a:lnTo>
                    <a:lnTo>
                      <a:pt x="52" y="9"/>
                    </a:lnTo>
                    <a:lnTo>
                      <a:pt x="46" y="14"/>
                    </a:lnTo>
                    <a:lnTo>
                      <a:pt x="41" y="19"/>
                    </a:lnTo>
                    <a:lnTo>
                      <a:pt x="38" y="25"/>
                    </a:lnTo>
                    <a:lnTo>
                      <a:pt x="38" y="28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43"/>
                    </a:lnTo>
                    <a:lnTo>
                      <a:pt x="43" y="44"/>
                    </a:lnTo>
                    <a:lnTo>
                      <a:pt x="47" y="44"/>
                    </a:lnTo>
                    <a:lnTo>
                      <a:pt x="54" y="38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50" y="28"/>
                    </a:lnTo>
                    <a:lnTo>
                      <a:pt x="50" y="24"/>
                    </a:lnTo>
                    <a:lnTo>
                      <a:pt x="52" y="17"/>
                    </a:lnTo>
                    <a:lnTo>
                      <a:pt x="61" y="10"/>
                    </a:lnTo>
                    <a:lnTo>
                      <a:pt x="71" y="7"/>
                    </a:lnTo>
                    <a:lnTo>
                      <a:pt x="94" y="4"/>
                    </a:lnTo>
                    <a:lnTo>
                      <a:pt x="100" y="7"/>
                    </a:lnTo>
                    <a:lnTo>
                      <a:pt x="105" y="12"/>
                    </a:lnTo>
                    <a:lnTo>
                      <a:pt x="109" y="20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09" y="32"/>
                    </a:lnTo>
                    <a:lnTo>
                      <a:pt x="109" y="36"/>
                    </a:lnTo>
                    <a:lnTo>
                      <a:pt x="111" y="36"/>
                    </a:lnTo>
                    <a:lnTo>
                      <a:pt x="115" y="32"/>
                    </a:lnTo>
                    <a:lnTo>
                      <a:pt x="120" y="32"/>
                    </a:lnTo>
                    <a:lnTo>
                      <a:pt x="123" y="33"/>
                    </a:lnTo>
                    <a:lnTo>
                      <a:pt x="125" y="36"/>
                    </a:lnTo>
                    <a:lnTo>
                      <a:pt x="130" y="36"/>
                    </a:lnTo>
                    <a:lnTo>
                      <a:pt x="136" y="29"/>
                    </a:lnTo>
                    <a:lnTo>
                      <a:pt x="139" y="28"/>
                    </a:lnTo>
                    <a:lnTo>
                      <a:pt x="141" y="25"/>
                    </a:lnTo>
                    <a:lnTo>
                      <a:pt x="144" y="25"/>
                    </a:lnTo>
                    <a:lnTo>
                      <a:pt x="154" y="27"/>
                    </a:lnTo>
                    <a:lnTo>
                      <a:pt x="165" y="28"/>
                    </a:lnTo>
                    <a:lnTo>
                      <a:pt x="174" y="32"/>
                    </a:lnTo>
                    <a:lnTo>
                      <a:pt x="180" y="38"/>
                    </a:lnTo>
                    <a:lnTo>
                      <a:pt x="184" y="44"/>
                    </a:lnTo>
                    <a:lnTo>
                      <a:pt x="190" y="49"/>
                    </a:lnTo>
                    <a:lnTo>
                      <a:pt x="199" y="52"/>
                    </a:lnTo>
                    <a:lnTo>
                      <a:pt x="214" y="52"/>
                    </a:lnTo>
                    <a:lnTo>
                      <a:pt x="222" y="56"/>
                    </a:lnTo>
                    <a:lnTo>
                      <a:pt x="223" y="58"/>
                    </a:lnTo>
                    <a:lnTo>
                      <a:pt x="223" y="61"/>
                    </a:lnTo>
                    <a:lnTo>
                      <a:pt x="233" y="64"/>
                    </a:lnTo>
                    <a:lnTo>
                      <a:pt x="240" y="70"/>
                    </a:lnTo>
                    <a:lnTo>
                      <a:pt x="251" y="72"/>
                    </a:lnTo>
                    <a:lnTo>
                      <a:pt x="251" y="78"/>
                    </a:lnTo>
                    <a:lnTo>
                      <a:pt x="262" y="78"/>
                    </a:lnTo>
                    <a:lnTo>
                      <a:pt x="264" y="80"/>
                    </a:lnTo>
                    <a:lnTo>
                      <a:pt x="266" y="82"/>
                    </a:lnTo>
                    <a:lnTo>
                      <a:pt x="268" y="85"/>
                    </a:lnTo>
                    <a:lnTo>
                      <a:pt x="269" y="88"/>
                    </a:lnTo>
                    <a:lnTo>
                      <a:pt x="267" y="90"/>
                    </a:lnTo>
                    <a:lnTo>
                      <a:pt x="263" y="90"/>
                    </a:lnTo>
                    <a:lnTo>
                      <a:pt x="256" y="93"/>
                    </a:lnTo>
                    <a:lnTo>
                      <a:pt x="259" y="95"/>
                    </a:lnTo>
                    <a:lnTo>
                      <a:pt x="269" y="95"/>
                    </a:lnTo>
                    <a:lnTo>
                      <a:pt x="272" y="96"/>
                    </a:lnTo>
                    <a:lnTo>
                      <a:pt x="273" y="98"/>
                    </a:lnTo>
                    <a:lnTo>
                      <a:pt x="269" y="100"/>
                    </a:lnTo>
                    <a:lnTo>
                      <a:pt x="267" y="102"/>
                    </a:lnTo>
                    <a:lnTo>
                      <a:pt x="264" y="103"/>
                    </a:lnTo>
                    <a:lnTo>
                      <a:pt x="261" y="107"/>
                    </a:lnTo>
                    <a:lnTo>
                      <a:pt x="268" y="111"/>
                    </a:lnTo>
                    <a:lnTo>
                      <a:pt x="272" y="111"/>
                    </a:lnTo>
                    <a:lnTo>
                      <a:pt x="274" y="117"/>
                    </a:lnTo>
                    <a:lnTo>
                      <a:pt x="278" y="121"/>
                    </a:lnTo>
                    <a:lnTo>
                      <a:pt x="286" y="124"/>
                    </a:lnTo>
                    <a:lnTo>
                      <a:pt x="292" y="125"/>
                    </a:lnTo>
                    <a:lnTo>
                      <a:pt x="293" y="129"/>
                    </a:lnTo>
                    <a:lnTo>
                      <a:pt x="293" y="132"/>
                    </a:lnTo>
                    <a:lnTo>
                      <a:pt x="296" y="137"/>
                    </a:lnTo>
                    <a:lnTo>
                      <a:pt x="298" y="140"/>
                    </a:lnTo>
                    <a:lnTo>
                      <a:pt x="304" y="140"/>
                    </a:lnTo>
                    <a:lnTo>
                      <a:pt x="308" y="139"/>
                    </a:lnTo>
                    <a:lnTo>
                      <a:pt x="309" y="137"/>
                    </a:lnTo>
                    <a:lnTo>
                      <a:pt x="312" y="137"/>
                    </a:lnTo>
                    <a:lnTo>
                      <a:pt x="313" y="139"/>
                    </a:lnTo>
                    <a:lnTo>
                      <a:pt x="314" y="141"/>
                    </a:lnTo>
                    <a:lnTo>
                      <a:pt x="317" y="142"/>
                    </a:lnTo>
                    <a:lnTo>
                      <a:pt x="318" y="144"/>
                    </a:lnTo>
                    <a:lnTo>
                      <a:pt x="326" y="144"/>
                    </a:lnTo>
                    <a:lnTo>
                      <a:pt x="330" y="145"/>
                    </a:lnTo>
                    <a:lnTo>
                      <a:pt x="332" y="146"/>
                    </a:lnTo>
                    <a:lnTo>
                      <a:pt x="333" y="149"/>
                    </a:lnTo>
                    <a:lnTo>
                      <a:pt x="333" y="155"/>
                    </a:lnTo>
                    <a:lnTo>
                      <a:pt x="331" y="158"/>
                    </a:lnTo>
                    <a:lnTo>
                      <a:pt x="326" y="160"/>
                    </a:lnTo>
                    <a:lnTo>
                      <a:pt x="321" y="160"/>
                    </a:lnTo>
                    <a:lnTo>
                      <a:pt x="321" y="166"/>
                    </a:lnTo>
                    <a:lnTo>
                      <a:pt x="318" y="169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2" y="173"/>
                    </a:lnTo>
                    <a:lnTo>
                      <a:pt x="311" y="176"/>
                    </a:lnTo>
                    <a:lnTo>
                      <a:pt x="311" y="179"/>
                    </a:lnTo>
                    <a:lnTo>
                      <a:pt x="309" y="180"/>
                    </a:lnTo>
                    <a:lnTo>
                      <a:pt x="307" y="181"/>
                    </a:lnTo>
                    <a:lnTo>
                      <a:pt x="298" y="179"/>
                    </a:lnTo>
                    <a:lnTo>
                      <a:pt x="292" y="174"/>
                    </a:lnTo>
                    <a:lnTo>
                      <a:pt x="286" y="168"/>
                    </a:lnTo>
                    <a:lnTo>
                      <a:pt x="281" y="161"/>
                    </a:lnTo>
                    <a:lnTo>
                      <a:pt x="274" y="156"/>
                    </a:lnTo>
                    <a:lnTo>
                      <a:pt x="266" y="154"/>
                    </a:lnTo>
                    <a:lnTo>
                      <a:pt x="264" y="154"/>
                    </a:lnTo>
                    <a:lnTo>
                      <a:pt x="262" y="156"/>
                    </a:lnTo>
                    <a:lnTo>
                      <a:pt x="259" y="158"/>
                    </a:lnTo>
                    <a:lnTo>
                      <a:pt x="258" y="159"/>
                    </a:lnTo>
                    <a:lnTo>
                      <a:pt x="261" y="160"/>
                    </a:lnTo>
                    <a:lnTo>
                      <a:pt x="264" y="160"/>
                    </a:lnTo>
                    <a:lnTo>
                      <a:pt x="266" y="159"/>
                    </a:lnTo>
                    <a:lnTo>
                      <a:pt x="266" y="164"/>
                    </a:lnTo>
                    <a:lnTo>
                      <a:pt x="264" y="165"/>
                    </a:lnTo>
                    <a:lnTo>
                      <a:pt x="262" y="165"/>
                    </a:lnTo>
                    <a:lnTo>
                      <a:pt x="261" y="164"/>
                    </a:lnTo>
                    <a:lnTo>
                      <a:pt x="261" y="170"/>
                    </a:lnTo>
                    <a:lnTo>
                      <a:pt x="266" y="170"/>
                    </a:lnTo>
                    <a:lnTo>
                      <a:pt x="266" y="174"/>
                    </a:lnTo>
                    <a:lnTo>
                      <a:pt x="268" y="178"/>
                    </a:lnTo>
                    <a:lnTo>
                      <a:pt x="269" y="180"/>
                    </a:lnTo>
                    <a:lnTo>
                      <a:pt x="272" y="184"/>
                    </a:lnTo>
                    <a:lnTo>
                      <a:pt x="274" y="185"/>
                    </a:lnTo>
                    <a:lnTo>
                      <a:pt x="278" y="186"/>
                    </a:lnTo>
                    <a:lnTo>
                      <a:pt x="284" y="186"/>
                    </a:lnTo>
                    <a:lnTo>
                      <a:pt x="284" y="188"/>
                    </a:lnTo>
                    <a:lnTo>
                      <a:pt x="286" y="190"/>
                    </a:lnTo>
                    <a:lnTo>
                      <a:pt x="293" y="190"/>
                    </a:lnTo>
                    <a:lnTo>
                      <a:pt x="293" y="193"/>
                    </a:lnTo>
                    <a:lnTo>
                      <a:pt x="292" y="195"/>
                    </a:lnTo>
                    <a:lnTo>
                      <a:pt x="292" y="197"/>
                    </a:lnTo>
                    <a:lnTo>
                      <a:pt x="293" y="198"/>
                    </a:lnTo>
                    <a:lnTo>
                      <a:pt x="293" y="199"/>
                    </a:lnTo>
                    <a:lnTo>
                      <a:pt x="296" y="202"/>
                    </a:lnTo>
                    <a:lnTo>
                      <a:pt x="297" y="204"/>
                    </a:lnTo>
                    <a:lnTo>
                      <a:pt x="298" y="205"/>
                    </a:lnTo>
                    <a:lnTo>
                      <a:pt x="299" y="208"/>
                    </a:lnTo>
                    <a:lnTo>
                      <a:pt x="299" y="210"/>
                    </a:lnTo>
                    <a:lnTo>
                      <a:pt x="296" y="222"/>
                    </a:lnTo>
                    <a:lnTo>
                      <a:pt x="294" y="224"/>
                    </a:lnTo>
                    <a:lnTo>
                      <a:pt x="288" y="223"/>
                    </a:lnTo>
                    <a:lnTo>
                      <a:pt x="279" y="220"/>
                    </a:lnTo>
                    <a:lnTo>
                      <a:pt x="269" y="217"/>
                    </a:lnTo>
                    <a:lnTo>
                      <a:pt x="261" y="212"/>
                    </a:lnTo>
                    <a:lnTo>
                      <a:pt x="256" y="208"/>
                    </a:lnTo>
                    <a:lnTo>
                      <a:pt x="251" y="208"/>
                    </a:lnTo>
                    <a:lnTo>
                      <a:pt x="258" y="214"/>
                    </a:lnTo>
                    <a:lnTo>
                      <a:pt x="276" y="229"/>
                    </a:lnTo>
                    <a:lnTo>
                      <a:pt x="279" y="237"/>
                    </a:lnTo>
                    <a:lnTo>
                      <a:pt x="279" y="238"/>
                    </a:lnTo>
                    <a:lnTo>
                      <a:pt x="278" y="241"/>
                    </a:lnTo>
                    <a:lnTo>
                      <a:pt x="277" y="242"/>
                    </a:lnTo>
                    <a:lnTo>
                      <a:pt x="274" y="242"/>
                    </a:lnTo>
                    <a:lnTo>
                      <a:pt x="273" y="241"/>
                    </a:lnTo>
                    <a:lnTo>
                      <a:pt x="273" y="237"/>
                    </a:lnTo>
                    <a:lnTo>
                      <a:pt x="272" y="237"/>
                    </a:lnTo>
                    <a:lnTo>
                      <a:pt x="261" y="233"/>
                    </a:lnTo>
                    <a:lnTo>
                      <a:pt x="252" y="231"/>
                    </a:lnTo>
                    <a:lnTo>
                      <a:pt x="242" y="227"/>
                    </a:lnTo>
                    <a:lnTo>
                      <a:pt x="235" y="224"/>
                    </a:lnTo>
                    <a:lnTo>
                      <a:pt x="229" y="223"/>
                    </a:lnTo>
                    <a:lnTo>
                      <a:pt x="222" y="220"/>
                    </a:lnTo>
                    <a:lnTo>
                      <a:pt x="217" y="218"/>
                    </a:lnTo>
                    <a:lnTo>
                      <a:pt x="213" y="214"/>
                    </a:lnTo>
                    <a:lnTo>
                      <a:pt x="214" y="209"/>
                    </a:lnTo>
                    <a:lnTo>
                      <a:pt x="198" y="199"/>
                    </a:lnTo>
                    <a:lnTo>
                      <a:pt x="183" y="189"/>
                    </a:lnTo>
                    <a:lnTo>
                      <a:pt x="179" y="193"/>
                    </a:lnTo>
                    <a:lnTo>
                      <a:pt x="176" y="194"/>
                    </a:lnTo>
                    <a:lnTo>
                      <a:pt x="175" y="195"/>
                    </a:lnTo>
                    <a:lnTo>
                      <a:pt x="173" y="195"/>
                    </a:lnTo>
                    <a:lnTo>
                      <a:pt x="169" y="192"/>
                    </a:lnTo>
                    <a:lnTo>
                      <a:pt x="168" y="192"/>
                    </a:lnTo>
                    <a:lnTo>
                      <a:pt x="155" y="198"/>
                    </a:lnTo>
                    <a:lnTo>
                      <a:pt x="153" y="198"/>
                    </a:lnTo>
                    <a:lnTo>
                      <a:pt x="150" y="197"/>
                    </a:lnTo>
                    <a:lnTo>
                      <a:pt x="146" y="195"/>
                    </a:lnTo>
                    <a:lnTo>
                      <a:pt x="144" y="194"/>
                    </a:lnTo>
                    <a:lnTo>
                      <a:pt x="140" y="192"/>
                    </a:lnTo>
                    <a:lnTo>
                      <a:pt x="138" y="186"/>
                    </a:lnTo>
                    <a:lnTo>
                      <a:pt x="139" y="185"/>
                    </a:lnTo>
                    <a:lnTo>
                      <a:pt x="140" y="183"/>
                    </a:lnTo>
                    <a:lnTo>
                      <a:pt x="143" y="180"/>
                    </a:lnTo>
                    <a:lnTo>
                      <a:pt x="145" y="179"/>
                    </a:lnTo>
                    <a:lnTo>
                      <a:pt x="149" y="176"/>
                    </a:lnTo>
                    <a:lnTo>
                      <a:pt x="151" y="175"/>
                    </a:lnTo>
                    <a:lnTo>
                      <a:pt x="174" y="175"/>
                    </a:lnTo>
                    <a:lnTo>
                      <a:pt x="178" y="174"/>
                    </a:lnTo>
                    <a:lnTo>
                      <a:pt x="183" y="173"/>
                    </a:lnTo>
                    <a:lnTo>
                      <a:pt x="190" y="170"/>
                    </a:lnTo>
                    <a:lnTo>
                      <a:pt x="188" y="169"/>
                    </a:lnTo>
                    <a:lnTo>
                      <a:pt x="185" y="166"/>
                    </a:lnTo>
                    <a:lnTo>
                      <a:pt x="183" y="161"/>
                    </a:lnTo>
                    <a:lnTo>
                      <a:pt x="183" y="159"/>
                    </a:lnTo>
                    <a:lnTo>
                      <a:pt x="184" y="158"/>
                    </a:lnTo>
                    <a:lnTo>
                      <a:pt x="187" y="156"/>
                    </a:lnTo>
                    <a:lnTo>
                      <a:pt x="192" y="156"/>
                    </a:lnTo>
                    <a:lnTo>
                      <a:pt x="198" y="150"/>
                    </a:lnTo>
                    <a:lnTo>
                      <a:pt x="203" y="142"/>
                    </a:lnTo>
                    <a:lnTo>
                      <a:pt x="204" y="140"/>
                    </a:lnTo>
                    <a:lnTo>
                      <a:pt x="205" y="136"/>
                    </a:lnTo>
                    <a:lnTo>
                      <a:pt x="203" y="129"/>
                    </a:lnTo>
                    <a:lnTo>
                      <a:pt x="195" y="121"/>
                    </a:lnTo>
                    <a:lnTo>
                      <a:pt x="187" y="114"/>
                    </a:lnTo>
                    <a:lnTo>
                      <a:pt x="178" y="109"/>
                    </a:lnTo>
                    <a:lnTo>
                      <a:pt x="170" y="106"/>
                    </a:lnTo>
                    <a:lnTo>
                      <a:pt x="168" y="106"/>
                    </a:lnTo>
                    <a:lnTo>
                      <a:pt x="165" y="107"/>
                    </a:lnTo>
                    <a:lnTo>
                      <a:pt x="163" y="110"/>
                    </a:lnTo>
                    <a:lnTo>
                      <a:pt x="160" y="111"/>
                    </a:lnTo>
                    <a:lnTo>
                      <a:pt x="156" y="111"/>
                    </a:lnTo>
                    <a:lnTo>
                      <a:pt x="155" y="109"/>
                    </a:lnTo>
                    <a:lnTo>
                      <a:pt x="154" y="107"/>
                    </a:lnTo>
                    <a:lnTo>
                      <a:pt x="154" y="106"/>
                    </a:ln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102"/>
                    </a:lnTo>
                    <a:lnTo>
                      <a:pt x="161" y="101"/>
                    </a:lnTo>
                    <a:lnTo>
                      <a:pt x="164" y="101"/>
                    </a:lnTo>
                    <a:lnTo>
                      <a:pt x="160" y="97"/>
                    </a:lnTo>
                    <a:lnTo>
                      <a:pt x="145" y="85"/>
                    </a:lnTo>
                    <a:lnTo>
                      <a:pt x="139" y="81"/>
                    </a:lnTo>
                    <a:lnTo>
                      <a:pt x="134" y="78"/>
                    </a:lnTo>
                    <a:lnTo>
                      <a:pt x="129" y="81"/>
                    </a:lnTo>
                    <a:lnTo>
                      <a:pt x="126" y="85"/>
                    </a:lnTo>
                    <a:lnTo>
                      <a:pt x="124" y="87"/>
                    </a:lnTo>
                    <a:lnTo>
                      <a:pt x="121" y="91"/>
                    </a:lnTo>
                    <a:lnTo>
                      <a:pt x="119" y="92"/>
                    </a:lnTo>
                    <a:lnTo>
                      <a:pt x="115" y="93"/>
                    </a:lnTo>
                    <a:lnTo>
                      <a:pt x="112" y="93"/>
                    </a:lnTo>
                    <a:lnTo>
                      <a:pt x="111" y="92"/>
                    </a:lnTo>
                    <a:lnTo>
                      <a:pt x="111" y="85"/>
                    </a:lnTo>
                    <a:lnTo>
                      <a:pt x="47" y="85"/>
                    </a:lnTo>
                    <a:lnTo>
                      <a:pt x="45" y="82"/>
                    </a:lnTo>
                    <a:lnTo>
                      <a:pt x="42" y="81"/>
                    </a:lnTo>
                    <a:lnTo>
                      <a:pt x="37" y="76"/>
                    </a:lnTo>
                    <a:lnTo>
                      <a:pt x="18" y="76"/>
                    </a:lnTo>
                    <a:lnTo>
                      <a:pt x="17" y="73"/>
                    </a:lnTo>
                    <a:lnTo>
                      <a:pt x="15" y="71"/>
                    </a:lnTo>
                    <a:lnTo>
                      <a:pt x="12" y="70"/>
                    </a:lnTo>
                    <a:lnTo>
                      <a:pt x="10" y="64"/>
                    </a:lnTo>
                    <a:lnTo>
                      <a:pt x="13" y="63"/>
                    </a:lnTo>
                    <a:lnTo>
                      <a:pt x="18" y="63"/>
                    </a:lnTo>
                    <a:lnTo>
                      <a:pt x="22" y="64"/>
                    </a:lnTo>
                    <a:lnTo>
                      <a:pt x="27" y="66"/>
                    </a:lnTo>
                    <a:lnTo>
                      <a:pt x="27" y="61"/>
                    </a:lnTo>
                    <a:lnTo>
                      <a:pt x="22" y="59"/>
                    </a:lnTo>
                    <a:lnTo>
                      <a:pt x="15" y="57"/>
                    </a:lnTo>
                    <a:lnTo>
                      <a:pt x="7" y="56"/>
                    </a:lnTo>
                    <a:lnTo>
                      <a:pt x="5" y="56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3"/>
                    </a:lnTo>
                    <a:lnTo>
                      <a:pt x="10" y="15"/>
                    </a:lnTo>
                    <a:lnTo>
                      <a:pt x="18" y="8"/>
                    </a:lnTo>
                    <a:lnTo>
                      <a:pt x="30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77">
                <a:extLst>
                  <a:ext uri="{FF2B5EF4-FFF2-40B4-BE49-F238E27FC236}">
                    <a16:creationId xmlns:a16="http://schemas.microsoft.com/office/drawing/2014/main" id="{FA93E141-43EF-FA41-9A56-A72EF47F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812" y="2654775"/>
                <a:ext cx="18653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9" h="3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78">
                <a:extLst>
                  <a:ext uri="{FF2B5EF4-FFF2-40B4-BE49-F238E27FC236}">
                    <a16:creationId xmlns:a16="http://schemas.microsoft.com/office/drawing/2014/main" id="{BB558601-6EEC-7849-A262-D0F1A14DF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951" y="2553215"/>
                <a:ext cx="14508" cy="145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6" y="5"/>
                  </a:cxn>
                  <a:cxn ang="0">
                    <a:pos x="7" y="7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6" y="5"/>
                    </a:lnTo>
                    <a:lnTo>
                      <a:pt x="7" y="7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279">
                <a:extLst>
                  <a:ext uri="{FF2B5EF4-FFF2-40B4-BE49-F238E27FC236}">
                    <a16:creationId xmlns:a16="http://schemas.microsoft.com/office/drawing/2014/main" id="{3C08F9A7-8783-AF43-96B3-A6B190E3E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349" y="1713795"/>
                <a:ext cx="741970" cy="387585"/>
              </a:xfrm>
              <a:custGeom>
                <a:avLst/>
                <a:gdLst/>
                <a:ahLst/>
                <a:cxnLst>
                  <a:cxn ang="0">
                    <a:pos x="225" y="2"/>
                  </a:cxn>
                  <a:cxn ang="0">
                    <a:pos x="291" y="10"/>
                  </a:cxn>
                  <a:cxn ang="0">
                    <a:pos x="324" y="7"/>
                  </a:cxn>
                  <a:cxn ang="0">
                    <a:pos x="331" y="15"/>
                  </a:cxn>
                  <a:cxn ang="0">
                    <a:pos x="358" y="25"/>
                  </a:cxn>
                  <a:cxn ang="0">
                    <a:pos x="352" y="30"/>
                  </a:cxn>
                  <a:cxn ang="0">
                    <a:pos x="305" y="41"/>
                  </a:cxn>
                  <a:cxn ang="0">
                    <a:pos x="311" y="47"/>
                  </a:cxn>
                  <a:cxn ang="0">
                    <a:pos x="273" y="68"/>
                  </a:cxn>
                  <a:cxn ang="0">
                    <a:pos x="235" y="98"/>
                  </a:cxn>
                  <a:cxn ang="0">
                    <a:pos x="196" y="104"/>
                  </a:cxn>
                  <a:cxn ang="0">
                    <a:pos x="198" y="115"/>
                  </a:cxn>
                  <a:cxn ang="0">
                    <a:pos x="188" y="115"/>
                  </a:cxn>
                  <a:cxn ang="0">
                    <a:pos x="200" y="125"/>
                  </a:cxn>
                  <a:cxn ang="0">
                    <a:pos x="161" y="144"/>
                  </a:cxn>
                  <a:cxn ang="0">
                    <a:pos x="161" y="158"/>
                  </a:cxn>
                  <a:cxn ang="0">
                    <a:pos x="147" y="169"/>
                  </a:cxn>
                  <a:cxn ang="0">
                    <a:pos x="163" y="173"/>
                  </a:cxn>
                  <a:cxn ang="0">
                    <a:pos x="131" y="187"/>
                  </a:cxn>
                  <a:cxn ang="0">
                    <a:pos x="119" y="181"/>
                  </a:cxn>
                  <a:cxn ang="0">
                    <a:pos x="74" y="184"/>
                  </a:cxn>
                  <a:cxn ang="0">
                    <a:pos x="33" y="181"/>
                  </a:cxn>
                  <a:cxn ang="0">
                    <a:pos x="27" y="178"/>
                  </a:cxn>
                  <a:cxn ang="0">
                    <a:pos x="45" y="166"/>
                  </a:cxn>
                  <a:cxn ang="0">
                    <a:pos x="44" y="154"/>
                  </a:cxn>
                  <a:cxn ang="0">
                    <a:pos x="53" y="145"/>
                  </a:cxn>
                  <a:cxn ang="0">
                    <a:pos x="79" y="157"/>
                  </a:cxn>
                  <a:cxn ang="0">
                    <a:pos x="71" y="143"/>
                  </a:cxn>
                  <a:cxn ang="0">
                    <a:pos x="59" y="138"/>
                  </a:cxn>
                  <a:cxn ang="0">
                    <a:pos x="54" y="129"/>
                  </a:cxn>
                  <a:cxn ang="0">
                    <a:pos x="78" y="119"/>
                  </a:cxn>
                  <a:cxn ang="0">
                    <a:pos x="76" y="99"/>
                  </a:cxn>
                  <a:cxn ang="0">
                    <a:pos x="58" y="88"/>
                  </a:cxn>
                  <a:cxn ang="0">
                    <a:pos x="63" y="83"/>
                  </a:cxn>
                  <a:cxn ang="0">
                    <a:pos x="103" y="90"/>
                  </a:cxn>
                  <a:cxn ang="0">
                    <a:pos x="112" y="93"/>
                  </a:cxn>
                  <a:cxn ang="0">
                    <a:pos x="102" y="84"/>
                  </a:cxn>
                  <a:cxn ang="0">
                    <a:pos x="123" y="79"/>
                  </a:cxn>
                  <a:cxn ang="0">
                    <a:pos x="128" y="73"/>
                  </a:cxn>
                  <a:cxn ang="0">
                    <a:pos x="94" y="74"/>
                  </a:cxn>
                  <a:cxn ang="0">
                    <a:pos x="73" y="76"/>
                  </a:cxn>
                  <a:cxn ang="0">
                    <a:pos x="55" y="74"/>
                  </a:cxn>
                  <a:cxn ang="0">
                    <a:pos x="32" y="65"/>
                  </a:cxn>
                  <a:cxn ang="0">
                    <a:pos x="23" y="61"/>
                  </a:cxn>
                  <a:cxn ang="0">
                    <a:pos x="45" y="47"/>
                  </a:cxn>
                  <a:cxn ang="0">
                    <a:pos x="27" y="55"/>
                  </a:cxn>
                  <a:cxn ang="0">
                    <a:pos x="17" y="51"/>
                  </a:cxn>
                  <a:cxn ang="0">
                    <a:pos x="15" y="45"/>
                  </a:cxn>
                  <a:cxn ang="0">
                    <a:pos x="4" y="42"/>
                  </a:cxn>
                  <a:cxn ang="0">
                    <a:pos x="53" y="31"/>
                  </a:cxn>
                  <a:cxn ang="0">
                    <a:pos x="64" y="23"/>
                  </a:cxn>
                  <a:cxn ang="0">
                    <a:pos x="77" y="21"/>
                  </a:cxn>
                  <a:cxn ang="0">
                    <a:pos x="104" y="16"/>
                  </a:cxn>
                  <a:cxn ang="0">
                    <a:pos x="121" y="12"/>
                  </a:cxn>
                  <a:cxn ang="0">
                    <a:pos x="132" y="5"/>
                  </a:cxn>
                  <a:cxn ang="0">
                    <a:pos x="193" y="3"/>
                  </a:cxn>
                  <a:cxn ang="0">
                    <a:pos x="207" y="5"/>
                  </a:cxn>
                </a:cxnLst>
                <a:rect l="0" t="0" r="r" b="b"/>
                <a:pathLst>
                  <a:path w="358" h="187">
                    <a:moveTo>
                      <a:pt x="215" y="0"/>
                    </a:moveTo>
                    <a:lnTo>
                      <a:pt x="219" y="0"/>
                    </a:lnTo>
                    <a:lnTo>
                      <a:pt x="222" y="1"/>
                    </a:lnTo>
                    <a:lnTo>
                      <a:pt x="225" y="2"/>
                    </a:lnTo>
                    <a:lnTo>
                      <a:pt x="260" y="2"/>
                    </a:lnTo>
                    <a:lnTo>
                      <a:pt x="273" y="3"/>
                    </a:lnTo>
                    <a:lnTo>
                      <a:pt x="284" y="6"/>
                    </a:lnTo>
                    <a:lnTo>
                      <a:pt x="291" y="10"/>
                    </a:lnTo>
                    <a:lnTo>
                      <a:pt x="290" y="11"/>
                    </a:lnTo>
                    <a:lnTo>
                      <a:pt x="288" y="12"/>
                    </a:lnTo>
                    <a:lnTo>
                      <a:pt x="316" y="5"/>
                    </a:lnTo>
                    <a:lnTo>
                      <a:pt x="324" y="7"/>
                    </a:lnTo>
                    <a:lnTo>
                      <a:pt x="326" y="8"/>
                    </a:lnTo>
                    <a:lnTo>
                      <a:pt x="329" y="11"/>
                    </a:lnTo>
                    <a:lnTo>
                      <a:pt x="330" y="13"/>
                    </a:lnTo>
                    <a:lnTo>
                      <a:pt x="331" y="15"/>
                    </a:lnTo>
                    <a:lnTo>
                      <a:pt x="335" y="17"/>
                    </a:lnTo>
                    <a:lnTo>
                      <a:pt x="343" y="18"/>
                    </a:lnTo>
                    <a:lnTo>
                      <a:pt x="355" y="21"/>
                    </a:lnTo>
                    <a:lnTo>
                      <a:pt x="358" y="25"/>
                    </a:lnTo>
                    <a:lnTo>
                      <a:pt x="358" y="27"/>
                    </a:lnTo>
                    <a:lnTo>
                      <a:pt x="355" y="29"/>
                    </a:lnTo>
                    <a:lnTo>
                      <a:pt x="354" y="29"/>
                    </a:lnTo>
                    <a:lnTo>
                      <a:pt x="352" y="30"/>
                    </a:lnTo>
                    <a:lnTo>
                      <a:pt x="349" y="30"/>
                    </a:lnTo>
                    <a:lnTo>
                      <a:pt x="334" y="37"/>
                    </a:lnTo>
                    <a:lnTo>
                      <a:pt x="320" y="40"/>
                    </a:lnTo>
                    <a:lnTo>
                      <a:pt x="305" y="41"/>
                    </a:lnTo>
                    <a:lnTo>
                      <a:pt x="289" y="46"/>
                    </a:lnTo>
                    <a:lnTo>
                      <a:pt x="294" y="49"/>
                    </a:lnTo>
                    <a:lnTo>
                      <a:pt x="303" y="49"/>
                    </a:lnTo>
                    <a:lnTo>
                      <a:pt x="311" y="47"/>
                    </a:lnTo>
                    <a:lnTo>
                      <a:pt x="320" y="47"/>
                    </a:lnTo>
                    <a:lnTo>
                      <a:pt x="310" y="54"/>
                    </a:lnTo>
                    <a:lnTo>
                      <a:pt x="285" y="64"/>
                    </a:lnTo>
                    <a:lnTo>
                      <a:pt x="273" y="68"/>
                    </a:lnTo>
                    <a:lnTo>
                      <a:pt x="262" y="73"/>
                    </a:lnTo>
                    <a:lnTo>
                      <a:pt x="252" y="81"/>
                    </a:lnTo>
                    <a:lnTo>
                      <a:pt x="244" y="90"/>
                    </a:lnTo>
                    <a:lnTo>
                      <a:pt x="235" y="98"/>
                    </a:lnTo>
                    <a:lnTo>
                      <a:pt x="229" y="100"/>
                    </a:lnTo>
                    <a:lnTo>
                      <a:pt x="221" y="99"/>
                    </a:lnTo>
                    <a:lnTo>
                      <a:pt x="214" y="99"/>
                    </a:lnTo>
                    <a:lnTo>
                      <a:pt x="196" y="104"/>
                    </a:lnTo>
                    <a:lnTo>
                      <a:pt x="188" y="109"/>
                    </a:lnTo>
                    <a:lnTo>
                      <a:pt x="200" y="109"/>
                    </a:lnTo>
                    <a:lnTo>
                      <a:pt x="200" y="114"/>
                    </a:lnTo>
                    <a:lnTo>
                      <a:pt x="198" y="115"/>
                    </a:lnTo>
                    <a:lnTo>
                      <a:pt x="196" y="117"/>
                    </a:lnTo>
                    <a:lnTo>
                      <a:pt x="195" y="117"/>
                    </a:lnTo>
                    <a:lnTo>
                      <a:pt x="191" y="115"/>
                    </a:lnTo>
                    <a:lnTo>
                      <a:pt x="188" y="115"/>
                    </a:lnTo>
                    <a:lnTo>
                      <a:pt x="192" y="118"/>
                    </a:lnTo>
                    <a:lnTo>
                      <a:pt x="195" y="119"/>
                    </a:lnTo>
                    <a:lnTo>
                      <a:pt x="197" y="122"/>
                    </a:lnTo>
                    <a:lnTo>
                      <a:pt x="200" y="125"/>
                    </a:lnTo>
                    <a:lnTo>
                      <a:pt x="192" y="130"/>
                    </a:lnTo>
                    <a:lnTo>
                      <a:pt x="185" y="142"/>
                    </a:lnTo>
                    <a:lnTo>
                      <a:pt x="182" y="144"/>
                    </a:lnTo>
                    <a:lnTo>
                      <a:pt x="161" y="144"/>
                    </a:lnTo>
                    <a:lnTo>
                      <a:pt x="163" y="147"/>
                    </a:lnTo>
                    <a:lnTo>
                      <a:pt x="165" y="149"/>
                    </a:lnTo>
                    <a:lnTo>
                      <a:pt x="165" y="154"/>
                    </a:lnTo>
                    <a:lnTo>
                      <a:pt x="161" y="158"/>
                    </a:lnTo>
                    <a:lnTo>
                      <a:pt x="158" y="158"/>
                    </a:lnTo>
                    <a:lnTo>
                      <a:pt x="148" y="163"/>
                    </a:lnTo>
                    <a:lnTo>
                      <a:pt x="147" y="166"/>
                    </a:lnTo>
                    <a:lnTo>
                      <a:pt x="147" y="169"/>
                    </a:lnTo>
                    <a:lnTo>
                      <a:pt x="160" y="169"/>
                    </a:lnTo>
                    <a:lnTo>
                      <a:pt x="162" y="171"/>
                    </a:lnTo>
                    <a:lnTo>
                      <a:pt x="163" y="172"/>
                    </a:lnTo>
                    <a:lnTo>
                      <a:pt x="163" y="173"/>
                    </a:lnTo>
                    <a:lnTo>
                      <a:pt x="160" y="178"/>
                    </a:lnTo>
                    <a:lnTo>
                      <a:pt x="151" y="182"/>
                    </a:lnTo>
                    <a:lnTo>
                      <a:pt x="140" y="186"/>
                    </a:lnTo>
                    <a:lnTo>
                      <a:pt x="131" y="187"/>
                    </a:lnTo>
                    <a:lnTo>
                      <a:pt x="128" y="187"/>
                    </a:lnTo>
                    <a:lnTo>
                      <a:pt x="126" y="186"/>
                    </a:lnTo>
                    <a:lnTo>
                      <a:pt x="122" y="182"/>
                    </a:lnTo>
                    <a:lnTo>
                      <a:pt x="119" y="181"/>
                    </a:lnTo>
                    <a:lnTo>
                      <a:pt x="84" y="181"/>
                    </a:lnTo>
                    <a:lnTo>
                      <a:pt x="83" y="182"/>
                    </a:lnTo>
                    <a:lnTo>
                      <a:pt x="78" y="184"/>
                    </a:lnTo>
                    <a:lnTo>
                      <a:pt x="74" y="184"/>
                    </a:lnTo>
                    <a:lnTo>
                      <a:pt x="55" y="182"/>
                    </a:lnTo>
                    <a:lnTo>
                      <a:pt x="37" y="177"/>
                    </a:lnTo>
                    <a:lnTo>
                      <a:pt x="35" y="179"/>
                    </a:lnTo>
                    <a:lnTo>
                      <a:pt x="33" y="181"/>
                    </a:lnTo>
                    <a:lnTo>
                      <a:pt x="29" y="181"/>
                    </a:lnTo>
                    <a:lnTo>
                      <a:pt x="28" y="179"/>
                    </a:lnTo>
                    <a:lnTo>
                      <a:pt x="27" y="179"/>
                    </a:lnTo>
                    <a:lnTo>
                      <a:pt x="27" y="178"/>
                    </a:lnTo>
                    <a:lnTo>
                      <a:pt x="28" y="172"/>
                    </a:lnTo>
                    <a:lnTo>
                      <a:pt x="33" y="168"/>
                    </a:lnTo>
                    <a:lnTo>
                      <a:pt x="38" y="166"/>
                    </a:lnTo>
                    <a:lnTo>
                      <a:pt x="45" y="166"/>
                    </a:lnTo>
                    <a:lnTo>
                      <a:pt x="52" y="164"/>
                    </a:lnTo>
                    <a:lnTo>
                      <a:pt x="57" y="162"/>
                    </a:lnTo>
                    <a:lnTo>
                      <a:pt x="47" y="157"/>
                    </a:lnTo>
                    <a:lnTo>
                      <a:pt x="44" y="154"/>
                    </a:lnTo>
                    <a:lnTo>
                      <a:pt x="43" y="152"/>
                    </a:lnTo>
                    <a:lnTo>
                      <a:pt x="43" y="147"/>
                    </a:lnTo>
                    <a:lnTo>
                      <a:pt x="44" y="145"/>
                    </a:lnTo>
                    <a:lnTo>
                      <a:pt x="53" y="145"/>
                    </a:lnTo>
                    <a:lnTo>
                      <a:pt x="62" y="147"/>
                    </a:lnTo>
                    <a:lnTo>
                      <a:pt x="68" y="149"/>
                    </a:lnTo>
                    <a:lnTo>
                      <a:pt x="73" y="153"/>
                    </a:lnTo>
                    <a:lnTo>
                      <a:pt x="79" y="157"/>
                    </a:lnTo>
                    <a:lnTo>
                      <a:pt x="86" y="157"/>
                    </a:lnTo>
                    <a:lnTo>
                      <a:pt x="81" y="152"/>
                    </a:lnTo>
                    <a:lnTo>
                      <a:pt x="74" y="148"/>
                    </a:lnTo>
                    <a:lnTo>
                      <a:pt x="71" y="143"/>
                    </a:lnTo>
                    <a:lnTo>
                      <a:pt x="68" y="137"/>
                    </a:lnTo>
                    <a:lnTo>
                      <a:pt x="62" y="137"/>
                    </a:lnTo>
                    <a:lnTo>
                      <a:pt x="60" y="138"/>
                    </a:lnTo>
                    <a:lnTo>
                      <a:pt x="59" y="138"/>
                    </a:lnTo>
                    <a:lnTo>
                      <a:pt x="58" y="139"/>
                    </a:lnTo>
                    <a:lnTo>
                      <a:pt x="52" y="139"/>
                    </a:lnTo>
                    <a:lnTo>
                      <a:pt x="52" y="134"/>
                    </a:lnTo>
                    <a:lnTo>
                      <a:pt x="54" y="129"/>
                    </a:lnTo>
                    <a:lnTo>
                      <a:pt x="57" y="125"/>
                    </a:lnTo>
                    <a:lnTo>
                      <a:pt x="64" y="120"/>
                    </a:lnTo>
                    <a:lnTo>
                      <a:pt x="72" y="119"/>
                    </a:lnTo>
                    <a:lnTo>
                      <a:pt x="78" y="119"/>
                    </a:lnTo>
                    <a:lnTo>
                      <a:pt x="83" y="117"/>
                    </a:lnTo>
                    <a:lnTo>
                      <a:pt x="86" y="110"/>
                    </a:lnTo>
                    <a:lnTo>
                      <a:pt x="83" y="104"/>
                    </a:lnTo>
                    <a:lnTo>
                      <a:pt x="76" y="99"/>
                    </a:lnTo>
                    <a:lnTo>
                      <a:pt x="68" y="95"/>
                    </a:lnTo>
                    <a:lnTo>
                      <a:pt x="60" y="93"/>
                    </a:lnTo>
                    <a:lnTo>
                      <a:pt x="58" y="89"/>
                    </a:lnTo>
                    <a:lnTo>
                      <a:pt x="58" y="88"/>
                    </a:lnTo>
                    <a:lnTo>
                      <a:pt x="59" y="86"/>
                    </a:lnTo>
                    <a:lnTo>
                      <a:pt x="65" y="86"/>
                    </a:lnTo>
                    <a:lnTo>
                      <a:pt x="64" y="85"/>
                    </a:lnTo>
                    <a:lnTo>
                      <a:pt x="63" y="83"/>
                    </a:lnTo>
                    <a:lnTo>
                      <a:pt x="63" y="81"/>
                    </a:lnTo>
                    <a:lnTo>
                      <a:pt x="91" y="81"/>
                    </a:lnTo>
                    <a:lnTo>
                      <a:pt x="97" y="85"/>
                    </a:lnTo>
                    <a:lnTo>
                      <a:pt x="103" y="90"/>
                    </a:lnTo>
                    <a:lnTo>
                      <a:pt x="108" y="94"/>
                    </a:lnTo>
                    <a:lnTo>
                      <a:pt x="116" y="95"/>
                    </a:lnTo>
                    <a:lnTo>
                      <a:pt x="114" y="94"/>
                    </a:lnTo>
                    <a:lnTo>
                      <a:pt x="112" y="93"/>
                    </a:lnTo>
                    <a:lnTo>
                      <a:pt x="108" y="90"/>
                    </a:lnTo>
                    <a:lnTo>
                      <a:pt x="106" y="88"/>
                    </a:lnTo>
                    <a:lnTo>
                      <a:pt x="103" y="86"/>
                    </a:lnTo>
                    <a:lnTo>
                      <a:pt x="102" y="84"/>
                    </a:lnTo>
                    <a:lnTo>
                      <a:pt x="101" y="83"/>
                    </a:lnTo>
                    <a:lnTo>
                      <a:pt x="102" y="80"/>
                    </a:lnTo>
                    <a:lnTo>
                      <a:pt x="103" y="79"/>
                    </a:lnTo>
                    <a:lnTo>
                      <a:pt x="123" y="79"/>
                    </a:lnTo>
                    <a:lnTo>
                      <a:pt x="134" y="75"/>
                    </a:lnTo>
                    <a:lnTo>
                      <a:pt x="143" y="68"/>
                    </a:lnTo>
                    <a:lnTo>
                      <a:pt x="137" y="68"/>
                    </a:lnTo>
                    <a:lnTo>
                      <a:pt x="128" y="73"/>
                    </a:lnTo>
                    <a:lnTo>
                      <a:pt x="118" y="76"/>
                    </a:lnTo>
                    <a:lnTo>
                      <a:pt x="107" y="78"/>
                    </a:lnTo>
                    <a:lnTo>
                      <a:pt x="102" y="78"/>
                    </a:lnTo>
                    <a:lnTo>
                      <a:pt x="94" y="74"/>
                    </a:lnTo>
                    <a:lnTo>
                      <a:pt x="89" y="74"/>
                    </a:lnTo>
                    <a:lnTo>
                      <a:pt x="86" y="78"/>
                    </a:lnTo>
                    <a:lnTo>
                      <a:pt x="77" y="78"/>
                    </a:lnTo>
                    <a:lnTo>
                      <a:pt x="73" y="76"/>
                    </a:lnTo>
                    <a:lnTo>
                      <a:pt x="68" y="74"/>
                    </a:lnTo>
                    <a:lnTo>
                      <a:pt x="68" y="70"/>
                    </a:lnTo>
                    <a:lnTo>
                      <a:pt x="63" y="70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44" y="73"/>
                    </a:lnTo>
                    <a:lnTo>
                      <a:pt x="37" y="69"/>
                    </a:lnTo>
                    <a:lnTo>
                      <a:pt x="32" y="65"/>
                    </a:lnTo>
                    <a:lnTo>
                      <a:pt x="34" y="64"/>
                    </a:lnTo>
                    <a:lnTo>
                      <a:pt x="35" y="62"/>
                    </a:lnTo>
                    <a:lnTo>
                      <a:pt x="38" y="61"/>
                    </a:lnTo>
                    <a:lnTo>
                      <a:pt x="23" y="61"/>
                    </a:lnTo>
                    <a:lnTo>
                      <a:pt x="28" y="55"/>
                    </a:lnTo>
                    <a:lnTo>
                      <a:pt x="33" y="51"/>
                    </a:lnTo>
                    <a:lnTo>
                      <a:pt x="48" y="49"/>
                    </a:lnTo>
                    <a:lnTo>
                      <a:pt x="45" y="47"/>
                    </a:lnTo>
                    <a:lnTo>
                      <a:pt x="37" y="47"/>
                    </a:lnTo>
                    <a:lnTo>
                      <a:pt x="34" y="49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2" y="55"/>
                    </a:lnTo>
                    <a:lnTo>
                      <a:pt x="20" y="52"/>
                    </a:lnTo>
                    <a:lnTo>
                      <a:pt x="18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24" y="46"/>
                    </a:lnTo>
                    <a:lnTo>
                      <a:pt x="28" y="45"/>
                    </a:lnTo>
                    <a:lnTo>
                      <a:pt x="15" y="45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0" y="47"/>
                    </a:lnTo>
                    <a:lnTo>
                      <a:pt x="4" y="42"/>
                    </a:lnTo>
                    <a:lnTo>
                      <a:pt x="13" y="37"/>
                    </a:lnTo>
                    <a:lnTo>
                      <a:pt x="33" y="32"/>
                    </a:lnTo>
                    <a:lnTo>
                      <a:pt x="52" y="32"/>
                    </a:lnTo>
                    <a:lnTo>
                      <a:pt x="53" y="31"/>
                    </a:lnTo>
                    <a:lnTo>
                      <a:pt x="53" y="29"/>
                    </a:lnTo>
                    <a:lnTo>
                      <a:pt x="57" y="29"/>
                    </a:lnTo>
                    <a:lnTo>
                      <a:pt x="62" y="26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7" y="20"/>
                    </a:lnTo>
                    <a:lnTo>
                      <a:pt x="69" y="20"/>
                    </a:lnTo>
                    <a:lnTo>
                      <a:pt x="77" y="21"/>
                    </a:lnTo>
                    <a:lnTo>
                      <a:pt x="92" y="26"/>
                    </a:lnTo>
                    <a:lnTo>
                      <a:pt x="97" y="29"/>
                    </a:lnTo>
                    <a:lnTo>
                      <a:pt x="99" y="22"/>
                    </a:lnTo>
                    <a:lnTo>
                      <a:pt x="104" y="16"/>
                    </a:lnTo>
                    <a:lnTo>
                      <a:pt x="109" y="12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6" y="10"/>
                    </a:lnTo>
                    <a:lnTo>
                      <a:pt x="127" y="7"/>
                    </a:lnTo>
                    <a:lnTo>
                      <a:pt x="132" y="5"/>
                    </a:lnTo>
                    <a:lnTo>
                      <a:pt x="182" y="5"/>
                    </a:lnTo>
                    <a:lnTo>
                      <a:pt x="185" y="2"/>
                    </a:lnTo>
                    <a:lnTo>
                      <a:pt x="190" y="2"/>
                    </a:lnTo>
                    <a:lnTo>
                      <a:pt x="193" y="3"/>
                    </a:lnTo>
                    <a:lnTo>
                      <a:pt x="196" y="6"/>
                    </a:lnTo>
                    <a:lnTo>
                      <a:pt x="198" y="7"/>
                    </a:lnTo>
                    <a:lnTo>
                      <a:pt x="202" y="7"/>
                    </a:lnTo>
                    <a:lnTo>
                      <a:pt x="207" y="5"/>
                    </a:lnTo>
                    <a:lnTo>
                      <a:pt x="21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280">
                <a:extLst>
                  <a:ext uri="{FF2B5EF4-FFF2-40B4-BE49-F238E27FC236}">
                    <a16:creationId xmlns:a16="http://schemas.microsoft.com/office/drawing/2014/main" id="{DBE2841B-AACE-A549-9A77-5E2F86C92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672" y="1676488"/>
                <a:ext cx="1444561" cy="1100573"/>
              </a:xfrm>
              <a:custGeom>
                <a:avLst/>
                <a:gdLst/>
                <a:ahLst/>
                <a:cxnLst>
                  <a:cxn ang="0">
                    <a:pos x="577" y="26"/>
                  </a:cxn>
                  <a:cxn ang="0">
                    <a:pos x="492" y="50"/>
                  </a:cxn>
                  <a:cxn ang="0">
                    <a:pos x="543" y="62"/>
                  </a:cxn>
                  <a:cxn ang="0">
                    <a:pos x="583" y="58"/>
                  </a:cxn>
                  <a:cxn ang="0">
                    <a:pos x="581" y="73"/>
                  </a:cxn>
                  <a:cxn ang="0">
                    <a:pos x="645" y="53"/>
                  </a:cxn>
                  <a:cxn ang="0">
                    <a:pos x="697" y="62"/>
                  </a:cxn>
                  <a:cxn ang="0">
                    <a:pos x="646" y="87"/>
                  </a:cxn>
                  <a:cxn ang="0">
                    <a:pos x="642" y="98"/>
                  </a:cxn>
                  <a:cxn ang="0">
                    <a:pos x="632" y="112"/>
                  </a:cxn>
                  <a:cxn ang="0">
                    <a:pos x="602" y="138"/>
                  </a:cxn>
                  <a:cxn ang="0">
                    <a:pos x="605" y="156"/>
                  </a:cxn>
                  <a:cxn ang="0">
                    <a:pos x="622" y="171"/>
                  </a:cxn>
                  <a:cxn ang="0">
                    <a:pos x="600" y="189"/>
                  </a:cxn>
                  <a:cxn ang="0">
                    <a:pos x="610" y="204"/>
                  </a:cxn>
                  <a:cxn ang="0">
                    <a:pos x="603" y="229"/>
                  </a:cxn>
                  <a:cxn ang="0">
                    <a:pos x="617" y="244"/>
                  </a:cxn>
                  <a:cxn ang="0">
                    <a:pos x="606" y="257"/>
                  </a:cxn>
                  <a:cxn ang="0">
                    <a:pos x="573" y="267"/>
                  </a:cxn>
                  <a:cxn ang="0">
                    <a:pos x="587" y="284"/>
                  </a:cxn>
                  <a:cxn ang="0">
                    <a:pos x="558" y="274"/>
                  </a:cxn>
                  <a:cxn ang="0">
                    <a:pos x="595" y="326"/>
                  </a:cxn>
                  <a:cxn ang="0">
                    <a:pos x="567" y="319"/>
                  </a:cxn>
                  <a:cxn ang="0">
                    <a:pos x="549" y="318"/>
                  </a:cxn>
                  <a:cxn ang="0">
                    <a:pos x="559" y="336"/>
                  </a:cxn>
                  <a:cxn ang="0">
                    <a:pos x="552" y="356"/>
                  </a:cxn>
                  <a:cxn ang="0">
                    <a:pos x="470" y="381"/>
                  </a:cxn>
                  <a:cxn ang="0">
                    <a:pos x="414" y="424"/>
                  </a:cxn>
                  <a:cxn ang="0">
                    <a:pos x="386" y="431"/>
                  </a:cxn>
                  <a:cxn ang="0">
                    <a:pos x="370" y="457"/>
                  </a:cxn>
                  <a:cxn ang="0">
                    <a:pos x="349" y="511"/>
                  </a:cxn>
                  <a:cxn ang="0">
                    <a:pos x="327" y="530"/>
                  </a:cxn>
                  <a:cxn ang="0">
                    <a:pos x="296" y="514"/>
                  </a:cxn>
                  <a:cxn ang="0">
                    <a:pos x="273" y="501"/>
                  </a:cxn>
                  <a:cxn ang="0">
                    <a:pos x="251" y="455"/>
                  </a:cxn>
                  <a:cxn ang="0">
                    <a:pos x="239" y="452"/>
                  </a:cxn>
                  <a:cxn ang="0">
                    <a:pos x="222" y="413"/>
                  </a:cxn>
                  <a:cxn ang="0">
                    <a:pos x="234" y="374"/>
                  </a:cxn>
                  <a:cxn ang="0">
                    <a:pos x="257" y="343"/>
                  </a:cxn>
                  <a:cxn ang="0">
                    <a:pos x="246" y="332"/>
                  </a:cxn>
                  <a:cxn ang="0">
                    <a:pos x="219" y="303"/>
                  </a:cxn>
                  <a:cxn ang="0">
                    <a:pos x="208" y="289"/>
                  </a:cxn>
                  <a:cxn ang="0">
                    <a:pos x="181" y="239"/>
                  </a:cxn>
                  <a:cxn ang="0">
                    <a:pos x="89" y="208"/>
                  </a:cxn>
                  <a:cxn ang="0">
                    <a:pos x="69" y="210"/>
                  </a:cxn>
                  <a:cxn ang="0">
                    <a:pos x="37" y="190"/>
                  </a:cxn>
                  <a:cxn ang="0">
                    <a:pos x="22" y="180"/>
                  </a:cxn>
                  <a:cxn ang="0">
                    <a:pos x="74" y="169"/>
                  </a:cxn>
                  <a:cxn ang="0">
                    <a:pos x="20" y="165"/>
                  </a:cxn>
                  <a:cxn ang="0">
                    <a:pos x="22" y="142"/>
                  </a:cxn>
                  <a:cxn ang="0">
                    <a:pos x="83" y="124"/>
                  </a:cxn>
                  <a:cxn ang="0">
                    <a:pos x="60" y="96"/>
                  </a:cxn>
                  <a:cxn ang="0">
                    <a:pos x="122" y="73"/>
                  </a:cxn>
                  <a:cxn ang="0">
                    <a:pos x="160" y="49"/>
                  </a:cxn>
                  <a:cxn ang="0">
                    <a:pos x="217" y="47"/>
                  </a:cxn>
                  <a:cxn ang="0">
                    <a:pos x="242" y="40"/>
                  </a:cxn>
                  <a:cxn ang="0">
                    <a:pos x="288" y="49"/>
                  </a:cxn>
                  <a:cxn ang="0">
                    <a:pos x="288" y="29"/>
                  </a:cxn>
                  <a:cxn ang="0">
                    <a:pos x="327" y="14"/>
                  </a:cxn>
                  <a:cxn ang="0">
                    <a:pos x="418" y="1"/>
                  </a:cxn>
                </a:cxnLst>
                <a:rect l="0" t="0" r="r" b="b"/>
                <a:pathLst>
                  <a:path w="697" h="531">
                    <a:moveTo>
                      <a:pt x="433" y="0"/>
                    </a:moveTo>
                    <a:lnTo>
                      <a:pt x="492" y="0"/>
                    </a:lnTo>
                    <a:lnTo>
                      <a:pt x="508" y="2"/>
                    </a:lnTo>
                    <a:lnTo>
                      <a:pt x="523" y="9"/>
                    </a:lnTo>
                    <a:lnTo>
                      <a:pt x="538" y="16"/>
                    </a:lnTo>
                    <a:lnTo>
                      <a:pt x="552" y="24"/>
                    </a:lnTo>
                    <a:lnTo>
                      <a:pt x="564" y="26"/>
                    </a:lnTo>
                    <a:lnTo>
                      <a:pt x="577" y="26"/>
                    </a:lnTo>
                    <a:lnTo>
                      <a:pt x="588" y="28"/>
                    </a:lnTo>
                    <a:lnTo>
                      <a:pt x="585" y="34"/>
                    </a:lnTo>
                    <a:lnTo>
                      <a:pt x="576" y="38"/>
                    </a:lnTo>
                    <a:lnTo>
                      <a:pt x="556" y="43"/>
                    </a:lnTo>
                    <a:lnTo>
                      <a:pt x="547" y="44"/>
                    </a:lnTo>
                    <a:lnTo>
                      <a:pt x="458" y="49"/>
                    </a:lnTo>
                    <a:lnTo>
                      <a:pt x="464" y="50"/>
                    </a:lnTo>
                    <a:lnTo>
                      <a:pt x="492" y="50"/>
                    </a:lnTo>
                    <a:lnTo>
                      <a:pt x="507" y="49"/>
                    </a:lnTo>
                    <a:lnTo>
                      <a:pt x="541" y="49"/>
                    </a:lnTo>
                    <a:lnTo>
                      <a:pt x="538" y="53"/>
                    </a:lnTo>
                    <a:lnTo>
                      <a:pt x="533" y="58"/>
                    </a:lnTo>
                    <a:lnTo>
                      <a:pt x="526" y="68"/>
                    </a:lnTo>
                    <a:lnTo>
                      <a:pt x="526" y="69"/>
                    </a:lnTo>
                    <a:lnTo>
                      <a:pt x="533" y="67"/>
                    </a:lnTo>
                    <a:lnTo>
                      <a:pt x="543" y="62"/>
                    </a:lnTo>
                    <a:lnTo>
                      <a:pt x="553" y="54"/>
                    </a:lnTo>
                    <a:lnTo>
                      <a:pt x="564" y="49"/>
                    </a:lnTo>
                    <a:lnTo>
                      <a:pt x="573" y="47"/>
                    </a:lnTo>
                    <a:lnTo>
                      <a:pt x="577" y="48"/>
                    </a:lnTo>
                    <a:lnTo>
                      <a:pt x="579" y="49"/>
                    </a:lnTo>
                    <a:lnTo>
                      <a:pt x="582" y="52"/>
                    </a:lnTo>
                    <a:lnTo>
                      <a:pt x="583" y="55"/>
                    </a:lnTo>
                    <a:lnTo>
                      <a:pt x="583" y="58"/>
                    </a:lnTo>
                    <a:lnTo>
                      <a:pt x="581" y="62"/>
                    </a:lnTo>
                    <a:lnTo>
                      <a:pt x="577" y="68"/>
                    </a:lnTo>
                    <a:lnTo>
                      <a:pt x="569" y="75"/>
                    </a:lnTo>
                    <a:lnTo>
                      <a:pt x="563" y="83"/>
                    </a:lnTo>
                    <a:lnTo>
                      <a:pt x="556" y="94"/>
                    </a:lnTo>
                    <a:lnTo>
                      <a:pt x="563" y="89"/>
                    </a:lnTo>
                    <a:lnTo>
                      <a:pt x="572" y="82"/>
                    </a:lnTo>
                    <a:lnTo>
                      <a:pt x="581" y="73"/>
                    </a:lnTo>
                    <a:lnTo>
                      <a:pt x="588" y="64"/>
                    </a:lnTo>
                    <a:lnTo>
                      <a:pt x="593" y="59"/>
                    </a:lnTo>
                    <a:lnTo>
                      <a:pt x="623" y="59"/>
                    </a:lnTo>
                    <a:lnTo>
                      <a:pt x="626" y="60"/>
                    </a:lnTo>
                    <a:lnTo>
                      <a:pt x="630" y="60"/>
                    </a:lnTo>
                    <a:lnTo>
                      <a:pt x="637" y="57"/>
                    </a:lnTo>
                    <a:lnTo>
                      <a:pt x="641" y="54"/>
                    </a:lnTo>
                    <a:lnTo>
                      <a:pt x="645" y="53"/>
                    </a:lnTo>
                    <a:lnTo>
                      <a:pt x="665" y="53"/>
                    </a:lnTo>
                    <a:lnTo>
                      <a:pt x="667" y="48"/>
                    </a:lnTo>
                    <a:lnTo>
                      <a:pt x="670" y="47"/>
                    </a:lnTo>
                    <a:lnTo>
                      <a:pt x="672" y="47"/>
                    </a:lnTo>
                    <a:lnTo>
                      <a:pt x="679" y="48"/>
                    </a:lnTo>
                    <a:lnTo>
                      <a:pt x="686" y="52"/>
                    </a:lnTo>
                    <a:lnTo>
                      <a:pt x="694" y="57"/>
                    </a:lnTo>
                    <a:lnTo>
                      <a:pt x="697" y="62"/>
                    </a:lnTo>
                    <a:lnTo>
                      <a:pt x="696" y="64"/>
                    </a:lnTo>
                    <a:lnTo>
                      <a:pt x="692" y="68"/>
                    </a:lnTo>
                    <a:lnTo>
                      <a:pt x="690" y="69"/>
                    </a:lnTo>
                    <a:lnTo>
                      <a:pt x="687" y="69"/>
                    </a:lnTo>
                    <a:lnTo>
                      <a:pt x="686" y="70"/>
                    </a:lnTo>
                    <a:lnTo>
                      <a:pt x="669" y="80"/>
                    </a:lnTo>
                    <a:lnTo>
                      <a:pt x="659" y="86"/>
                    </a:lnTo>
                    <a:lnTo>
                      <a:pt x="646" y="87"/>
                    </a:lnTo>
                    <a:lnTo>
                      <a:pt x="648" y="88"/>
                    </a:lnTo>
                    <a:lnTo>
                      <a:pt x="654" y="88"/>
                    </a:lnTo>
                    <a:lnTo>
                      <a:pt x="655" y="87"/>
                    </a:lnTo>
                    <a:lnTo>
                      <a:pt x="655" y="91"/>
                    </a:lnTo>
                    <a:lnTo>
                      <a:pt x="654" y="93"/>
                    </a:lnTo>
                    <a:lnTo>
                      <a:pt x="651" y="96"/>
                    </a:lnTo>
                    <a:lnTo>
                      <a:pt x="646" y="98"/>
                    </a:lnTo>
                    <a:lnTo>
                      <a:pt x="642" y="98"/>
                    </a:lnTo>
                    <a:lnTo>
                      <a:pt x="640" y="99"/>
                    </a:lnTo>
                    <a:lnTo>
                      <a:pt x="637" y="99"/>
                    </a:lnTo>
                    <a:lnTo>
                      <a:pt x="638" y="102"/>
                    </a:lnTo>
                    <a:lnTo>
                      <a:pt x="638" y="103"/>
                    </a:lnTo>
                    <a:lnTo>
                      <a:pt x="637" y="103"/>
                    </a:lnTo>
                    <a:lnTo>
                      <a:pt x="637" y="106"/>
                    </a:lnTo>
                    <a:lnTo>
                      <a:pt x="636" y="108"/>
                    </a:lnTo>
                    <a:lnTo>
                      <a:pt x="632" y="112"/>
                    </a:lnTo>
                    <a:lnTo>
                      <a:pt x="628" y="113"/>
                    </a:lnTo>
                    <a:lnTo>
                      <a:pt x="626" y="113"/>
                    </a:lnTo>
                    <a:lnTo>
                      <a:pt x="618" y="116"/>
                    </a:lnTo>
                    <a:lnTo>
                      <a:pt x="618" y="122"/>
                    </a:lnTo>
                    <a:lnTo>
                      <a:pt x="617" y="126"/>
                    </a:lnTo>
                    <a:lnTo>
                      <a:pt x="616" y="128"/>
                    </a:lnTo>
                    <a:lnTo>
                      <a:pt x="613" y="131"/>
                    </a:lnTo>
                    <a:lnTo>
                      <a:pt x="602" y="138"/>
                    </a:lnTo>
                    <a:lnTo>
                      <a:pt x="600" y="141"/>
                    </a:lnTo>
                    <a:lnTo>
                      <a:pt x="598" y="143"/>
                    </a:lnTo>
                    <a:lnTo>
                      <a:pt x="597" y="147"/>
                    </a:lnTo>
                    <a:lnTo>
                      <a:pt x="597" y="151"/>
                    </a:lnTo>
                    <a:lnTo>
                      <a:pt x="595" y="156"/>
                    </a:lnTo>
                    <a:lnTo>
                      <a:pt x="598" y="157"/>
                    </a:lnTo>
                    <a:lnTo>
                      <a:pt x="601" y="157"/>
                    </a:lnTo>
                    <a:lnTo>
                      <a:pt x="605" y="156"/>
                    </a:lnTo>
                    <a:lnTo>
                      <a:pt x="607" y="156"/>
                    </a:lnTo>
                    <a:lnTo>
                      <a:pt x="612" y="157"/>
                    </a:lnTo>
                    <a:lnTo>
                      <a:pt x="616" y="158"/>
                    </a:lnTo>
                    <a:lnTo>
                      <a:pt x="623" y="163"/>
                    </a:lnTo>
                    <a:lnTo>
                      <a:pt x="618" y="166"/>
                    </a:lnTo>
                    <a:lnTo>
                      <a:pt x="616" y="166"/>
                    </a:lnTo>
                    <a:lnTo>
                      <a:pt x="617" y="169"/>
                    </a:lnTo>
                    <a:lnTo>
                      <a:pt x="622" y="171"/>
                    </a:lnTo>
                    <a:lnTo>
                      <a:pt x="626" y="172"/>
                    </a:lnTo>
                    <a:lnTo>
                      <a:pt x="631" y="175"/>
                    </a:lnTo>
                    <a:lnTo>
                      <a:pt x="632" y="177"/>
                    </a:lnTo>
                    <a:lnTo>
                      <a:pt x="633" y="181"/>
                    </a:lnTo>
                    <a:lnTo>
                      <a:pt x="631" y="185"/>
                    </a:lnTo>
                    <a:lnTo>
                      <a:pt x="626" y="187"/>
                    </a:lnTo>
                    <a:lnTo>
                      <a:pt x="602" y="187"/>
                    </a:lnTo>
                    <a:lnTo>
                      <a:pt x="600" y="189"/>
                    </a:lnTo>
                    <a:lnTo>
                      <a:pt x="598" y="191"/>
                    </a:lnTo>
                    <a:lnTo>
                      <a:pt x="597" y="192"/>
                    </a:lnTo>
                    <a:lnTo>
                      <a:pt x="597" y="195"/>
                    </a:lnTo>
                    <a:lnTo>
                      <a:pt x="598" y="197"/>
                    </a:lnTo>
                    <a:lnTo>
                      <a:pt x="601" y="199"/>
                    </a:lnTo>
                    <a:lnTo>
                      <a:pt x="602" y="200"/>
                    </a:lnTo>
                    <a:lnTo>
                      <a:pt x="610" y="200"/>
                    </a:lnTo>
                    <a:lnTo>
                      <a:pt x="610" y="204"/>
                    </a:lnTo>
                    <a:lnTo>
                      <a:pt x="611" y="208"/>
                    </a:lnTo>
                    <a:lnTo>
                      <a:pt x="612" y="210"/>
                    </a:lnTo>
                    <a:lnTo>
                      <a:pt x="615" y="213"/>
                    </a:lnTo>
                    <a:lnTo>
                      <a:pt x="616" y="215"/>
                    </a:lnTo>
                    <a:lnTo>
                      <a:pt x="616" y="226"/>
                    </a:lnTo>
                    <a:lnTo>
                      <a:pt x="607" y="226"/>
                    </a:lnTo>
                    <a:lnTo>
                      <a:pt x="605" y="228"/>
                    </a:lnTo>
                    <a:lnTo>
                      <a:pt x="603" y="229"/>
                    </a:lnTo>
                    <a:lnTo>
                      <a:pt x="603" y="231"/>
                    </a:lnTo>
                    <a:lnTo>
                      <a:pt x="606" y="236"/>
                    </a:lnTo>
                    <a:lnTo>
                      <a:pt x="608" y="238"/>
                    </a:lnTo>
                    <a:lnTo>
                      <a:pt x="611" y="238"/>
                    </a:lnTo>
                    <a:lnTo>
                      <a:pt x="615" y="239"/>
                    </a:lnTo>
                    <a:lnTo>
                      <a:pt x="617" y="239"/>
                    </a:lnTo>
                    <a:lnTo>
                      <a:pt x="620" y="240"/>
                    </a:lnTo>
                    <a:lnTo>
                      <a:pt x="617" y="244"/>
                    </a:lnTo>
                    <a:lnTo>
                      <a:pt x="615" y="247"/>
                    </a:lnTo>
                    <a:lnTo>
                      <a:pt x="611" y="249"/>
                    </a:lnTo>
                    <a:lnTo>
                      <a:pt x="606" y="250"/>
                    </a:lnTo>
                    <a:lnTo>
                      <a:pt x="601" y="250"/>
                    </a:lnTo>
                    <a:lnTo>
                      <a:pt x="601" y="253"/>
                    </a:lnTo>
                    <a:lnTo>
                      <a:pt x="602" y="255"/>
                    </a:lnTo>
                    <a:lnTo>
                      <a:pt x="605" y="257"/>
                    </a:lnTo>
                    <a:lnTo>
                      <a:pt x="606" y="257"/>
                    </a:lnTo>
                    <a:lnTo>
                      <a:pt x="602" y="263"/>
                    </a:lnTo>
                    <a:lnTo>
                      <a:pt x="597" y="265"/>
                    </a:lnTo>
                    <a:lnTo>
                      <a:pt x="591" y="267"/>
                    </a:lnTo>
                    <a:lnTo>
                      <a:pt x="586" y="269"/>
                    </a:lnTo>
                    <a:lnTo>
                      <a:pt x="583" y="273"/>
                    </a:lnTo>
                    <a:lnTo>
                      <a:pt x="579" y="270"/>
                    </a:lnTo>
                    <a:lnTo>
                      <a:pt x="577" y="268"/>
                    </a:lnTo>
                    <a:lnTo>
                      <a:pt x="573" y="267"/>
                    </a:lnTo>
                    <a:lnTo>
                      <a:pt x="571" y="263"/>
                    </a:lnTo>
                    <a:lnTo>
                      <a:pt x="564" y="263"/>
                    </a:lnTo>
                    <a:lnTo>
                      <a:pt x="568" y="268"/>
                    </a:lnTo>
                    <a:lnTo>
                      <a:pt x="574" y="272"/>
                    </a:lnTo>
                    <a:lnTo>
                      <a:pt x="581" y="273"/>
                    </a:lnTo>
                    <a:lnTo>
                      <a:pt x="585" y="277"/>
                    </a:lnTo>
                    <a:lnTo>
                      <a:pt x="587" y="282"/>
                    </a:lnTo>
                    <a:lnTo>
                      <a:pt x="587" y="284"/>
                    </a:lnTo>
                    <a:lnTo>
                      <a:pt x="586" y="288"/>
                    </a:lnTo>
                    <a:lnTo>
                      <a:pt x="585" y="291"/>
                    </a:lnTo>
                    <a:lnTo>
                      <a:pt x="583" y="292"/>
                    </a:lnTo>
                    <a:lnTo>
                      <a:pt x="581" y="293"/>
                    </a:lnTo>
                    <a:lnTo>
                      <a:pt x="574" y="291"/>
                    </a:lnTo>
                    <a:lnTo>
                      <a:pt x="567" y="287"/>
                    </a:lnTo>
                    <a:lnTo>
                      <a:pt x="562" y="280"/>
                    </a:lnTo>
                    <a:lnTo>
                      <a:pt x="558" y="274"/>
                    </a:lnTo>
                    <a:lnTo>
                      <a:pt x="553" y="274"/>
                    </a:lnTo>
                    <a:lnTo>
                      <a:pt x="553" y="280"/>
                    </a:lnTo>
                    <a:lnTo>
                      <a:pt x="562" y="288"/>
                    </a:lnTo>
                    <a:lnTo>
                      <a:pt x="571" y="293"/>
                    </a:lnTo>
                    <a:lnTo>
                      <a:pt x="579" y="299"/>
                    </a:lnTo>
                    <a:lnTo>
                      <a:pt x="587" y="307"/>
                    </a:lnTo>
                    <a:lnTo>
                      <a:pt x="592" y="316"/>
                    </a:lnTo>
                    <a:lnTo>
                      <a:pt x="595" y="326"/>
                    </a:lnTo>
                    <a:lnTo>
                      <a:pt x="593" y="328"/>
                    </a:lnTo>
                    <a:lnTo>
                      <a:pt x="592" y="330"/>
                    </a:lnTo>
                    <a:lnTo>
                      <a:pt x="588" y="330"/>
                    </a:lnTo>
                    <a:lnTo>
                      <a:pt x="586" y="331"/>
                    </a:lnTo>
                    <a:lnTo>
                      <a:pt x="583" y="331"/>
                    </a:lnTo>
                    <a:lnTo>
                      <a:pt x="576" y="330"/>
                    </a:lnTo>
                    <a:lnTo>
                      <a:pt x="571" y="326"/>
                    </a:lnTo>
                    <a:lnTo>
                      <a:pt x="567" y="319"/>
                    </a:lnTo>
                    <a:lnTo>
                      <a:pt x="563" y="314"/>
                    </a:lnTo>
                    <a:lnTo>
                      <a:pt x="558" y="311"/>
                    </a:lnTo>
                    <a:lnTo>
                      <a:pt x="551" y="309"/>
                    </a:lnTo>
                    <a:lnTo>
                      <a:pt x="546" y="309"/>
                    </a:lnTo>
                    <a:lnTo>
                      <a:pt x="546" y="313"/>
                    </a:lnTo>
                    <a:lnTo>
                      <a:pt x="547" y="314"/>
                    </a:lnTo>
                    <a:lnTo>
                      <a:pt x="548" y="317"/>
                    </a:lnTo>
                    <a:lnTo>
                      <a:pt x="549" y="318"/>
                    </a:lnTo>
                    <a:lnTo>
                      <a:pt x="549" y="321"/>
                    </a:lnTo>
                    <a:lnTo>
                      <a:pt x="547" y="323"/>
                    </a:lnTo>
                    <a:lnTo>
                      <a:pt x="544" y="324"/>
                    </a:lnTo>
                    <a:lnTo>
                      <a:pt x="542" y="324"/>
                    </a:lnTo>
                    <a:lnTo>
                      <a:pt x="541" y="326"/>
                    </a:lnTo>
                    <a:lnTo>
                      <a:pt x="543" y="331"/>
                    </a:lnTo>
                    <a:lnTo>
                      <a:pt x="551" y="333"/>
                    </a:lnTo>
                    <a:lnTo>
                      <a:pt x="559" y="336"/>
                    </a:lnTo>
                    <a:lnTo>
                      <a:pt x="569" y="337"/>
                    </a:lnTo>
                    <a:lnTo>
                      <a:pt x="578" y="337"/>
                    </a:lnTo>
                    <a:lnTo>
                      <a:pt x="585" y="338"/>
                    </a:lnTo>
                    <a:lnTo>
                      <a:pt x="577" y="343"/>
                    </a:lnTo>
                    <a:lnTo>
                      <a:pt x="572" y="346"/>
                    </a:lnTo>
                    <a:lnTo>
                      <a:pt x="567" y="347"/>
                    </a:lnTo>
                    <a:lnTo>
                      <a:pt x="559" y="351"/>
                    </a:lnTo>
                    <a:lnTo>
                      <a:pt x="552" y="356"/>
                    </a:lnTo>
                    <a:lnTo>
                      <a:pt x="546" y="362"/>
                    </a:lnTo>
                    <a:lnTo>
                      <a:pt x="538" y="366"/>
                    </a:lnTo>
                    <a:lnTo>
                      <a:pt x="524" y="370"/>
                    </a:lnTo>
                    <a:lnTo>
                      <a:pt x="510" y="372"/>
                    </a:lnTo>
                    <a:lnTo>
                      <a:pt x="497" y="376"/>
                    </a:lnTo>
                    <a:lnTo>
                      <a:pt x="477" y="376"/>
                    </a:lnTo>
                    <a:lnTo>
                      <a:pt x="474" y="377"/>
                    </a:lnTo>
                    <a:lnTo>
                      <a:pt x="470" y="381"/>
                    </a:lnTo>
                    <a:lnTo>
                      <a:pt x="469" y="384"/>
                    </a:lnTo>
                    <a:lnTo>
                      <a:pt x="459" y="391"/>
                    </a:lnTo>
                    <a:lnTo>
                      <a:pt x="453" y="397"/>
                    </a:lnTo>
                    <a:lnTo>
                      <a:pt x="449" y="405"/>
                    </a:lnTo>
                    <a:lnTo>
                      <a:pt x="445" y="411"/>
                    </a:lnTo>
                    <a:lnTo>
                      <a:pt x="435" y="416"/>
                    </a:lnTo>
                    <a:lnTo>
                      <a:pt x="424" y="420"/>
                    </a:lnTo>
                    <a:lnTo>
                      <a:pt x="414" y="424"/>
                    </a:lnTo>
                    <a:lnTo>
                      <a:pt x="408" y="424"/>
                    </a:lnTo>
                    <a:lnTo>
                      <a:pt x="408" y="415"/>
                    </a:lnTo>
                    <a:lnTo>
                      <a:pt x="405" y="416"/>
                    </a:lnTo>
                    <a:lnTo>
                      <a:pt x="404" y="419"/>
                    </a:lnTo>
                    <a:lnTo>
                      <a:pt x="403" y="420"/>
                    </a:lnTo>
                    <a:lnTo>
                      <a:pt x="400" y="425"/>
                    </a:lnTo>
                    <a:lnTo>
                      <a:pt x="394" y="429"/>
                    </a:lnTo>
                    <a:lnTo>
                      <a:pt x="386" y="431"/>
                    </a:lnTo>
                    <a:lnTo>
                      <a:pt x="377" y="434"/>
                    </a:lnTo>
                    <a:lnTo>
                      <a:pt x="372" y="438"/>
                    </a:lnTo>
                    <a:lnTo>
                      <a:pt x="370" y="444"/>
                    </a:lnTo>
                    <a:lnTo>
                      <a:pt x="370" y="448"/>
                    </a:lnTo>
                    <a:lnTo>
                      <a:pt x="367" y="450"/>
                    </a:lnTo>
                    <a:lnTo>
                      <a:pt x="367" y="453"/>
                    </a:lnTo>
                    <a:lnTo>
                      <a:pt x="369" y="455"/>
                    </a:lnTo>
                    <a:lnTo>
                      <a:pt x="370" y="457"/>
                    </a:lnTo>
                    <a:lnTo>
                      <a:pt x="372" y="462"/>
                    </a:lnTo>
                    <a:lnTo>
                      <a:pt x="370" y="468"/>
                    </a:lnTo>
                    <a:lnTo>
                      <a:pt x="366" y="472"/>
                    </a:lnTo>
                    <a:lnTo>
                      <a:pt x="360" y="474"/>
                    </a:lnTo>
                    <a:lnTo>
                      <a:pt x="356" y="478"/>
                    </a:lnTo>
                    <a:lnTo>
                      <a:pt x="354" y="483"/>
                    </a:lnTo>
                    <a:lnTo>
                      <a:pt x="354" y="506"/>
                    </a:lnTo>
                    <a:lnTo>
                      <a:pt x="349" y="511"/>
                    </a:lnTo>
                    <a:lnTo>
                      <a:pt x="347" y="517"/>
                    </a:lnTo>
                    <a:lnTo>
                      <a:pt x="345" y="523"/>
                    </a:lnTo>
                    <a:lnTo>
                      <a:pt x="342" y="528"/>
                    </a:lnTo>
                    <a:lnTo>
                      <a:pt x="337" y="531"/>
                    </a:lnTo>
                    <a:lnTo>
                      <a:pt x="335" y="531"/>
                    </a:lnTo>
                    <a:lnTo>
                      <a:pt x="334" y="530"/>
                    </a:lnTo>
                    <a:lnTo>
                      <a:pt x="332" y="527"/>
                    </a:lnTo>
                    <a:lnTo>
                      <a:pt x="327" y="530"/>
                    </a:lnTo>
                    <a:lnTo>
                      <a:pt x="325" y="530"/>
                    </a:lnTo>
                    <a:lnTo>
                      <a:pt x="320" y="528"/>
                    </a:lnTo>
                    <a:lnTo>
                      <a:pt x="316" y="523"/>
                    </a:lnTo>
                    <a:lnTo>
                      <a:pt x="313" y="518"/>
                    </a:lnTo>
                    <a:lnTo>
                      <a:pt x="310" y="513"/>
                    </a:lnTo>
                    <a:lnTo>
                      <a:pt x="305" y="512"/>
                    </a:lnTo>
                    <a:lnTo>
                      <a:pt x="301" y="513"/>
                    </a:lnTo>
                    <a:lnTo>
                      <a:pt x="296" y="514"/>
                    </a:lnTo>
                    <a:lnTo>
                      <a:pt x="288" y="517"/>
                    </a:lnTo>
                    <a:lnTo>
                      <a:pt x="286" y="513"/>
                    </a:lnTo>
                    <a:lnTo>
                      <a:pt x="285" y="511"/>
                    </a:lnTo>
                    <a:lnTo>
                      <a:pt x="282" y="509"/>
                    </a:lnTo>
                    <a:lnTo>
                      <a:pt x="280" y="509"/>
                    </a:lnTo>
                    <a:lnTo>
                      <a:pt x="277" y="508"/>
                    </a:lnTo>
                    <a:lnTo>
                      <a:pt x="273" y="504"/>
                    </a:lnTo>
                    <a:lnTo>
                      <a:pt x="273" y="501"/>
                    </a:lnTo>
                    <a:lnTo>
                      <a:pt x="272" y="499"/>
                    </a:lnTo>
                    <a:lnTo>
                      <a:pt x="272" y="498"/>
                    </a:lnTo>
                    <a:lnTo>
                      <a:pt x="265" y="491"/>
                    </a:lnTo>
                    <a:lnTo>
                      <a:pt x="257" y="480"/>
                    </a:lnTo>
                    <a:lnTo>
                      <a:pt x="251" y="470"/>
                    </a:lnTo>
                    <a:lnTo>
                      <a:pt x="248" y="460"/>
                    </a:lnTo>
                    <a:lnTo>
                      <a:pt x="248" y="458"/>
                    </a:lnTo>
                    <a:lnTo>
                      <a:pt x="251" y="455"/>
                    </a:lnTo>
                    <a:lnTo>
                      <a:pt x="253" y="454"/>
                    </a:lnTo>
                    <a:lnTo>
                      <a:pt x="255" y="453"/>
                    </a:lnTo>
                    <a:lnTo>
                      <a:pt x="252" y="450"/>
                    </a:lnTo>
                    <a:lnTo>
                      <a:pt x="247" y="450"/>
                    </a:lnTo>
                    <a:lnTo>
                      <a:pt x="246" y="452"/>
                    </a:lnTo>
                    <a:lnTo>
                      <a:pt x="243" y="453"/>
                    </a:lnTo>
                    <a:lnTo>
                      <a:pt x="242" y="453"/>
                    </a:lnTo>
                    <a:lnTo>
                      <a:pt x="239" y="452"/>
                    </a:lnTo>
                    <a:lnTo>
                      <a:pt x="237" y="446"/>
                    </a:lnTo>
                    <a:lnTo>
                      <a:pt x="237" y="443"/>
                    </a:lnTo>
                    <a:lnTo>
                      <a:pt x="236" y="439"/>
                    </a:lnTo>
                    <a:lnTo>
                      <a:pt x="232" y="433"/>
                    </a:lnTo>
                    <a:lnTo>
                      <a:pt x="228" y="428"/>
                    </a:lnTo>
                    <a:lnTo>
                      <a:pt x="223" y="423"/>
                    </a:lnTo>
                    <a:lnTo>
                      <a:pt x="222" y="415"/>
                    </a:lnTo>
                    <a:lnTo>
                      <a:pt x="222" y="413"/>
                    </a:lnTo>
                    <a:lnTo>
                      <a:pt x="226" y="405"/>
                    </a:lnTo>
                    <a:lnTo>
                      <a:pt x="223" y="404"/>
                    </a:lnTo>
                    <a:lnTo>
                      <a:pt x="219" y="404"/>
                    </a:lnTo>
                    <a:lnTo>
                      <a:pt x="218" y="405"/>
                    </a:lnTo>
                    <a:lnTo>
                      <a:pt x="218" y="395"/>
                    </a:lnTo>
                    <a:lnTo>
                      <a:pt x="223" y="387"/>
                    </a:lnTo>
                    <a:lnTo>
                      <a:pt x="227" y="380"/>
                    </a:lnTo>
                    <a:lnTo>
                      <a:pt x="234" y="374"/>
                    </a:lnTo>
                    <a:lnTo>
                      <a:pt x="234" y="372"/>
                    </a:lnTo>
                    <a:lnTo>
                      <a:pt x="237" y="371"/>
                    </a:lnTo>
                    <a:lnTo>
                      <a:pt x="238" y="370"/>
                    </a:lnTo>
                    <a:lnTo>
                      <a:pt x="243" y="370"/>
                    </a:lnTo>
                    <a:lnTo>
                      <a:pt x="246" y="371"/>
                    </a:lnTo>
                    <a:lnTo>
                      <a:pt x="250" y="361"/>
                    </a:lnTo>
                    <a:lnTo>
                      <a:pt x="253" y="353"/>
                    </a:lnTo>
                    <a:lnTo>
                      <a:pt x="257" y="343"/>
                    </a:lnTo>
                    <a:lnTo>
                      <a:pt x="248" y="341"/>
                    </a:lnTo>
                    <a:lnTo>
                      <a:pt x="226" y="336"/>
                    </a:lnTo>
                    <a:lnTo>
                      <a:pt x="217" y="332"/>
                    </a:lnTo>
                    <a:lnTo>
                      <a:pt x="213" y="326"/>
                    </a:lnTo>
                    <a:lnTo>
                      <a:pt x="221" y="326"/>
                    </a:lnTo>
                    <a:lnTo>
                      <a:pt x="229" y="327"/>
                    </a:lnTo>
                    <a:lnTo>
                      <a:pt x="237" y="331"/>
                    </a:lnTo>
                    <a:lnTo>
                      <a:pt x="246" y="332"/>
                    </a:lnTo>
                    <a:lnTo>
                      <a:pt x="247" y="332"/>
                    </a:lnTo>
                    <a:lnTo>
                      <a:pt x="250" y="330"/>
                    </a:lnTo>
                    <a:lnTo>
                      <a:pt x="250" y="326"/>
                    </a:lnTo>
                    <a:lnTo>
                      <a:pt x="243" y="322"/>
                    </a:lnTo>
                    <a:lnTo>
                      <a:pt x="237" y="316"/>
                    </a:lnTo>
                    <a:lnTo>
                      <a:pt x="232" y="309"/>
                    </a:lnTo>
                    <a:lnTo>
                      <a:pt x="227" y="306"/>
                    </a:lnTo>
                    <a:lnTo>
                      <a:pt x="219" y="303"/>
                    </a:lnTo>
                    <a:lnTo>
                      <a:pt x="217" y="304"/>
                    </a:lnTo>
                    <a:lnTo>
                      <a:pt x="214" y="307"/>
                    </a:lnTo>
                    <a:lnTo>
                      <a:pt x="209" y="309"/>
                    </a:lnTo>
                    <a:lnTo>
                      <a:pt x="202" y="309"/>
                    </a:lnTo>
                    <a:lnTo>
                      <a:pt x="199" y="308"/>
                    </a:lnTo>
                    <a:lnTo>
                      <a:pt x="198" y="306"/>
                    </a:lnTo>
                    <a:lnTo>
                      <a:pt x="198" y="299"/>
                    </a:lnTo>
                    <a:lnTo>
                      <a:pt x="208" y="289"/>
                    </a:lnTo>
                    <a:lnTo>
                      <a:pt x="208" y="283"/>
                    </a:lnTo>
                    <a:lnTo>
                      <a:pt x="204" y="279"/>
                    </a:lnTo>
                    <a:lnTo>
                      <a:pt x="202" y="279"/>
                    </a:lnTo>
                    <a:lnTo>
                      <a:pt x="199" y="278"/>
                    </a:lnTo>
                    <a:lnTo>
                      <a:pt x="197" y="278"/>
                    </a:lnTo>
                    <a:lnTo>
                      <a:pt x="197" y="273"/>
                    </a:lnTo>
                    <a:lnTo>
                      <a:pt x="189" y="255"/>
                    </a:lnTo>
                    <a:lnTo>
                      <a:pt x="181" y="239"/>
                    </a:lnTo>
                    <a:lnTo>
                      <a:pt x="167" y="224"/>
                    </a:lnTo>
                    <a:lnTo>
                      <a:pt x="152" y="213"/>
                    </a:lnTo>
                    <a:lnTo>
                      <a:pt x="133" y="205"/>
                    </a:lnTo>
                    <a:lnTo>
                      <a:pt x="111" y="202"/>
                    </a:lnTo>
                    <a:lnTo>
                      <a:pt x="96" y="202"/>
                    </a:lnTo>
                    <a:lnTo>
                      <a:pt x="94" y="204"/>
                    </a:lnTo>
                    <a:lnTo>
                      <a:pt x="91" y="206"/>
                    </a:lnTo>
                    <a:lnTo>
                      <a:pt x="89" y="208"/>
                    </a:lnTo>
                    <a:lnTo>
                      <a:pt x="84" y="208"/>
                    </a:lnTo>
                    <a:lnTo>
                      <a:pt x="80" y="205"/>
                    </a:lnTo>
                    <a:lnTo>
                      <a:pt x="78" y="204"/>
                    </a:lnTo>
                    <a:lnTo>
                      <a:pt x="70" y="204"/>
                    </a:lnTo>
                    <a:lnTo>
                      <a:pt x="68" y="205"/>
                    </a:lnTo>
                    <a:lnTo>
                      <a:pt x="66" y="205"/>
                    </a:lnTo>
                    <a:lnTo>
                      <a:pt x="70" y="209"/>
                    </a:lnTo>
                    <a:lnTo>
                      <a:pt x="69" y="210"/>
                    </a:lnTo>
                    <a:lnTo>
                      <a:pt x="65" y="210"/>
                    </a:lnTo>
                    <a:lnTo>
                      <a:pt x="55" y="209"/>
                    </a:lnTo>
                    <a:lnTo>
                      <a:pt x="46" y="205"/>
                    </a:lnTo>
                    <a:lnTo>
                      <a:pt x="39" y="200"/>
                    </a:lnTo>
                    <a:lnTo>
                      <a:pt x="44" y="197"/>
                    </a:lnTo>
                    <a:lnTo>
                      <a:pt x="48" y="194"/>
                    </a:lnTo>
                    <a:lnTo>
                      <a:pt x="42" y="191"/>
                    </a:lnTo>
                    <a:lnTo>
                      <a:pt x="37" y="190"/>
                    </a:lnTo>
                    <a:lnTo>
                      <a:pt x="34" y="187"/>
                    </a:lnTo>
                    <a:lnTo>
                      <a:pt x="25" y="187"/>
                    </a:lnTo>
                    <a:lnTo>
                      <a:pt x="24" y="189"/>
                    </a:lnTo>
                    <a:lnTo>
                      <a:pt x="19" y="189"/>
                    </a:lnTo>
                    <a:lnTo>
                      <a:pt x="16" y="187"/>
                    </a:lnTo>
                    <a:lnTo>
                      <a:pt x="17" y="184"/>
                    </a:lnTo>
                    <a:lnTo>
                      <a:pt x="20" y="181"/>
                    </a:lnTo>
                    <a:lnTo>
                      <a:pt x="22" y="180"/>
                    </a:lnTo>
                    <a:lnTo>
                      <a:pt x="26" y="179"/>
                    </a:lnTo>
                    <a:lnTo>
                      <a:pt x="42" y="179"/>
                    </a:lnTo>
                    <a:lnTo>
                      <a:pt x="45" y="177"/>
                    </a:lnTo>
                    <a:lnTo>
                      <a:pt x="46" y="175"/>
                    </a:lnTo>
                    <a:lnTo>
                      <a:pt x="69" y="175"/>
                    </a:lnTo>
                    <a:lnTo>
                      <a:pt x="71" y="174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5" y="166"/>
                    </a:lnTo>
                    <a:lnTo>
                      <a:pt x="59" y="166"/>
                    </a:lnTo>
                    <a:lnTo>
                      <a:pt x="58" y="167"/>
                    </a:lnTo>
                    <a:lnTo>
                      <a:pt x="56" y="170"/>
                    </a:lnTo>
                    <a:lnTo>
                      <a:pt x="55" y="171"/>
                    </a:lnTo>
                    <a:lnTo>
                      <a:pt x="40" y="171"/>
                    </a:lnTo>
                    <a:lnTo>
                      <a:pt x="29" y="167"/>
                    </a:lnTo>
                    <a:lnTo>
                      <a:pt x="20" y="165"/>
                    </a:lnTo>
                    <a:lnTo>
                      <a:pt x="10" y="161"/>
                    </a:lnTo>
                    <a:lnTo>
                      <a:pt x="2" y="157"/>
                    </a:lnTo>
                    <a:lnTo>
                      <a:pt x="0" y="153"/>
                    </a:lnTo>
                    <a:lnTo>
                      <a:pt x="1" y="147"/>
                    </a:lnTo>
                    <a:lnTo>
                      <a:pt x="5" y="145"/>
                    </a:lnTo>
                    <a:lnTo>
                      <a:pt x="11" y="143"/>
                    </a:lnTo>
                    <a:lnTo>
                      <a:pt x="16" y="143"/>
                    </a:lnTo>
                    <a:lnTo>
                      <a:pt x="22" y="142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2" y="132"/>
                    </a:lnTo>
                    <a:lnTo>
                      <a:pt x="51" y="131"/>
                    </a:lnTo>
                    <a:lnTo>
                      <a:pt x="60" y="131"/>
                    </a:lnTo>
                    <a:lnTo>
                      <a:pt x="69" y="132"/>
                    </a:lnTo>
                    <a:lnTo>
                      <a:pt x="76" y="130"/>
                    </a:lnTo>
                    <a:lnTo>
                      <a:pt x="83" y="124"/>
                    </a:lnTo>
                    <a:lnTo>
                      <a:pt x="86" y="117"/>
                    </a:lnTo>
                    <a:lnTo>
                      <a:pt x="88" y="108"/>
                    </a:lnTo>
                    <a:lnTo>
                      <a:pt x="81" y="108"/>
                    </a:lnTo>
                    <a:lnTo>
                      <a:pt x="66" y="106"/>
                    </a:lnTo>
                    <a:lnTo>
                      <a:pt x="60" y="103"/>
                    </a:lnTo>
                    <a:lnTo>
                      <a:pt x="58" y="99"/>
                    </a:lnTo>
                    <a:lnTo>
                      <a:pt x="59" y="98"/>
                    </a:lnTo>
                    <a:lnTo>
                      <a:pt x="60" y="96"/>
                    </a:lnTo>
                    <a:lnTo>
                      <a:pt x="63" y="94"/>
                    </a:lnTo>
                    <a:lnTo>
                      <a:pt x="65" y="94"/>
                    </a:lnTo>
                    <a:lnTo>
                      <a:pt x="80" y="88"/>
                    </a:lnTo>
                    <a:lnTo>
                      <a:pt x="94" y="79"/>
                    </a:lnTo>
                    <a:lnTo>
                      <a:pt x="105" y="72"/>
                    </a:lnTo>
                    <a:lnTo>
                      <a:pt x="110" y="74"/>
                    </a:lnTo>
                    <a:lnTo>
                      <a:pt x="117" y="74"/>
                    </a:lnTo>
                    <a:lnTo>
                      <a:pt x="122" y="73"/>
                    </a:lnTo>
                    <a:lnTo>
                      <a:pt x="124" y="69"/>
                    </a:lnTo>
                    <a:lnTo>
                      <a:pt x="124" y="64"/>
                    </a:lnTo>
                    <a:lnTo>
                      <a:pt x="125" y="60"/>
                    </a:lnTo>
                    <a:lnTo>
                      <a:pt x="128" y="57"/>
                    </a:lnTo>
                    <a:lnTo>
                      <a:pt x="133" y="54"/>
                    </a:lnTo>
                    <a:lnTo>
                      <a:pt x="143" y="53"/>
                    </a:lnTo>
                    <a:lnTo>
                      <a:pt x="152" y="50"/>
                    </a:lnTo>
                    <a:lnTo>
                      <a:pt x="160" y="49"/>
                    </a:lnTo>
                    <a:lnTo>
                      <a:pt x="170" y="48"/>
                    </a:lnTo>
                    <a:lnTo>
                      <a:pt x="191" y="40"/>
                    </a:lnTo>
                    <a:lnTo>
                      <a:pt x="201" y="39"/>
                    </a:lnTo>
                    <a:lnTo>
                      <a:pt x="206" y="41"/>
                    </a:lnTo>
                    <a:lnTo>
                      <a:pt x="213" y="49"/>
                    </a:lnTo>
                    <a:lnTo>
                      <a:pt x="218" y="52"/>
                    </a:lnTo>
                    <a:lnTo>
                      <a:pt x="218" y="49"/>
                    </a:lnTo>
                    <a:lnTo>
                      <a:pt x="217" y="47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9" y="39"/>
                    </a:lnTo>
                    <a:lnTo>
                      <a:pt x="224" y="44"/>
                    </a:lnTo>
                    <a:lnTo>
                      <a:pt x="239" y="49"/>
                    </a:lnTo>
                    <a:lnTo>
                      <a:pt x="246" y="49"/>
                    </a:lnTo>
                    <a:lnTo>
                      <a:pt x="244" y="45"/>
                    </a:lnTo>
                    <a:lnTo>
                      <a:pt x="242" y="40"/>
                    </a:lnTo>
                    <a:lnTo>
                      <a:pt x="242" y="38"/>
                    </a:lnTo>
                    <a:lnTo>
                      <a:pt x="243" y="36"/>
                    </a:lnTo>
                    <a:lnTo>
                      <a:pt x="246" y="35"/>
                    </a:lnTo>
                    <a:lnTo>
                      <a:pt x="252" y="35"/>
                    </a:lnTo>
                    <a:lnTo>
                      <a:pt x="263" y="36"/>
                    </a:lnTo>
                    <a:lnTo>
                      <a:pt x="273" y="40"/>
                    </a:lnTo>
                    <a:lnTo>
                      <a:pt x="281" y="45"/>
                    </a:lnTo>
                    <a:lnTo>
                      <a:pt x="288" y="49"/>
                    </a:lnTo>
                    <a:lnTo>
                      <a:pt x="307" y="49"/>
                    </a:lnTo>
                    <a:lnTo>
                      <a:pt x="301" y="47"/>
                    </a:lnTo>
                    <a:lnTo>
                      <a:pt x="293" y="43"/>
                    </a:lnTo>
                    <a:lnTo>
                      <a:pt x="287" y="38"/>
                    </a:lnTo>
                    <a:lnTo>
                      <a:pt x="285" y="33"/>
                    </a:lnTo>
                    <a:lnTo>
                      <a:pt x="285" y="30"/>
                    </a:lnTo>
                    <a:lnTo>
                      <a:pt x="287" y="29"/>
                    </a:lnTo>
                    <a:lnTo>
                      <a:pt x="288" y="29"/>
                    </a:lnTo>
                    <a:lnTo>
                      <a:pt x="291" y="28"/>
                    </a:lnTo>
                    <a:lnTo>
                      <a:pt x="300" y="28"/>
                    </a:lnTo>
                    <a:lnTo>
                      <a:pt x="297" y="26"/>
                    </a:lnTo>
                    <a:lnTo>
                      <a:pt x="296" y="25"/>
                    </a:lnTo>
                    <a:lnTo>
                      <a:pt x="293" y="24"/>
                    </a:lnTo>
                    <a:lnTo>
                      <a:pt x="292" y="21"/>
                    </a:lnTo>
                    <a:lnTo>
                      <a:pt x="308" y="15"/>
                    </a:lnTo>
                    <a:lnTo>
                      <a:pt x="327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60" y="16"/>
                    </a:lnTo>
                    <a:lnTo>
                      <a:pt x="360" y="11"/>
                    </a:lnTo>
                    <a:lnTo>
                      <a:pt x="376" y="11"/>
                    </a:lnTo>
                    <a:lnTo>
                      <a:pt x="390" y="10"/>
                    </a:lnTo>
                    <a:lnTo>
                      <a:pt x="404" y="5"/>
                    </a:lnTo>
                    <a:lnTo>
                      <a:pt x="418" y="1"/>
                    </a:lnTo>
                    <a:lnTo>
                      <a:pt x="4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281">
                <a:extLst>
                  <a:ext uri="{FF2B5EF4-FFF2-40B4-BE49-F238E27FC236}">
                    <a16:creationId xmlns:a16="http://schemas.microsoft.com/office/drawing/2014/main" id="{47E1AC7D-0116-A444-905D-3184029D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688" y="2370823"/>
                <a:ext cx="66322" cy="455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5" y="1"/>
                  </a:cxn>
                  <a:cxn ang="0">
                    <a:pos x="20" y="6"/>
                  </a:cxn>
                  <a:cxn ang="0">
                    <a:pos x="32" y="13"/>
                  </a:cxn>
                  <a:cxn ang="0">
                    <a:pos x="32" y="16"/>
                  </a:cxn>
                  <a:cxn ang="0">
                    <a:pos x="29" y="20"/>
                  </a:cxn>
                  <a:cxn ang="0">
                    <a:pos x="24" y="22"/>
                  </a:cxn>
                  <a:cxn ang="0">
                    <a:pos x="7" y="22"/>
                  </a:cxn>
                  <a:cxn ang="0">
                    <a:pos x="5" y="21"/>
                  </a:cxn>
                  <a:cxn ang="0">
                    <a:pos x="4" y="1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32" h="22">
                    <a:moveTo>
                      <a:pt x="6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20" y="6"/>
                    </a:lnTo>
                    <a:lnTo>
                      <a:pt x="32" y="13"/>
                    </a:lnTo>
                    <a:lnTo>
                      <a:pt x="32" y="16"/>
                    </a:lnTo>
                    <a:lnTo>
                      <a:pt x="29" y="20"/>
                    </a:lnTo>
                    <a:lnTo>
                      <a:pt x="24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1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282">
                <a:extLst>
                  <a:ext uri="{FF2B5EF4-FFF2-40B4-BE49-F238E27FC236}">
                    <a16:creationId xmlns:a16="http://schemas.microsoft.com/office/drawing/2014/main" id="{1A39B2B0-A759-F74F-BFF6-3C2E2C40F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792" y="2132467"/>
                <a:ext cx="39379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0"/>
                  </a:cxn>
                  <a:cxn ang="0">
                    <a:pos x="11" y="5"/>
                  </a:cxn>
                  <a:cxn ang="0">
                    <a:pos x="19" y="5"/>
                  </a:cxn>
                  <a:cxn ang="0">
                    <a:pos x="14" y="8"/>
                  </a:cxn>
                  <a:cxn ang="0">
                    <a:pos x="11" y="10"/>
                  </a:cxn>
                  <a:cxn ang="0">
                    <a:pos x="8" y="11"/>
                  </a:cxn>
                  <a:cxn ang="0">
                    <a:pos x="5" y="11"/>
                  </a:cxn>
                  <a:cxn ang="0">
                    <a:pos x="4" y="10"/>
                  </a:cxn>
                  <a:cxn ang="0">
                    <a:pos x="1" y="9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9" h="11">
                    <a:moveTo>
                      <a:pt x="4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19" y="5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83">
                <a:extLst>
                  <a:ext uri="{FF2B5EF4-FFF2-40B4-BE49-F238E27FC236}">
                    <a16:creationId xmlns:a16="http://schemas.microsoft.com/office/drawing/2014/main" id="{BB301974-94CB-1141-B074-626484813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061" y="3069302"/>
                <a:ext cx="155441" cy="1533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1" y="3"/>
                  </a:cxn>
                  <a:cxn ang="0">
                    <a:pos x="34" y="17"/>
                  </a:cxn>
                  <a:cxn ang="0">
                    <a:pos x="30" y="29"/>
                  </a:cxn>
                  <a:cxn ang="0">
                    <a:pos x="35" y="25"/>
                  </a:cxn>
                  <a:cxn ang="0">
                    <a:pos x="42" y="27"/>
                  </a:cxn>
                  <a:cxn ang="0">
                    <a:pos x="40" y="32"/>
                  </a:cxn>
                  <a:cxn ang="0">
                    <a:pos x="47" y="35"/>
                  </a:cxn>
                  <a:cxn ang="0">
                    <a:pos x="65" y="34"/>
                  </a:cxn>
                  <a:cxn ang="0">
                    <a:pos x="64" y="39"/>
                  </a:cxn>
                  <a:cxn ang="0">
                    <a:pos x="65" y="46"/>
                  </a:cxn>
                  <a:cxn ang="0">
                    <a:pos x="69" y="45"/>
                  </a:cxn>
                  <a:cxn ang="0">
                    <a:pos x="65" y="50"/>
                  </a:cxn>
                  <a:cxn ang="0">
                    <a:pos x="66" y="54"/>
                  </a:cxn>
                  <a:cxn ang="0">
                    <a:pos x="67" y="58"/>
                  </a:cxn>
                  <a:cxn ang="0">
                    <a:pos x="72" y="55"/>
                  </a:cxn>
                  <a:cxn ang="0">
                    <a:pos x="74" y="59"/>
                  </a:cxn>
                  <a:cxn ang="0">
                    <a:pos x="75" y="63"/>
                  </a:cxn>
                  <a:cxn ang="0">
                    <a:pos x="74" y="70"/>
                  </a:cxn>
                  <a:cxn ang="0">
                    <a:pos x="69" y="74"/>
                  </a:cxn>
                  <a:cxn ang="0">
                    <a:pos x="66" y="71"/>
                  </a:cxn>
                  <a:cxn ang="0">
                    <a:pos x="65" y="69"/>
                  </a:cxn>
                  <a:cxn ang="0">
                    <a:pos x="64" y="68"/>
                  </a:cxn>
                  <a:cxn ang="0">
                    <a:pos x="60" y="65"/>
                  </a:cxn>
                  <a:cxn ang="0">
                    <a:pos x="59" y="59"/>
                  </a:cxn>
                  <a:cxn ang="0">
                    <a:pos x="55" y="61"/>
                  </a:cxn>
                  <a:cxn ang="0">
                    <a:pos x="46" y="68"/>
                  </a:cxn>
                  <a:cxn ang="0">
                    <a:pos x="44" y="66"/>
                  </a:cxn>
                  <a:cxn ang="0">
                    <a:pos x="46" y="61"/>
                  </a:cxn>
                  <a:cxn ang="0">
                    <a:pos x="40" y="63"/>
                  </a:cxn>
                  <a:cxn ang="0">
                    <a:pos x="32" y="61"/>
                  </a:cxn>
                  <a:cxn ang="0">
                    <a:pos x="25" y="63"/>
                  </a:cxn>
                  <a:cxn ang="0">
                    <a:pos x="20" y="59"/>
                  </a:cxn>
                  <a:cxn ang="0">
                    <a:pos x="10" y="60"/>
                  </a:cxn>
                  <a:cxn ang="0">
                    <a:pos x="6" y="61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5" y="51"/>
                  </a:cxn>
                  <a:cxn ang="0">
                    <a:pos x="7" y="47"/>
                  </a:cxn>
                  <a:cxn ang="0">
                    <a:pos x="3" y="45"/>
                  </a:cxn>
                  <a:cxn ang="0">
                    <a:pos x="16" y="30"/>
                  </a:cxn>
                  <a:cxn ang="0">
                    <a:pos x="26" y="12"/>
                  </a:cxn>
                  <a:cxn ang="0">
                    <a:pos x="29" y="6"/>
                  </a:cxn>
                  <a:cxn ang="0">
                    <a:pos x="32" y="1"/>
                  </a:cxn>
                </a:cxnLst>
                <a:rect l="0" t="0" r="r" b="b"/>
                <a:pathLst>
                  <a:path w="75" h="74">
                    <a:moveTo>
                      <a:pt x="35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3"/>
                    </a:lnTo>
                    <a:lnTo>
                      <a:pt x="39" y="11"/>
                    </a:lnTo>
                    <a:lnTo>
                      <a:pt x="34" y="17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2" y="27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0" y="29"/>
                    </a:lnTo>
                    <a:lnTo>
                      <a:pt x="40" y="32"/>
                    </a:lnTo>
                    <a:lnTo>
                      <a:pt x="47" y="32"/>
                    </a:lnTo>
                    <a:lnTo>
                      <a:pt x="47" y="35"/>
                    </a:lnTo>
                    <a:lnTo>
                      <a:pt x="52" y="34"/>
                    </a:lnTo>
                    <a:lnTo>
                      <a:pt x="65" y="34"/>
                    </a:lnTo>
                    <a:lnTo>
                      <a:pt x="65" y="36"/>
                    </a:lnTo>
                    <a:lnTo>
                      <a:pt x="64" y="39"/>
                    </a:lnTo>
                    <a:lnTo>
                      <a:pt x="64" y="46"/>
                    </a:lnTo>
                    <a:lnTo>
                      <a:pt x="65" y="46"/>
                    </a:lnTo>
                    <a:lnTo>
                      <a:pt x="67" y="45"/>
                    </a:lnTo>
                    <a:lnTo>
                      <a:pt x="69" y="45"/>
                    </a:lnTo>
                    <a:lnTo>
                      <a:pt x="67" y="47"/>
                    </a:lnTo>
                    <a:lnTo>
                      <a:pt x="65" y="50"/>
                    </a:lnTo>
                    <a:lnTo>
                      <a:pt x="65" y="52"/>
                    </a:lnTo>
                    <a:lnTo>
                      <a:pt x="66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70" y="58"/>
                    </a:lnTo>
                    <a:lnTo>
                      <a:pt x="72" y="55"/>
                    </a:lnTo>
                    <a:lnTo>
                      <a:pt x="72" y="58"/>
                    </a:lnTo>
                    <a:lnTo>
                      <a:pt x="74" y="59"/>
                    </a:lnTo>
                    <a:lnTo>
                      <a:pt x="74" y="60"/>
                    </a:lnTo>
                    <a:lnTo>
                      <a:pt x="75" y="63"/>
                    </a:lnTo>
                    <a:lnTo>
                      <a:pt x="75" y="68"/>
                    </a:lnTo>
                    <a:lnTo>
                      <a:pt x="74" y="70"/>
                    </a:lnTo>
                    <a:lnTo>
                      <a:pt x="71" y="73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6" y="71"/>
                    </a:lnTo>
                    <a:lnTo>
                      <a:pt x="65" y="70"/>
                    </a:lnTo>
                    <a:lnTo>
                      <a:pt x="65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1" y="68"/>
                    </a:lnTo>
                    <a:lnTo>
                      <a:pt x="60" y="65"/>
                    </a:lnTo>
                    <a:lnTo>
                      <a:pt x="60" y="61"/>
                    </a:lnTo>
                    <a:lnTo>
                      <a:pt x="59" y="59"/>
                    </a:lnTo>
                    <a:lnTo>
                      <a:pt x="57" y="58"/>
                    </a:lnTo>
                    <a:lnTo>
                      <a:pt x="55" y="61"/>
                    </a:lnTo>
                    <a:lnTo>
                      <a:pt x="50" y="66"/>
                    </a:lnTo>
                    <a:lnTo>
                      <a:pt x="46" y="68"/>
                    </a:lnTo>
                    <a:lnTo>
                      <a:pt x="44" y="68"/>
                    </a:lnTo>
                    <a:lnTo>
                      <a:pt x="44" y="66"/>
                    </a:lnTo>
                    <a:lnTo>
                      <a:pt x="49" y="61"/>
                    </a:lnTo>
                    <a:lnTo>
                      <a:pt x="46" y="61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7" y="60"/>
                    </a:lnTo>
                    <a:lnTo>
                      <a:pt x="32" y="61"/>
                    </a:lnTo>
                    <a:lnTo>
                      <a:pt x="29" y="63"/>
                    </a:lnTo>
                    <a:lnTo>
                      <a:pt x="25" y="63"/>
                    </a:lnTo>
                    <a:lnTo>
                      <a:pt x="22" y="60"/>
                    </a:lnTo>
                    <a:lnTo>
                      <a:pt x="20" y="59"/>
                    </a:lnTo>
                    <a:lnTo>
                      <a:pt x="12" y="59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5" y="51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11" y="39"/>
                    </a:lnTo>
                    <a:lnTo>
                      <a:pt x="16" y="30"/>
                    </a:lnTo>
                    <a:lnTo>
                      <a:pt x="21" y="20"/>
                    </a:lnTo>
                    <a:lnTo>
                      <a:pt x="26" y="12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30" y="3"/>
                    </a:lnTo>
                    <a:lnTo>
                      <a:pt x="32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284">
                <a:extLst>
                  <a:ext uri="{FF2B5EF4-FFF2-40B4-BE49-F238E27FC236}">
                    <a16:creationId xmlns:a16="http://schemas.microsoft.com/office/drawing/2014/main" id="{EB72B18B-8489-874E-A41C-AB762E645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910" y="3019559"/>
                <a:ext cx="2901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1" y="2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9" y="7"/>
                  </a:cxn>
                  <a:cxn ang="0">
                    <a:pos x="5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6" y="0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9" y="7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285">
                <a:extLst>
                  <a:ext uri="{FF2B5EF4-FFF2-40B4-BE49-F238E27FC236}">
                    <a16:creationId xmlns:a16="http://schemas.microsoft.com/office/drawing/2014/main" id="{657EE710-F5B2-FE4F-A549-74BF4FD12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883" y="3100393"/>
                <a:ext cx="113991" cy="7254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5" y="5"/>
                  </a:cxn>
                  <a:cxn ang="0">
                    <a:pos x="18" y="6"/>
                  </a:cxn>
                  <a:cxn ang="0">
                    <a:pos x="33" y="12"/>
                  </a:cxn>
                  <a:cxn ang="0">
                    <a:pos x="44" y="21"/>
                  </a:cxn>
                  <a:cxn ang="0">
                    <a:pos x="55" y="32"/>
                  </a:cxn>
                  <a:cxn ang="0">
                    <a:pos x="55" y="35"/>
                  </a:cxn>
                  <a:cxn ang="0">
                    <a:pos x="51" y="35"/>
                  </a:cxn>
                  <a:cxn ang="0">
                    <a:pos x="44" y="34"/>
                  </a:cxn>
                  <a:cxn ang="0">
                    <a:pos x="35" y="29"/>
                  </a:cxn>
                  <a:cxn ang="0">
                    <a:pos x="28" y="25"/>
                  </a:cxn>
                  <a:cxn ang="0">
                    <a:pos x="21" y="20"/>
                  </a:cxn>
                  <a:cxn ang="0">
                    <a:pos x="25" y="16"/>
                  </a:cxn>
                  <a:cxn ang="0">
                    <a:pos x="16" y="15"/>
                  </a:cxn>
                  <a:cxn ang="0">
                    <a:pos x="9" y="12"/>
                  </a:cxn>
                  <a:cxn ang="0">
                    <a:pos x="4" y="7"/>
                  </a:cxn>
                  <a:cxn ang="0">
                    <a:pos x="6" y="5"/>
                  </a:cxn>
                  <a:cxn ang="0">
                    <a:pos x="9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55" h="35">
                    <a:moveTo>
                      <a:pt x="4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33" y="12"/>
                    </a:lnTo>
                    <a:lnTo>
                      <a:pt x="44" y="21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1" y="35"/>
                    </a:lnTo>
                    <a:lnTo>
                      <a:pt x="44" y="34"/>
                    </a:lnTo>
                    <a:lnTo>
                      <a:pt x="35" y="29"/>
                    </a:lnTo>
                    <a:lnTo>
                      <a:pt x="28" y="25"/>
                    </a:lnTo>
                    <a:lnTo>
                      <a:pt x="21" y="20"/>
                    </a:lnTo>
                    <a:lnTo>
                      <a:pt x="25" y="16"/>
                    </a:lnTo>
                    <a:lnTo>
                      <a:pt x="16" y="15"/>
                    </a:lnTo>
                    <a:lnTo>
                      <a:pt x="9" y="12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286">
                <a:extLst>
                  <a:ext uri="{FF2B5EF4-FFF2-40B4-BE49-F238E27FC236}">
                    <a16:creationId xmlns:a16="http://schemas.microsoft.com/office/drawing/2014/main" id="{DDD869BD-A550-9D42-933D-F4C4C3C7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965" y="2992615"/>
                <a:ext cx="33161" cy="60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11" y="5"/>
                  </a:cxn>
                  <a:cxn ang="0">
                    <a:pos x="13" y="3"/>
                  </a:cxn>
                  <a:cxn ang="0">
                    <a:pos x="13" y="14"/>
                  </a:cxn>
                  <a:cxn ang="0">
                    <a:pos x="14" y="17"/>
                  </a:cxn>
                  <a:cxn ang="0">
                    <a:pos x="14" y="18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5" y="29"/>
                  </a:cxn>
                  <a:cxn ang="0">
                    <a:pos x="14" y="28"/>
                  </a:cxn>
                  <a:cxn ang="0">
                    <a:pos x="11" y="27"/>
                  </a:cxn>
                  <a:cxn ang="0">
                    <a:pos x="10" y="24"/>
                  </a:cxn>
                  <a:cxn ang="0">
                    <a:pos x="10" y="19"/>
                  </a:cxn>
                  <a:cxn ang="0">
                    <a:pos x="11" y="18"/>
                  </a:cxn>
                  <a:cxn ang="0">
                    <a:pos x="11" y="17"/>
                  </a:cxn>
                  <a:cxn ang="0">
                    <a:pos x="9" y="15"/>
                  </a:cxn>
                  <a:cxn ang="0">
                    <a:pos x="8" y="14"/>
                  </a:cxn>
                  <a:cxn ang="0">
                    <a:pos x="6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3" y="14"/>
                    </a:lnTo>
                    <a:lnTo>
                      <a:pt x="14" y="17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3" y="23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87">
                <a:extLst>
                  <a:ext uri="{FF2B5EF4-FFF2-40B4-BE49-F238E27FC236}">
                    <a16:creationId xmlns:a16="http://schemas.microsoft.com/office/drawing/2014/main" id="{4F1AC38C-AF9B-4042-B2B6-AC0FBBA19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974" y="2866183"/>
                <a:ext cx="47669" cy="331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3" y="0"/>
                  </a:cxn>
                  <a:cxn ang="0">
                    <a:pos x="23" y="5"/>
                  </a:cxn>
                  <a:cxn ang="0">
                    <a:pos x="16" y="10"/>
                  </a:cxn>
                  <a:cxn ang="0">
                    <a:pos x="12" y="13"/>
                  </a:cxn>
                  <a:cxn ang="0">
                    <a:pos x="8" y="16"/>
                  </a:cxn>
                  <a:cxn ang="0">
                    <a:pos x="3" y="13"/>
                  </a:cxn>
                  <a:cxn ang="0">
                    <a:pos x="2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10" y="2"/>
                  </a:cxn>
                  <a:cxn ang="0">
                    <a:pos x="20" y="0"/>
                  </a:cxn>
                </a:cxnLst>
                <a:rect l="0" t="0" r="r" b="b"/>
                <a:pathLst>
                  <a:path w="23" h="16">
                    <a:moveTo>
                      <a:pt x="20" y="0"/>
                    </a:moveTo>
                    <a:lnTo>
                      <a:pt x="23" y="0"/>
                    </a:lnTo>
                    <a:lnTo>
                      <a:pt x="23" y="5"/>
                    </a:lnTo>
                    <a:lnTo>
                      <a:pt x="16" y="10"/>
                    </a:lnTo>
                    <a:lnTo>
                      <a:pt x="12" y="13"/>
                    </a:lnTo>
                    <a:lnTo>
                      <a:pt x="8" y="16"/>
                    </a:lnTo>
                    <a:lnTo>
                      <a:pt x="3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88">
                <a:extLst>
                  <a:ext uri="{FF2B5EF4-FFF2-40B4-BE49-F238E27FC236}">
                    <a16:creationId xmlns:a16="http://schemas.microsoft.com/office/drawing/2014/main" id="{7F82AD32-EE5D-3B4D-91B6-1DA0EB27F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781" y="3123191"/>
                <a:ext cx="60104" cy="2694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3"/>
                  </a:cxn>
                  <a:cxn ang="0">
                    <a:pos x="29" y="10"/>
                  </a:cxn>
                  <a:cxn ang="0">
                    <a:pos x="27" y="11"/>
                  </a:cxn>
                  <a:cxn ang="0">
                    <a:pos x="25" y="13"/>
                  </a:cxn>
                  <a:cxn ang="0">
                    <a:pos x="22" y="13"/>
                  </a:cxn>
                  <a:cxn ang="0">
                    <a:pos x="15" y="10"/>
                  </a:cxn>
                  <a:cxn ang="0">
                    <a:pos x="6" y="6"/>
                  </a:cxn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29" h="13">
                    <a:moveTo>
                      <a:pt x="8" y="0"/>
                    </a:moveTo>
                    <a:lnTo>
                      <a:pt x="16" y="3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5" y="13"/>
                    </a:lnTo>
                    <a:lnTo>
                      <a:pt x="22" y="13"/>
                    </a:lnTo>
                    <a:lnTo>
                      <a:pt x="15" y="10"/>
                    </a:lnTo>
                    <a:lnTo>
                      <a:pt x="6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89">
                <a:extLst>
                  <a:ext uri="{FF2B5EF4-FFF2-40B4-BE49-F238E27FC236}">
                    <a16:creationId xmlns:a16="http://schemas.microsoft.com/office/drawing/2014/main" id="{5CCD540C-EF1E-E54C-9F14-810FDAC43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854" y="3216461"/>
                <a:ext cx="47669" cy="2694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0"/>
                  </a:cxn>
                  <a:cxn ang="0">
                    <a:pos x="20" y="12"/>
                  </a:cxn>
                  <a:cxn ang="0">
                    <a:pos x="19" y="13"/>
                  </a:cxn>
                  <a:cxn ang="0">
                    <a:pos x="16" y="13"/>
                  </a:cxn>
                  <a:cxn ang="0">
                    <a:pos x="14" y="12"/>
                  </a:cxn>
                  <a:cxn ang="0">
                    <a:pos x="10" y="9"/>
                  </a:cxn>
                  <a:cxn ang="0">
                    <a:pos x="6" y="8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3" h="13">
                    <a:moveTo>
                      <a:pt x="2" y="0"/>
                    </a:moveTo>
                    <a:lnTo>
                      <a:pt x="4" y="3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0"/>
                    </a:lnTo>
                    <a:lnTo>
                      <a:pt x="20" y="12"/>
                    </a:lnTo>
                    <a:lnTo>
                      <a:pt x="19" y="13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8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290">
                <a:extLst>
                  <a:ext uri="{FF2B5EF4-FFF2-40B4-BE49-F238E27FC236}">
                    <a16:creationId xmlns:a16="http://schemas.microsoft.com/office/drawing/2014/main" id="{E5DBDACA-15B2-D44B-A449-7F75935B5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321" y="3216461"/>
                <a:ext cx="31089" cy="3938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1" y="4"/>
                  </a:cxn>
                  <a:cxn ang="0">
                    <a:pos x="11" y="5"/>
                  </a:cxn>
                  <a:cxn ang="0">
                    <a:pos x="10" y="7"/>
                  </a:cxn>
                  <a:cxn ang="0">
                    <a:pos x="10" y="8"/>
                  </a:cxn>
                  <a:cxn ang="0">
                    <a:pos x="9" y="9"/>
                  </a:cxn>
                  <a:cxn ang="0">
                    <a:pos x="10" y="10"/>
                  </a:cxn>
                  <a:cxn ang="0">
                    <a:pos x="15" y="10"/>
                  </a:cxn>
                  <a:cxn ang="0">
                    <a:pos x="15" y="13"/>
                  </a:cxn>
                  <a:cxn ang="0">
                    <a:pos x="12" y="18"/>
                  </a:cxn>
                  <a:cxn ang="0">
                    <a:pos x="9" y="19"/>
                  </a:cxn>
                  <a:cxn ang="0">
                    <a:pos x="4" y="19"/>
                  </a:cxn>
                  <a:cxn ang="0">
                    <a:pos x="1" y="18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r" b="b"/>
                <a:pathLst>
                  <a:path w="15" h="19">
                    <a:moveTo>
                      <a:pt x="9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15" y="13"/>
                    </a:lnTo>
                    <a:lnTo>
                      <a:pt x="12" y="18"/>
                    </a:lnTo>
                    <a:lnTo>
                      <a:pt x="9" y="19"/>
                    </a:lnTo>
                    <a:lnTo>
                      <a:pt x="4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291">
                <a:extLst>
                  <a:ext uri="{FF2B5EF4-FFF2-40B4-BE49-F238E27FC236}">
                    <a16:creationId xmlns:a16="http://schemas.microsoft.com/office/drawing/2014/main" id="{A7395D1A-C0F4-8C45-897F-877F752AA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385" y="2777059"/>
                <a:ext cx="39379" cy="1450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8" y="4"/>
                  </a:cxn>
                  <a:cxn ang="0">
                    <a:pos x="18" y="5"/>
                  </a:cxn>
                  <a:cxn ang="0">
                    <a:pos x="19" y="7"/>
                  </a:cxn>
                  <a:cxn ang="0">
                    <a:pos x="5" y="7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19" h="7">
                    <a:moveTo>
                      <a:pt x="9" y="0"/>
                    </a:moveTo>
                    <a:lnTo>
                      <a:pt x="15" y="0"/>
                    </a:lnTo>
                    <a:lnTo>
                      <a:pt x="16" y="1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9" y="7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8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292">
                <a:extLst>
                  <a:ext uri="{FF2B5EF4-FFF2-40B4-BE49-F238E27FC236}">
                    <a16:creationId xmlns:a16="http://schemas.microsoft.com/office/drawing/2014/main" id="{2EE5D456-7571-8E45-9669-8B1E9E876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252" y="3972960"/>
                <a:ext cx="16580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5" y="8"/>
                  </a:cxn>
                  <a:cxn ang="0">
                    <a:pos x="3" y="9"/>
                  </a:cxn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293">
                <a:extLst>
                  <a:ext uri="{FF2B5EF4-FFF2-40B4-BE49-F238E27FC236}">
                    <a16:creationId xmlns:a16="http://schemas.microsoft.com/office/drawing/2014/main" id="{A98B870C-8FE4-2C4D-9139-56335061C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601" y="3943985"/>
                <a:ext cx="1243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294">
                <a:extLst>
                  <a:ext uri="{FF2B5EF4-FFF2-40B4-BE49-F238E27FC236}">
                    <a16:creationId xmlns:a16="http://schemas.microsoft.com/office/drawing/2014/main" id="{023F45D6-DDA6-7549-ACBE-28978DAC1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866" y="3935697"/>
                <a:ext cx="14508" cy="6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295">
                <a:extLst>
                  <a:ext uri="{FF2B5EF4-FFF2-40B4-BE49-F238E27FC236}">
                    <a16:creationId xmlns:a16="http://schemas.microsoft.com/office/drawing/2014/main" id="{63BEC49B-381A-4144-9C56-A78F136F5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124" y="3925281"/>
                <a:ext cx="12435" cy="82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296">
                <a:extLst>
                  <a:ext uri="{FF2B5EF4-FFF2-40B4-BE49-F238E27FC236}">
                    <a16:creationId xmlns:a16="http://schemas.microsoft.com/office/drawing/2014/main" id="{D920F065-8531-C84F-8D43-E4C42D205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902" y="3908519"/>
                <a:ext cx="14508" cy="1036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7" y="5"/>
                  </a:cxn>
                  <a:cxn ang="0">
                    <a:pos x="3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113">
              <a:extLst>
                <a:ext uri="{FF2B5EF4-FFF2-40B4-BE49-F238E27FC236}">
                  <a16:creationId xmlns:a16="http://schemas.microsoft.com/office/drawing/2014/main" id="{A6300BC5-3D24-6041-A431-848D3F353A98}"/>
                </a:ext>
              </a:extLst>
            </p:cNvPr>
            <p:cNvGrpSpPr/>
            <p:nvPr/>
          </p:nvGrpSpPr>
          <p:grpSpPr>
            <a:xfrm>
              <a:off x="5157378" y="4164893"/>
              <a:ext cx="1002416" cy="975846"/>
              <a:chOff x="8486811" y="4130386"/>
              <a:chExt cx="1562701" cy="1521312"/>
            </a:xfrm>
            <a:grpFill/>
          </p:grpSpPr>
          <p:sp>
            <p:nvSpPr>
              <p:cNvPr id="112" name="Freeform 1220">
                <a:extLst>
                  <a:ext uri="{FF2B5EF4-FFF2-40B4-BE49-F238E27FC236}">
                    <a16:creationId xmlns:a16="http://schemas.microsoft.com/office/drawing/2014/main" id="{FED443D0-7218-3B4A-8292-C34BC9E9A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7076" y="5471381"/>
                <a:ext cx="91192" cy="8912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4" y="8"/>
                  </a:cxn>
                  <a:cxn ang="0">
                    <a:pos x="44" y="12"/>
                  </a:cxn>
                  <a:cxn ang="0">
                    <a:pos x="43" y="20"/>
                  </a:cxn>
                  <a:cxn ang="0">
                    <a:pos x="38" y="31"/>
                  </a:cxn>
                  <a:cxn ang="0">
                    <a:pos x="32" y="39"/>
                  </a:cxn>
                  <a:cxn ang="0">
                    <a:pos x="25" y="43"/>
                  </a:cxn>
                  <a:cxn ang="0">
                    <a:pos x="18" y="39"/>
                  </a:cxn>
                  <a:cxn ang="0">
                    <a:pos x="11" y="32"/>
                  </a:cxn>
                  <a:cxn ang="0">
                    <a:pos x="5" y="22"/>
                  </a:cxn>
                  <a:cxn ang="0">
                    <a:pos x="1" y="12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8" y="2"/>
                  </a:cxn>
                  <a:cxn ang="0">
                    <a:pos x="14" y="3"/>
                  </a:cxn>
                  <a:cxn ang="0">
                    <a:pos x="19" y="4"/>
                  </a:cxn>
                  <a:cxn ang="0">
                    <a:pos x="21" y="4"/>
                  </a:cxn>
                  <a:cxn ang="0">
                    <a:pos x="40" y="0"/>
                  </a:cxn>
                </a:cxnLst>
                <a:rect l="0" t="0" r="r" b="b"/>
                <a:pathLst>
                  <a:path w="44" h="43">
                    <a:moveTo>
                      <a:pt x="40" y="0"/>
                    </a:moveTo>
                    <a:lnTo>
                      <a:pt x="44" y="8"/>
                    </a:lnTo>
                    <a:lnTo>
                      <a:pt x="44" y="12"/>
                    </a:lnTo>
                    <a:lnTo>
                      <a:pt x="43" y="20"/>
                    </a:lnTo>
                    <a:lnTo>
                      <a:pt x="38" y="31"/>
                    </a:lnTo>
                    <a:lnTo>
                      <a:pt x="32" y="39"/>
                    </a:lnTo>
                    <a:lnTo>
                      <a:pt x="25" y="43"/>
                    </a:lnTo>
                    <a:lnTo>
                      <a:pt x="18" y="39"/>
                    </a:lnTo>
                    <a:lnTo>
                      <a:pt x="11" y="32"/>
                    </a:lnTo>
                    <a:lnTo>
                      <a:pt x="5" y="22"/>
                    </a:lnTo>
                    <a:lnTo>
                      <a:pt x="1" y="12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14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21">
                <a:extLst>
                  <a:ext uri="{FF2B5EF4-FFF2-40B4-BE49-F238E27FC236}">
                    <a16:creationId xmlns:a16="http://schemas.microsoft.com/office/drawing/2014/main" id="{31CEE859-148A-0845-8BEF-35B5200C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5834" y="5448583"/>
                <a:ext cx="12435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222">
                <a:extLst>
                  <a:ext uri="{FF2B5EF4-FFF2-40B4-BE49-F238E27FC236}">
                    <a16:creationId xmlns:a16="http://schemas.microsoft.com/office/drawing/2014/main" id="{D1C86648-5456-2942-A0B7-B678E4ED2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2256" y="5334590"/>
                <a:ext cx="29015" cy="1036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4" y="2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4" h="5">
                    <a:moveTo>
                      <a:pt x="6" y="0"/>
                    </a:moveTo>
                    <a:lnTo>
                      <a:pt x="9" y="0"/>
                    </a:lnTo>
                    <a:lnTo>
                      <a:pt x="14" y="2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223">
                <a:extLst>
                  <a:ext uri="{FF2B5EF4-FFF2-40B4-BE49-F238E27FC236}">
                    <a16:creationId xmlns:a16="http://schemas.microsoft.com/office/drawing/2014/main" id="{6EF35FC9-E8A9-2148-B08C-D36ED0105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811" y="4692084"/>
                <a:ext cx="965809" cy="735774"/>
              </a:xfrm>
              <a:custGeom>
                <a:avLst/>
                <a:gdLst/>
                <a:ahLst/>
                <a:cxnLst>
                  <a:cxn ang="0">
                    <a:pos x="350" y="35"/>
                  </a:cxn>
                  <a:cxn ang="0">
                    <a:pos x="360" y="44"/>
                  </a:cxn>
                  <a:cxn ang="0">
                    <a:pos x="373" y="69"/>
                  </a:cxn>
                  <a:cxn ang="0">
                    <a:pos x="405" y="112"/>
                  </a:cxn>
                  <a:cxn ang="0">
                    <a:pos x="419" y="135"/>
                  </a:cxn>
                  <a:cxn ang="0">
                    <a:pos x="441" y="159"/>
                  </a:cxn>
                  <a:cxn ang="0">
                    <a:pos x="465" y="200"/>
                  </a:cxn>
                  <a:cxn ang="0">
                    <a:pos x="460" y="252"/>
                  </a:cxn>
                  <a:cxn ang="0">
                    <a:pos x="444" y="278"/>
                  </a:cxn>
                  <a:cxn ang="0">
                    <a:pos x="426" y="325"/>
                  </a:cxn>
                  <a:cxn ang="0">
                    <a:pos x="389" y="347"/>
                  </a:cxn>
                  <a:cxn ang="0">
                    <a:pos x="365" y="342"/>
                  </a:cxn>
                  <a:cxn ang="0">
                    <a:pos x="355" y="350"/>
                  </a:cxn>
                  <a:cxn ang="0">
                    <a:pos x="317" y="341"/>
                  </a:cxn>
                  <a:cxn ang="0">
                    <a:pos x="301" y="307"/>
                  </a:cxn>
                  <a:cxn ang="0">
                    <a:pos x="288" y="308"/>
                  </a:cxn>
                  <a:cxn ang="0">
                    <a:pos x="287" y="292"/>
                  </a:cxn>
                  <a:cxn ang="0">
                    <a:pos x="278" y="305"/>
                  </a:cxn>
                  <a:cxn ang="0">
                    <a:pos x="281" y="291"/>
                  </a:cxn>
                  <a:cxn ang="0">
                    <a:pos x="263" y="296"/>
                  </a:cxn>
                  <a:cxn ang="0">
                    <a:pos x="250" y="288"/>
                  </a:cxn>
                  <a:cxn ang="0">
                    <a:pos x="219" y="258"/>
                  </a:cxn>
                  <a:cxn ang="0">
                    <a:pos x="175" y="262"/>
                  </a:cxn>
                  <a:cxn ang="0">
                    <a:pos x="123" y="277"/>
                  </a:cxn>
                  <a:cxn ang="0">
                    <a:pos x="86" y="287"/>
                  </a:cxn>
                  <a:cxn ang="0">
                    <a:pos x="56" y="300"/>
                  </a:cxn>
                  <a:cxn ang="0">
                    <a:pos x="18" y="287"/>
                  </a:cxn>
                  <a:cxn ang="0">
                    <a:pos x="26" y="276"/>
                  </a:cxn>
                  <a:cxn ang="0">
                    <a:pos x="16" y="232"/>
                  </a:cxn>
                  <a:cxn ang="0">
                    <a:pos x="0" y="194"/>
                  </a:cxn>
                  <a:cxn ang="0">
                    <a:pos x="5" y="186"/>
                  </a:cxn>
                  <a:cxn ang="0">
                    <a:pos x="1" y="163"/>
                  </a:cxn>
                  <a:cxn ang="0">
                    <a:pos x="6" y="139"/>
                  </a:cxn>
                  <a:cxn ang="0">
                    <a:pos x="46" y="117"/>
                  </a:cxn>
                  <a:cxn ang="0">
                    <a:pos x="99" y="96"/>
                  </a:cxn>
                  <a:cxn ang="0">
                    <a:pos x="111" y="76"/>
                  </a:cxn>
                  <a:cxn ang="0">
                    <a:pos x="117" y="68"/>
                  </a:cxn>
                  <a:cxn ang="0">
                    <a:pos x="134" y="53"/>
                  </a:cxn>
                  <a:cxn ang="0">
                    <a:pos x="158" y="38"/>
                  </a:cxn>
                  <a:cxn ang="0">
                    <a:pos x="171" y="52"/>
                  </a:cxn>
                  <a:cxn ang="0">
                    <a:pos x="187" y="49"/>
                  </a:cxn>
                  <a:cxn ang="0">
                    <a:pos x="192" y="28"/>
                  </a:cxn>
                  <a:cxn ang="0">
                    <a:pos x="218" y="19"/>
                  </a:cxn>
                  <a:cxn ang="0">
                    <a:pos x="219" y="13"/>
                  </a:cxn>
                  <a:cxn ang="0">
                    <a:pos x="252" y="18"/>
                  </a:cxn>
                  <a:cxn ang="0">
                    <a:pos x="271" y="20"/>
                  </a:cxn>
                  <a:cxn ang="0">
                    <a:pos x="266" y="28"/>
                  </a:cxn>
                  <a:cxn ang="0">
                    <a:pos x="258" y="53"/>
                  </a:cxn>
                  <a:cxn ang="0">
                    <a:pos x="268" y="58"/>
                  </a:cxn>
                  <a:cxn ang="0">
                    <a:pos x="302" y="77"/>
                  </a:cxn>
                  <a:cxn ang="0">
                    <a:pos x="318" y="82"/>
                  </a:cxn>
                  <a:cxn ang="0">
                    <a:pos x="332" y="12"/>
                  </a:cxn>
                </a:cxnLst>
                <a:rect l="0" t="0" r="r" b="b"/>
                <a:pathLst>
                  <a:path w="466" h="355">
                    <a:moveTo>
                      <a:pt x="341" y="0"/>
                    </a:moveTo>
                    <a:lnTo>
                      <a:pt x="343" y="10"/>
                    </a:lnTo>
                    <a:lnTo>
                      <a:pt x="347" y="19"/>
                    </a:lnTo>
                    <a:lnTo>
                      <a:pt x="350" y="27"/>
                    </a:lnTo>
                    <a:lnTo>
                      <a:pt x="350" y="35"/>
                    </a:lnTo>
                    <a:lnTo>
                      <a:pt x="351" y="38"/>
                    </a:lnTo>
                    <a:lnTo>
                      <a:pt x="351" y="41"/>
                    </a:lnTo>
                    <a:lnTo>
                      <a:pt x="353" y="43"/>
                    </a:lnTo>
                    <a:lnTo>
                      <a:pt x="356" y="44"/>
                    </a:lnTo>
                    <a:lnTo>
                      <a:pt x="360" y="44"/>
                    </a:lnTo>
                    <a:lnTo>
                      <a:pt x="365" y="47"/>
                    </a:lnTo>
                    <a:lnTo>
                      <a:pt x="367" y="47"/>
                    </a:lnTo>
                    <a:lnTo>
                      <a:pt x="371" y="53"/>
                    </a:lnTo>
                    <a:lnTo>
                      <a:pt x="372" y="62"/>
                    </a:lnTo>
                    <a:lnTo>
                      <a:pt x="373" y="69"/>
                    </a:lnTo>
                    <a:lnTo>
                      <a:pt x="378" y="83"/>
                    </a:lnTo>
                    <a:lnTo>
                      <a:pt x="383" y="96"/>
                    </a:lnTo>
                    <a:lnTo>
                      <a:pt x="389" y="102"/>
                    </a:lnTo>
                    <a:lnTo>
                      <a:pt x="396" y="107"/>
                    </a:lnTo>
                    <a:lnTo>
                      <a:pt x="405" y="112"/>
                    </a:lnTo>
                    <a:lnTo>
                      <a:pt x="411" y="117"/>
                    </a:lnTo>
                    <a:lnTo>
                      <a:pt x="414" y="121"/>
                    </a:lnTo>
                    <a:lnTo>
                      <a:pt x="416" y="126"/>
                    </a:lnTo>
                    <a:lnTo>
                      <a:pt x="417" y="131"/>
                    </a:lnTo>
                    <a:lnTo>
                      <a:pt x="419" y="135"/>
                    </a:lnTo>
                    <a:lnTo>
                      <a:pt x="424" y="140"/>
                    </a:lnTo>
                    <a:lnTo>
                      <a:pt x="426" y="141"/>
                    </a:lnTo>
                    <a:lnTo>
                      <a:pt x="432" y="141"/>
                    </a:lnTo>
                    <a:lnTo>
                      <a:pt x="435" y="151"/>
                    </a:lnTo>
                    <a:lnTo>
                      <a:pt x="441" y="159"/>
                    </a:lnTo>
                    <a:lnTo>
                      <a:pt x="449" y="165"/>
                    </a:lnTo>
                    <a:lnTo>
                      <a:pt x="455" y="171"/>
                    </a:lnTo>
                    <a:lnTo>
                      <a:pt x="455" y="173"/>
                    </a:lnTo>
                    <a:lnTo>
                      <a:pt x="461" y="185"/>
                    </a:lnTo>
                    <a:lnTo>
                      <a:pt x="465" y="200"/>
                    </a:lnTo>
                    <a:lnTo>
                      <a:pt x="466" y="215"/>
                    </a:lnTo>
                    <a:lnTo>
                      <a:pt x="465" y="225"/>
                    </a:lnTo>
                    <a:lnTo>
                      <a:pt x="464" y="234"/>
                    </a:lnTo>
                    <a:lnTo>
                      <a:pt x="460" y="240"/>
                    </a:lnTo>
                    <a:lnTo>
                      <a:pt x="460" y="252"/>
                    </a:lnTo>
                    <a:lnTo>
                      <a:pt x="459" y="254"/>
                    </a:lnTo>
                    <a:lnTo>
                      <a:pt x="459" y="257"/>
                    </a:lnTo>
                    <a:lnTo>
                      <a:pt x="458" y="258"/>
                    </a:lnTo>
                    <a:lnTo>
                      <a:pt x="456" y="261"/>
                    </a:lnTo>
                    <a:lnTo>
                      <a:pt x="444" y="278"/>
                    </a:lnTo>
                    <a:lnTo>
                      <a:pt x="437" y="288"/>
                    </a:lnTo>
                    <a:lnTo>
                      <a:pt x="434" y="300"/>
                    </a:lnTo>
                    <a:lnTo>
                      <a:pt x="429" y="312"/>
                    </a:lnTo>
                    <a:lnTo>
                      <a:pt x="426" y="326"/>
                    </a:lnTo>
                    <a:lnTo>
                      <a:pt x="426" y="325"/>
                    </a:lnTo>
                    <a:lnTo>
                      <a:pt x="422" y="332"/>
                    </a:lnTo>
                    <a:lnTo>
                      <a:pt x="415" y="336"/>
                    </a:lnTo>
                    <a:lnTo>
                      <a:pt x="406" y="340"/>
                    </a:lnTo>
                    <a:lnTo>
                      <a:pt x="396" y="342"/>
                    </a:lnTo>
                    <a:lnTo>
                      <a:pt x="389" y="347"/>
                    </a:lnTo>
                    <a:lnTo>
                      <a:pt x="385" y="355"/>
                    </a:lnTo>
                    <a:lnTo>
                      <a:pt x="381" y="352"/>
                    </a:lnTo>
                    <a:lnTo>
                      <a:pt x="373" y="349"/>
                    </a:lnTo>
                    <a:lnTo>
                      <a:pt x="367" y="345"/>
                    </a:lnTo>
                    <a:lnTo>
                      <a:pt x="365" y="342"/>
                    </a:lnTo>
                    <a:lnTo>
                      <a:pt x="361" y="344"/>
                    </a:lnTo>
                    <a:lnTo>
                      <a:pt x="360" y="345"/>
                    </a:lnTo>
                    <a:lnTo>
                      <a:pt x="357" y="346"/>
                    </a:lnTo>
                    <a:lnTo>
                      <a:pt x="356" y="349"/>
                    </a:lnTo>
                    <a:lnTo>
                      <a:pt x="355" y="350"/>
                    </a:lnTo>
                    <a:lnTo>
                      <a:pt x="352" y="351"/>
                    </a:lnTo>
                    <a:lnTo>
                      <a:pt x="348" y="351"/>
                    </a:lnTo>
                    <a:lnTo>
                      <a:pt x="338" y="350"/>
                    </a:lnTo>
                    <a:lnTo>
                      <a:pt x="327" y="346"/>
                    </a:lnTo>
                    <a:lnTo>
                      <a:pt x="317" y="341"/>
                    </a:lnTo>
                    <a:lnTo>
                      <a:pt x="309" y="334"/>
                    </a:lnTo>
                    <a:lnTo>
                      <a:pt x="307" y="324"/>
                    </a:lnTo>
                    <a:lnTo>
                      <a:pt x="304" y="316"/>
                    </a:lnTo>
                    <a:lnTo>
                      <a:pt x="302" y="312"/>
                    </a:lnTo>
                    <a:lnTo>
                      <a:pt x="301" y="307"/>
                    </a:lnTo>
                    <a:lnTo>
                      <a:pt x="301" y="306"/>
                    </a:lnTo>
                    <a:lnTo>
                      <a:pt x="298" y="307"/>
                    </a:lnTo>
                    <a:lnTo>
                      <a:pt x="296" y="307"/>
                    </a:lnTo>
                    <a:lnTo>
                      <a:pt x="292" y="308"/>
                    </a:lnTo>
                    <a:lnTo>
                      <a:pt x="288" y="308"/>
                    </a:lnTo>
                    <a:lnTo>
                      <a:pt x="291" y="303"/>
                    </a:lnTo>
                    <a:lnTo>
                      <a:pt x="291" y="297"/>
                    </a:lnTo>
                    <a:lnTo>
                      <a:pt x="288" y="292"/>
                    </a:lnTo>
                    <a:lnTo>
                      <a:pt x="287" y="291"/>
                    </a:lnTo>
                    <a:lnTo>
                      <a:pt x="287" y="292"/>
                    </a:lnTo>
                    <a:lnTo>
                      <a:pt x="286" y="295"/>
                    </a:lnTo>
                    <a:lnTo>
                      <a:pt x="286" y="296"/>
                    </a:lnTo>
                    <a:lnTo>
                      <a:pt x="283" y="298"/>
                    </a:lnTo>
                    <a:lnTo>
                      <a:pt x="282" y="301"/>
                    </a:lnTo>
                    <a:lnTo>
                      <a:pt x="278" y="305"/>
                    </a:lnTo>
                    <a:lnTo>
                      <a:pt x="274" y="305"/>
                    </a:lnTo>
                    <a:lnTo>
                      <a:pt x="272" y="302"/>
                    </a:lnTo>
                    <a:lnTo>
                      <a:pt x="272" y="301"/>
                    </a:lnTo>
                    <a:lnTo>
                      <a:pt x="277" y="297"/>
                    </a:lnTo>
                    <a:lnTo>
                      <a:pt x="281" y="291"/>
                    </a:lnTo>
                    <a:lnTo>
                      <a:pt x="283" y="276"/>
                    </a:lnTo>
                    <a:lnTo>
                      <a:pt x="283" y="271"/>
                    </a:lnTo>
                    <a:lnTo>
                      <a:pt x="277" y="278"/>
                    </a:lnTo>
                    <a:lnTo>
                      <a:pt x="271" y="288"/>
                    </a:lnTo>
                    <a:lnTo>
                      <a:pt x="263" y="296"/>
                    </a:lnTo>
                    <a:lnTo>
                      <a:pt x="257" y="300"/>
                    </a:lnTo>
                    <a:lnTo>
                      <a:pt x="256" y="300"/>
                    </a:lnTo>
                    <a:lnTo>
                      <a:pt x="254" y="298"/>
                    </a:lnTo>
                    <a:lnTo>
                      <a:pt x="254" y="292"/>
                    </a:lnTo>
                    <a:lnTo>
                      <a:pt x="250" y="288"/>
                    </a:lnTo>
                    <a:lnTo>
                      <a:pt x="247" y="282"/>
                    </a:lnTo>
                    <a:lnTo>
                      <a:pt x="242" y="273"/>
                    </a:lnTo>
                    <a:lnTo>
                      <a:pt x="239" y="268"/>
                    </a:lnTo>
                    <a:lnTo>
                      <a:pt x="230" y="262"/>
                    </a:lnTo>
                    <a:lnTo>
                      <a:pt x="219" y="258"/>
                    </a:lnTo>
                    <a:lnTo>
                      <a:pt x="207" y="257"/>
                    </a:lnTo>
                    <a:lnTo>
                      <a:pt x="195" y="256"/>
                    </a:lnTo>
                    <a:lnTo>
                      <a:pt x="187" y="257"/>
                    </a:lnTo>
                    <a:lnTo>
                      <a:pt x="180" y="259"/>
                    </a:lnTo>
                    <a:lnTo>
                      <a:pt x="175" y="262"/>
                    </a:lnTo>
                    <a:lnTo>
                      <a:pt x="169" y="264"/>
                    </a:lnTo>
                    <a:lnTo>
                      <a:pt x="158" y="267"/>
                    </a:lnTo>
                    <a:lnTo>
                      <a:pt x="138" y="269"/>
                    </a:lnTo>
                    <a:lnTo>
                      <a:pt x="129" y="272"/>
                    </a:lnTo>
                    <a:lnTo>
                      <a:pt x="123" y="277"/>
                    </a:lnTo>
                    <a:lnTo>
                      <a:pt x="119" y="286"/>
                    </a:lnTo>
                    <a:lnTo>
                      <a:pt x="107" y="287"/>
                    </a:lnTo>
                    <a:lnTo>
                      <a:pt x="95" y="288"/>
                    </a:lnTo>
                    <a:lnTo>
                      <a:pt x="92" y="287"/>
                    </a:lnTo>
                    <a:lnTo>
                      <a:pt x="86" y="287"/>
                    </a:lnTo>
                    <a:lnTo>
                      <a:pt x="84" y="288"/>
                    </a:lnTo>
                    <a:lnTo>
                      <a:pt x="82" y="288"/>
                    </a:lnTo>
                    <a:lnTo>
                      <a:pt x="74" y="291"/>
                    </a:lnTo>
                    <a:lnTo>
                      <a:pt x="65" y="296"/>
                    </a:lnTo>
                    <a:lnTo>
                      <a:pt x="56" y="300"/>
                    </a:lnTo>
                    <a:lnTo>
                      <a:pt x="45" y="302"/>
                    </a:lnTo>
                    <a:lnTo>
                      <a:pt x="37" y="301"/>
                    </a:lnTo>
                    <a:lnTo>
                      <a:pt x="28" y="297"/>
                    </a:lnTo>
                    <a:lnTo>
                      <a:pt x="21" y="292"/>
                    </a:lnTo>
                    <a:lnTo>
                      <a:pt x="18" y="287"/>
                    </a:lnTo>
                    <a:lnTo>
                      <a:pt x="18" y="285"/>
                    </a:lnTo>
                    <a:lnTo>
                      <a:pt x="20" y="282"/>
                    </a:lnTo>
                    <a:lnTo>
                      <a:pt x="22" y="281"/>
                    </a:lnTo>
                    <a:lnTo>
                      <a:pt x="23" y="278"/>
                    </a:lnTo>
                    <a:lnTo>
                      <a:pt x="26" y="276"/>
                    </a:lnTo>
                    <a:lnTo>
                      <a:pt x="27" y="273"/>
                    </a:lnTo>
                    <a:lnTo>
                      <a:pt x="27" y="269"/>
                    </a:lnTo>
                    <a:lnTo>
                      <a:pt x="26" y="258"/>
                    </a:lnTo>
                    <a:lnTo>
                      <a:pt x="22" y="251"/>
                    </a:lnTo>
                    <a:lnTo>
                      <a:pt x="16" y="232"/>
                    </a:lnTo>
                    <a:lnTo>
                      <a:pt x="15" y="223"/>
                    </a:lnTo>
                    <a:lnTo>
                      <a:pt x="12" y="214"/>
                    </a:lnTo>
                    <a:lnTo>
                      <a:pt x="8" y="204"/>
                    </a:lnTo>
                    <a:lnTo>
                      <a:pt x="7" y="202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1" y="186"/>
                    </a:lnTo>
                    <a:lnTo>
                      <a:pt x="2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6" y="184"/>
                    </a:lnTo>
                    <a:lnTo>
                      <a:pt x="5" y="178"/>
                    </a:lnTo>
                    <a:lnTo>
                      <a:pt x="2" y="171"/>
                    </a:lnTo>
                    <a:lnTo>
                      <a:pt x="1" y="163"/>
                    </a:lnTo>
                    <a:lnTo>
                      <a:pt x="1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6" y="139"/>
                    </a:lnTo>
                    <a:lnTo>
                      <a:pt x="13" y="135"/>
                    </a:lnTo>
                    <a:lnTo>
                      <a:pt x="22" y="129"/>
                    </a:lnTo>
                    <a:lnTo>
                      <a:pt x="27" y="124"/>
                    </a:lnTo>
                    <a:lnTo>
                      <a:pt x="35" y="120"/>
                    </a:lnTo>
                    <a:lnTo>
                      <a:pt x="46" y="117"/>
                    </a:lnTo>
                    <a:lnTo>
                      <a:pt x="55" y="116"/>
                    </a:lnTo>
                    <a:lnTo>
                      <a:pt x="65" y="113"/>
                    </a:lnTo>
                    <a:lnTo>
                      <a:pt x="77" y="110"/>
                    </a:lnTo>
                    <a:lnTo>
                      <a:pt x="90" y="103"/>
                    </a:lnTo>
                    <a:lnTo>
                      <a:pt x="99" y="96"/>
                    </a:lnTo>
                    <a:lnTo>
                      <a:pt x="102" y="88"/>
                    </a:lnTo>
                    <a:lnTo>
                      <a:pt x="102" y="78"/>
                    </a:lnTo>
                    <a:lnTo>
                      <a:pt x="105" y="73"/>
                    </a:lnTo>
                    <a:lnTo>
                      <a:pt x="107" y="71"/>
                    </a:lnTo>
                    <a:lnTo>
                      <a:pt x="111" y="76"/>
                    </a:lnTo>
                    <a:lnTo>
                      <a:pt x="114" y="79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7" y="73"/>
                    </a:lnTo>
                    <a:lnTo>
                      <a:pt x="117" y="68"/>
                    </a:lnTo>
                    <a:lnTo>
                      <a:pt x="119" y="66"/>
                    </a:lnTo>
                    <a:lnTo>
                      <a:pt x="126" y="69"/>
                    </a:lnTo>
                    <a:lnTo>
                      <a:pt x="128" y="62"/>
                    </a:lnTo>
                    <a:lnTo>
                      <a:pt x="131" y="57"/>
                    </a:lnTo>
                    <a:lnTo>
                      <a:pt x="134" y="53"/>
                    </a:lnTo>
                    <a:lnTo>
                      <a:pt x="136" y="47"/>
                    </a:lnTo>
                    <a:lnTo>
                      <a:pt x="143" y="46"/>
                    </a:lnTo>
                    <a:lnTo>
                      <a:pt x="148" y="43"/>
                    </a:lnTo>
                    <a:lnTo>
                      <a:pt x="153" y="39"/>
                    </a:lnTo>
                    <a:lnTo>
                      <a:pt x="158" y="38"/>
                    </a:lnTo>
                    <a:lnTo>
                      <a:pt x="161" y="39"/>
                    </a:lnTo>
                    <a:lnTo>
                      <a:pt x="164" y="41"/>
                    </a:lnTo>
                    <a:lnTo>
                      <a:pt x="166" y="43"/>
                    </a:lnTo>
                    <a:lnTo>
                      <a:pt x="170" y="54"/>
                    </a:lnTo>
                    <a:lnTo>
                      <a:pt x="171" y="52"/>
                    </a:lnTo>
                    <a:lnTo>
                      <a:pt x="176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5" y="53"/>
                    </a:lnTo>
                    <a:lnTo>
                      <a:pt x="187" y="49"/>
                    </a:lnTo>
                    <a:lnTo>
                      <a:pt x="187" y="39"/>
                    </a:lnTo>
                    <a:lnTo>
                      <a:pt x="188" y="37"/>
                    </a:lnTo>
                    <a:lnTo>
                      <a:pt x="190" y="34"/>
                    </a:lnTo>
                    <a:lnTo>
                      <a:pt x="192" y="32"/>
                    </a:lnTo>
                    <a:lnTo>
                      <a:pt x="192" y="28"/>
                    </a:lnTo>
                    <a:lnTo>
                      <a:pt x="194" y="24"/>
                    </a:lnTo>
                    <a:lnTo>
                      <a:pt x="200" y="22"/>
                    </a:lnTo>
                    <a:lnTo>
                      <a:pt x="209" y="20"/>
                    </a:lnTo>
                    <a:lnTo>
                      <a:pt x="215" y="19"/>
                    </a:lnTo>
                    <a:lnTo>
                      <a:pt x="218" y="19"/>
                    </a:lnTo>
                    <a:lnTo>
                      <a:pt x="219" y="18"/>
                    </a:lnTo>
                    <a:lnTo>
                      <a:pt x="222" y="17"/>
                    </a:lnTo>
                    <a:lnTo>
                      <a:pt x="223" y="17"/>
                    </a:lnTo>
                    <a:lnTo>
                      <a:pt x="222" y="14"/>
                    </a:lnTo>
                    <a:lnTo>
                      <a:pt x="219" y="13"/>
                    </a:lnTo>
                    <a:lnTo>
                      <a:pt x="215" y="9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39" y="17"/>
                    </a:lnTo>
                    <a:lnTo>
                      <a:pt x="252" y="18"/>
                    </a:lnTo>
                    <a:lnTo>
                      <a:pt x="256" y="18"/>
                    </a:lnTo>
                    <a:lnTo>
                      <a:pt x="261" y="15"/>
                    </a:lnTo>
                    <a:lnTo>
                      <a:pt x="264" y="15"/>
                    </a:lnTo>
                    <a:lnTo>
                      <a:pt x="267" y="17"/>
                    </a:lnTo>
                    <a:lnTo>
                      <a:pt x="271" y="20"/>
                    </a:lnTo>
                    <a:lnTo>
                      <a:pt x="272" y="23"/>
                    </a:lnTo>
                    <a:lnTo>
                      <a:pt x="272" y="25"/>
                    </a:lnTo>
                    <a:lnTo>
                      <a:pt x="271" y="27"/>
                    </a:lnTo>
                    <a:lnTo>
                      <a:pt x="268" y="28"/>
                    </a:lnTo>
                    <a:lnTo>
                      <a:pt x="266" y="28"/>
                    </a:lnTo>
                    <a:lnTo>
                      <a:pt x="264" y="29"/>
                    </a:lnTo>
                    <a:lnTo>
                      <a:pt x="262" y="30"/>
                    </a:lnTo>
                    <a:lnTo>
                      <a:pt x="257" y="51"/>
                    </a:lnTo>
                    <a:lnTo>
                      <a:pt x="257" y="52"/>
                    </a:lnTo>
                    <a:lnTo>
                      <a:pt x="258" y="53"/>
                    </a:lnTo>
                    <a:lnTo>
                      <a:pt x="262" y="53"/>
                    </a:lnTo>
                    <a:lnTo>
                      <a:pt x="264" y="54"/>
                    </a:lnTo>
                    <a:lnTo>
                      <a:pt x="266" y="54"/>
                    </a:lnTo>
                    <a:lnTo>
                      <a:pt x="267" y="56"/>
                    </a:lnTo>
                    <a:lnTo>
                      <a:pt x="268" y="58"/>
                    </a:lnTo>
                    <a:lnTo>
                      <a:pt x="268" y="62"/>
                    </a:lnTo>
                    <a:lnTo>
                      <a:pt x="269" y="63"/>
                    </a:lnTo>
                    <a:lnTo>
                      <a:pt x="297" y="73"/>
                    </a:lnTo>
                    <a:lnTo>
                      <a:pt x="299" y="74"/>
                    </a:lnTo>
                    <a:lnTo>
                      <a:pt x="302" y="77"/>
                    </a:lnTo>
                    <a:lnTo>
                      <a:pt x="303" y="79"/>
                    </a:lnTo>
                    <a:lnTo>
                      <a:pt x="306" y="82"/>
                    </a:lnTo>
                    <a:lnTo>
                      <a:pt x="308" y="83"/>
                    </a:lnTo>
                    <a:lnTo>
                      <a:pt x="312" y="85"/>
                    </a:lnTo>
                    <a:lnTo>
                      <a:pt x="318" y="82"/>
                    </a:lnTo>
                    <a:lnTo>
                      <a:pt x="323" y="76"/>
                    </a:lnTo>
                    <a:lnTo>
                      <a:pt x="328" y="58"/>
                    </a:lnTo>
                    <a:lnTo>
                      <a:pt x="330" y="51"/>
                    </a:lnTo>
                    <a:lnTo>
                      <a:pt x="330" y="14"/>
                    </a:lnTo>
                    <a:lnTo>
                      <a:pt x="332" y="12"/>
                    </a:lnTo>
                    <a:lnTo>
                      <a:pt x="336" y="4"/>
                    </a:lnTo>
                    <a:lnTo>
                      <a:pt x="338" y="3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224">
                <a:extLst>
                  <a:ext uri="{FF2B5EF4-FFF2-40B4-BE49-F238E27FC236}">
                    <a16:creationId xmlns:a16="http://schemas.microsoft.com/office/drawing/2014/main" id="{3C7D1D70-882E-D34C-BD19-70030E606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9357" y="5471381"/>
                <a:ext cx="184457" cy="18031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2"/>
                  </a:cxn>
                  <a:cxn ang="0">
                    <a:pos x="74" y="4"/>
                  </a:cxn>
                  <a:cxn ang="0">
                    <a:pos x="74" y="8"/>
                  </a:cxn>
                  <a:cxn ang="0">
                    <a:pos x="76" y="9"/>
                  </a:cxn>
                  <a:cxn ang="0">
                    <a:pos x="77" y="9"/>
                  </a:cxn>
                  <a:cxn ang="0">
                    <a:pos x="84" y="5"/>
                  </a:cxn>
                  <a:cxn ang="0">
                    <a:pos x="87" y="8"/>
                  </a:cxn>
                  <a:cxn ang="0">
                    <a:pos x="88" y="12"/>
                  </a:cxn>
                  <a:cxn ang="0">
                    <a:pos x="89" y="14"/>
                  </a:cxn>
                  <a:cxn ang="0">
                    <a:pos x="83" y="27"/>
                  </a:cxn>
                  <a:cxn ang="0">
                    <a:pos x="78" y="32"/>
                  </a:cxn>
                  <a:cxn ang="0">
                    <a:pos x="73" y="34"/>
                  </a:cxn>
                  <a:cxn ang="0">
                    <a:pos x="73" y="47"/>
                  </a:cxn>
                  <a:cxn ang="0">
                    <a:pos x="68" y="47"/>
                  </a:cxn>
                  <a:cxn ang="0">
                    <a:pos x="64" y="48"/>
                  </a:cxn>
                  <a:cxn ang="0">
                    <a:pos x="58" y="48"/>
                  </a:cxn>
                  <a:cxn ang="0">
                    <a:pos x="57" y="53"/>
                  </a:cxn>
                  <a:cxn ang="0">
                    <a:pos x="49" y="68"/>
                  </a:cxn>
                  <a:cxn ang="0">
                    <a:pos x="47" y="75"/>
                  </a:cxn>
                  <a:cxn ang="0">
                    <a:pos x="46" y="77"/>
                  </a:cxn>
                  <a:cxn ang="0">
                    <a:pos x="43" y="80"/>
                  </a:cxn>
                  <a:cxn ang="0">
                    <a:pos x="39" y="82"/>
                  </a:cxn>
                  <a:cxn ang="0">
                    <a:pos x="37" y="85"/>
                  </a:cxn>
                  <a:cxn ang="0">
                    <a:pos x="33" y="86"/>
                  </a:cxn>
                  <a:cxn ang="0">
                    <a:pos x="30" y="87"/>
                  </a:cxn>
                  <a:cxn ang="0">
                    <a:pos x="29" y="87"/>
                  </a:cxn>
                  <a:cxn ang="0">
                    <a:pos x="24" y="85"/>
                  </a:cxn>
                  <a:cxn ang="0">
                    <a:pos x="20" y="85"/>
                  </a:cxn>
                  <a:cxn ang="0">
                    <a:pos x="18" y="83"/>
                  </a:cxn>
                  <a:cxn ang="0">
                    <a:pos x="14" y="82"/>
                  </a:cxn>
                  <a:cxn ang="0">
                    <a:pos x="12" y="81"/>
                  </a:cxn>
                  <a:cxn ang="0">
                    <a:pos x="8" y="80"/>
                  </a:cxn>
                  <a:cxn ang="0">
                    <a:pos x="5" y="78"/>
                  </a:cxn>
                  <a:cxn ang="0">
                    <a:pos x="4" y="78"/>
                  </a:cxn>
                  <a:cxn ang="0">
                    <a:pos x="3" y="77"/>
                  </a:cxn>
                  <a:cxn ang="0">
                    <a:pos x="2" y="77"/>
                  </a:cxn>
                  <a:cxn ang="0">
                    <a:pos x="0" y="76"/>
                  </a:cxn>
                  <a:cxn ang="0">
                    <a:pos x="3" y="68"/>
                  </a:cxn>
                  <a:cxn ang="0">
                    <a:pos x="7" y="63"/>
                  </a:cxn>
                  <a:cxn ang="0">
                    <a:pos x="13" y="58"/>
                  </a:cxn>
                  <a:cxn ang="0">
                    <a:pos x="17" y="53"/>
                  </a:cxn>
                  <a:cxn ang="0">
                    <a:pos x="18" y="51"/>
                  </a:cxn>
                  <a:cxn ang="0">
                    <a:pos x="22" y="47"/>
                  </a:cxn>
                  <a:cxn ang="0">
                    <a:pos x="24" y="47"/>
                  </a:cxn>
                  <a:cxn ang="0">
                    <a:pos x="32" y="44"/>
                  </a:cxn>
                  <a:cxn ang="0">
                    <a:pos x="39" y="38"/>
                  </a:cxn>
                  <a:cxn ang="0">
                    <a:pos x="47" y="34"/>
                  </a:cxn>
                  <a:cxn ang="0">
                    <a:pos x="49" y="32"/>
                  </a:cxn>
                  <a:cxn ang="0">
                    <a:pos x="51" y="29"/>
                  </a:cxn>
                  <a:cxn ang="0">
                    <a:pos x="52" y="28"/>
                  </a:cxn>
                  <a:cxn ang="0">
                    <a:pos x="53" y="25"/>
                  </a:cxn>
                  <a:cxn ang="0">
                    <a:pos x="54" y="24"/>
                  </a:cxn>
                  <a:cxn ang="0">
                    <a:pos x="54" y="20"/>
                  </a:cxn>
                  <a:cxn ang="0">
                    <a:pos x="58" y="17"/>
                  </a:cxn>
                  <a:cxn ang="0">
                    <a:pos x="61" y="17"/>
                  </a:cxn>
                  <a:cxn ang="0">
                    <a:pos x="62" y="15"/>
                  </a:cxn>
                  <a:cxn ang="0">
                    <a:pos x="62" y="13"/>
                  </a:cxn>
                  <a:cxn ang="0">
                    <a:pos x="63" y="9"/>
                  </a:cxn>
                  <a:cxn ang="0">
                    <a:pos x="64" y="7"/>
                  </a:cxn>
                  <a:cxn ang="0">
                    <a:pos x="69" y="2"/>
                  </a:cxn>
                  <a:cxn ang="0">
                    <a:pos x="72" y="0"/>
                  </a:cxn>
                </a:cxnLst>
                <a:rect l="0" t="0" r="r" b="b"/>
                <a:pathLst>
                  <a:path w="89" h="87">
                    <a:moveTo>
                      <a:pt x="72" y="0"/>
                    </a:moveTo>
                    <a:lnTo>
                      <a:pt x="72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77" y="9"/>
                    </a:lnTo>
                    <a:lnTo>
                      <a:pt x="84" y="5"/>
                    </a:lnTo>
                    <a:lnTo>
                      <a:pt x="87" y="8"/>
                    </a:lnTo>
                    <a:lnTo>
                      <a:pt x="88" y="12"/>
                    </a:lnTo>
                    <a:lnTo>
                      <a:pt x="89" y="14"/>
                    </a:lnTo>
                    <a:lnTo>
                      <a:pt x="83" y="27"/>
                    </a:lnTo>
                    <a:lnTo>
                      <a:pt x="78" y="32"/>
                    </a:lnTo>
                    <a:lnTo>
                      <a:pt x="73" y="34"/>
                    </a:lnTo>
                    <a:lnTo>
                      <a:pt x="73" y="47"/>
                    </a:lnTo>
                    <a:lnTo>
                      <a:pt x="68" y="47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7" y="53"/>
                    </a:lnTo>
                    <a:lnTo>
                      <a:pt x="49" y="68"/>
                    </a:lnTo>
                    <a:lnTo>
                      <a:pt x="47" y="75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39" y="82"/>
                    </a:lnTo>
                    <a:lnTo>
                      <a:pt x="37" y="85"/>
                    </a:lnTo>
                    <a:lnTo>
                      <a:pt x="33" y="86"/>
                    </a:lnTo>
                    <a:lnTo>
                      <a:pt x="30" y="87"/>
                    </a:lnTo>
                    <a:lnTo>
                      <a:pt x="29" y="87"/>
                    </a:lnTo>
                    <a:lnTo>
                      <a:pt x="24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4" y="82"/>
                    </a:lnTo>
                    <a:lnTo>
                      <a:pt x="12" y="81"/>
                    </a:lnTo>
                    <a:lnTo>
                      <a:pt x="8" y="80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3" y="77"/>
                    </a:lnTo>
                    <a:lnTo>
                      <a:pt x="2" y="77"/>
                    </a:lnTo>
                    <a:lnTo>
                      <a:pt x="0" y="76"/>
                    </a:lnTo>
                    <a:lnTo>
                      <a:pt x="3" y="68"/>
                    </a:lnTo>
                    <a:lnTo>
                      <a:pt x="7" y="63"/>
                    </a:lnTo>
                    <a:lnTo>
                      <a:pt x="13" y="58"/>
                    </a:lnTo>
                    <a:lnTo>
                      <a:pt x="17" y="53"/>
                    </a:lnTo>
                    <a:lnTo>
                      <a:pt x="18" y="51"/>
                    </a:lnTo>
                    <a:lnTo>
                      <a:pt x="22" y="47"/>
                    </a:lnTo>
                    <a:lnTo>
                      <a:pt x="24" y="47"/>
                    </a:lnTo>
                    <a:lnTo>
                      <a:pt x="32" y="44"/>
                    </a:lnTo>
                    <a:lnTo>
                      <a:pt x="39" y="38"/>
                    </a:lnTo>
                    <a:lnTo>
                      <a:pt x="47" y="34"/>
                    </a:lnTo>
                    <a:lnTo>
                      <a:pt x="49" y="32"/>
                    </a:lnTo>
                    <a:lnTo>
                      <a:pt x="51" y="29"/>
                    </a:lnTo>
                    <a:lnTo>
                      <a:pt x="52" y="28"/>
                    </a:lnTo>
                    <a:lnTo>
                      <a:pt x="53" y="25"/>
                    </a:lnTo>
                    <a:lnTo>
                      <a:pt x="54" y="24"/>
                    </a:lnTo>
                    <a:lnTo>
                      <a:pt x="54" y="20"/>
                    </a:lnTo>
                    <a:lnTo>
                      <a:pt x="58" y="17"/>
                    </a:lnTo>
                    <a:lnTo>
                      <a:pt x="61" y="17"/>
                    </a:lnTo>
                    <a:lnTo>
                      <a:pt x="62" y="15"/>
                    </a:lnTo>
                    <a:lnTo>
                      <a:pt x="62" y="13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9" y="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225">
                <a:extLst>
                  <a:ext uri="{FF2B5EF4-FFF2-40B4-BE49-F238E27FC236}">
                    <a16:creationId xmlns:a16="http://schemas.microsoft.com/office/drawing/2014/main" id="{64EBF83F-75FA-6C4D-842F-2F94D564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0651" y="5297281"/>
                <a:ext cx="138861" cy="198969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9" y="8"/>
                  </a:cxn>
                  <a:cxn ang="0">
                    <a:pos x="16" y="13"/>
                  </a:cxn>
                  <a:cxn ang="0">
                    <a:pos x="20" y="18"/>
                  </a:cxn>
                  <a:cxn ang="0">
                    <a:pos x="19" y="19"/>
                  </a:cxn>
                  <a:cxn ang="0">
                    <a:pos x="20" y="24"/>
                  </a:cxn>
                  <a:cxn ang="0">
                    <a:pos x="24" y="33"/>
                  </a:cxn>
                  <a:cxn ang="0">
                    <a:pos x="28" y="34"/>
                  </a:cxn>
                  <a:cxn ang="0">
                    <a:pos x="29" y="30"/>
                  </a:cxn>
                  <a:cxn ang="0">
                    <a:pos x="34" y="29"/>
                  </a:cxn>
                  <a:cxn ang="0">
                    <a:pos x="35" y="39"/>
                  </a:cxn>
                  <a:cxn ang="0">
                    <a:pos x="44" y="47"/>
                  </a:cxn>
                  <a:cxn ang="0">
                    <a:pos x="54" y="45"/>
                  </a:cxn>
                  <a:cxn ang="0">
                    <a:pos x="58" y="43"/>
                  </a:cxn>
                  <a:cxn ang="0">
                    <a:pos x="63" y="42"/>
                  </a:cxn>
                  <a:cxn ang="0">
                    <a:pos x="67" y="44"/>
                  </a:cxn>
                  <a:cxn ang="0">
                    <a:pos x="60" y="58"/>
                  </a:cxn>
                  <a:cxn ang="0">
                    <a:pos x="57" y="63"/>
                  </a:cxn>
                  <a:cxn ang="0">
                    <a:pos x="53" y="65"/>
                  </a:cxn>
                  <a:cxn ang="0">
                    <a:pos x="47" y="69"/>
                  </a:cxn>
                  <a:cxn ang="0">
                    <a:pos x="48" y="72"/>
                  </a:cxn>
                  <a:cxn ang="0">
                    <a:pos x="47" y="78"/>
                  </a:cxn>
                  <a:cxn ang="0">
                    <a:pos x="42" y="86"/>
                  </a:cxn>
                  <a:cxn ang="0">
                    <a:pos x="38" y="91"/>
                  </a:cxn>
                  <a:cxn ang="0">
                    <a:pos x="31" y="96"/>
                  </a:cxn>
                  <a:cxn ang="0">
                    <a:pos x="23" y="94"/>
                  </a:cxn>
                  <a:cxn ang="0">
                    <a:pos x="21" y="88"/>
                  </a:cxn>
                  <a:cxn ang="0">
                    <a:pos x="25" y="84"/>
                  </a:cxn>
                  <a:cxn ang="0">
                    <a:pos x="26" y="77"/>
                  </a:cxn>
                  <a:cxn ang="0">
                    <a:pos x="23" y="74"/>
                  </a:cxn>
                  <a:cxn ang="0">
                    <a:pos x="15" y="72"/>
                  </a:cxn>
                  <a:cxn ang="0">
                    <a:pos x="11" y="69"/>
                  </a:cxn>
                  <a:cxn ang="0">
                    <a:pos x="13" y="64"/>
                  </a:cxn>
                  <a:cxn ang="0">
                    <a:pos x="18" y="60"/>
                  </a:cxn>
                  <a:cxn ang="0">
                    <a:pos x="23" y="42"/>
                  </a:cxn>
                  <a:cxn ang="0">
                    <a:pos x="18" y="33"/>
                  </a:cxn>
                  <a:cxn ang="0">
                    <a:pos x="16" y="28"/>
                  </a:cxn>
                  <a:cxn ang="0">
                    <a:pos x="11" y="21"/>
                  </a:cxn>
                  <a:cxn ang="0">
                    <a:pos x="3" y="8"/>
                  </a:cxn>
                </a:cxnLst>
                <a:rect l="0" t="0" r="r" b="b"/>
                <a:pathLst>
                  <a:path w="67" h="96">
                    <a:moveTo>
                      <a:pt x="0" y="0"/>
                    </a:moveTo>
                    <a:lnTo>
                      <a:pt x="3" y="4"/>
                    </a:lnTo>
                    <a:lnTo>
                      <a:pt x="6" y="5"/>
                    </a:lnTo>
                    <a:lnTo>
                      <a:pt x="9" y="8"/>
                    </a:lnTo>
                    <a:lnTo>
                      <a:pt x="13" y="9"/>
                    </a:lnTo>
                    <a:lnTo>
                      <a:pt x="16" y="13"/>
                    </a:lnTo>
                    <a:lnTo>
                      <a:pt x="18" y="15"/>
                    </a:lnTo>
                    <a:lnTo>
                      <a:pt x="20" y="18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20" y="24"/>
                    </a:lnTo>
                    <a:lnTo>
                      <a:pt x="21" y="28"/>
                    </a:lnTo>
                    <a:lnTo>
                      <a:pt x="24" y="33"/>
                    </a:lnTo>
                    <a:lnTo>
                      <a:pt x="25" y="34"/>
                    </a:lnTo>
                    <a:lnTo>
                      <a:pt x="28" y="34"/>
                    </a:lnTo>
                    <a:lnTo>
                      <a:pt x="28" y="33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4" y="29"/>
                    </a:lnTo>
                    <a:lnTo>
                      <a:pt x="34" y="34"/>
                    </a:lnTo>
                    <a:lnTo>
                      <a:pt x="35" y="39"/>
                    </a:lnTo>
                    <a:lnTo>
                      <a:pt x="40" y="44"/>
                    </a:lnTo>
                    <a:lnTo>
                      <a:pt x="44" y="47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7" y="44"/>
                    </a:lnTo>
                    <a:lnTo>
                      <a:pt x="58" y="43"/>
                    </a:lnTo>
                    <a:lnTo>
                      <a:pt x="60" y="42"/>
                    </a:lnTo>
                    <a:lnTo>
                      <a:pt x="63" y="42"/>
                    </a:lnTo>
                    <a:lnTo>
                      <a:pt x="65" y="43"/>
                    </a:lnTo>
                    <a:lnTo>
                      <a:pt x="67" y="44"/>
                    </a:lnTo>
                    <a:lnTo>
                      <a:pt x="63" y="52"/>
                    </a:lnTo>
                    <a:lnTo>
                      <a:pt x="60" y="58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3" y="65"/>
                    </a:lnTo>
                    <a:lnTo>
                      <a:pt x="49" y="67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48" y="72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3" y="82"/>
                    </a:lnTo>
                    <a:lnTo>
                      <a:pt x="42" y="86"/>
                    </a:lnTo>
                    <a:lnTo>
                      <a:pt x="39" y="88"/>
                    </a:lnTo>
                    <a:lnTo>
                      <a:pt x="38" y="91"/>
                    </a:lnTo>
                    <a:lnTo>
                      <a:pt x="35" y="93"/>
                    </a:lnTo>
                    <a:lnTo>
                      <a:pt x="31" y="96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3" y="86"/>
                    </a:lnTo>
                    <a:lnTo>
                      <a:pt x="25" y="84"/>
                    </a:lnTo>
                    <a:lnTo>
                      <a:pt x="26" y="82"/>
                    </a:lnTo>
                    <a:lnTo>
                      <a:pt x="26" y="77"/>
                    </a:lnTo>
                    <a:lnTo>
                      <a:pt x="24" y="76"/>
                    </a:lnTo>
                    <a:lnTo>
                      <a:pt x="23" y="74"/>
                    </a:lnTo>
                    <a:lnTo>
                      <a:pt x="18" y="72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1" y="69"/>
                    </a:lnTo>
                    <a:lnTo>
                      <a:pt x="11" y="67"/>
                    </a:lnTo>
                    <a:lnTo>
                      <a:pt x="13" y="64"/>
                    </a:lnTo>
                    <a:lnTo>
                      <a:pt x="15" y="62"/>
                    </a:lnTo>
                    <a:lnTo>
                      <a:pt x="18" y="60"/>
                    </a:lnTo>
                    <a:lnTo>
                      <a:pt x="23" y="50"/>
                    </a:lnTo>
                    <a:lnTo>
                      <a:pt x="23" y="42"/>
                    </a:lnTo>
                    <a:lnTo>
                      <a:pt x="19" y="34"/>
                    </a:lnTo>
                    <a:lnTo>
                      <a:pt x="18" y="33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8" y="25"/>
                    </a:lnTo>
                    <a:lnTo>
                      <a:pt x="11" y="21"/>
                    </a:lnTo>
                    <a:lnTo>
                      <a:pt x="6" y="15"/>
                    </a:lnTo>
                    <a:lnTo>
                      <a:pt x="3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209">
                <a:extLst>
                  <a:ext uri="{FF2B5EF4-FFF2-40B4-BE49-F238E27FC236}">
                    <a16:creationId xmlns:a16="http://schemas.microsoft.com/office/drawing/2014/main" id="{26E6BFC7-6A7C-7D45-8E9E-8DA789C41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2149" y="4565653"/>
                <a:ext cx="16580" cy="352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7"/>
                  </a:cxn>
                  <a:cxn ang="0">
                    <a:pos x="6" y="8"/>
                  </a:cxn>
                  <a:cxn ang="0">
                    <a:pos x="5" y="8"/>
                  </a:cxn>
                  <a:cxn ang="0">
                    <a:pos x="5" y="15"/>
                  </a:cxn>
                  <a:cxn ang="0">
                    <a:pos x="4" y="17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3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17">
                    <a:moveTo>
                      <a:pt x="6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15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10">
                <a:extLst>
                  <a:ext uri="{FF2B5EF4-FFF2-40B4-BE49-F238E27FC236}">
                    <a16:creationId xmlns:a16="http://schemas.microsoft.com/office/drawing/2014/main" id="{4741697F-EE4E-AB47-8F16-26F973FF1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336" y="4530420"/>
                <a:ext cx="93266" cy="55961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3" y="25"/>
                  </a:cxn>
                  <a:cxn ang="0">
                    <a:pos x="12" y="24"/>
                  </a:cxn>
                  <a:cxn ang="0">
                    <a:pos x="40" y="0"/>
                  </a:cxn>
                  <a:cxn ang="0">
                    <a:pos x="43" y="0"/>
                  </a:cxn>
                  <a:cxn ang="0">
                    <a:pos x="45" y="3"/>
                  </a:cxn>
                  <a:cxn ang="0">
                    <a:pos x="45" y="9"/>
                  </a:cxn>
                  <a:cxn ang="0">
                    <a:pos x="44" y="12"/>
                  </a:cxn>
                  <a:cxn ang="0">
                    <a:pos x="43" y="13"/>
                  </a:cxn>
                  <a:cxn ang="0">
                    <a:pos x="40" y="14"/>
                  </a:cxn>
                  <a:cxn ang="0">
                    <a:pos x="39" y="15"/>
                  </a:cxn>
                  <a:cxn ang="0">
                    <a:pos x="38" y="18"/>
                  </a:cxn>
                  <a:cxn ang="0">
                    <a:pos x="38" y="20"/>
                  </a:cxn>
                  <a:cxn ang="0">
                    <a:pos x="25" y="25"/>
                  </a:cxn>
                  <a:cxn ang="0">
                    <a:pos x="18" y="27"/>
                  </a:cxn>
                  <a:cxn ang="0">
                    <a:pos x="17" y="27"/>
                  </a:cxn>
                  <a:cxn ang="0">
                    <a:pos x="13" y="25"/>
                  </a:cxn>
                  <a:cxn ang="0">
                    <a:pos x="13" y="24"/>
                  </a:cxn>
                  <a:cxn ang="0">
                    <a:pos x="12" y="24"/>
                  </a:cxn>
                  <a:cxn ang="0">
                    <a:pos x="12" y="23"/>
                  </a:cxn>
                  <a:cxn ang="0">
                    <a:pos x="9" y="22"/>
                  </a:cxn>
                  <a:cxn ang="0">
                    <a:pos x="8" y="22"/>
                  </a:cxn>
                  <a:cxn ang="0">
                    <a:pos x="5" y="20"/>
                  </a:cxn>
                  <a:cxn ang="0">
                    <a:pos x="3" y="20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15" y="17"/>
                  </a:cxn>
                  <a:cxn ang="0">
                    <a:pos x="18" y="15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8" y="13"/>
                  </a:cxn>
                  <a:cxn ang="0">
                    <a:pos x="30" y="13"/>
                  </a:cxn>
                  <a:cxn ang="0">
                    <a:pos x="35" y="10"/>
                  </a:cxn>
                  <a:cxn ang="0">
                    <a:pos x="37" y="8"/>
                  </a:cxn>
                  <a:cxn ang="0">
                    <a:pos x="38" y="7"/>
                  </a:cxn>
                  <a:cxn ang="0">
                    <a:pos x="38" y="4"/>
                  </a:cxn>
                  <a:cxn ang="0">
                    <a:pos x="39" y="2"/>
                  </a:cxn>
                  <a:cxn ang="0">
                    <a:pos x="40" y="0"/>
                  </a:cxn>
                </a:cxnLst>
                <a:rect l="0" t="0" r="r" b="b"/>
                <a:pathLst>
                  <a:path w="45" h="27">
                    <a:moveTo>
                      <a:pt x="12" y="24"/>
                    </a:moveTo>
                    <a:lnTo>
                      <a:pt x="13" y="25"/>
                    </a:lnTo>
                    <a:lnTo>
                      <a:pt x="12" y="24"/>
                    </a:lnTo>
                    <a:close/>
                    <a:moveTo>
                      <a:pt x="40" y="0"/>
                    </a:moveTo>
                    <a:lnTo>
                      <a:pt x="43" y="0"/>
                    </a:lnTo>
                    <a:lnTo>
                      <a:pt x="45" y="3"/>
                    </a:lnTo>
                    <a:lnTo>
                      <a:pt x="45" y="9"/>
                    </a:lnTo>
                    <a:lnTo>
                      <a:pt x="44" y="12"/>
                    </a:lnTo>
                    <a:lnTo>
                      <a:pt x="43" y="13"/>
                    </a:lnTo>
                    <a:lnTo>
                      <a:pt x="40" y="14"/>
                    </a:lnTo>
                    <a:lnTo>
                      <a:pt x="39" y="15"/>
                    </a:lnTo>
                    <a:lnTo>
                      <a:pt x="38" y="18"/>
                    </a:lnTo>
                    <a:lnTo>
                      <a:pt x="38" y="20"/>
                    </a:lnTo>
                    <a:lnTo>
                      <a:pt x="25" y="25"/>
                    </a:lnTo>
                    <a:lnTo>
                      <a:pt x="18" y="27"/>
                    </a:lnTo>
                    <a:lnTo>
                      <a:pt x="17" y="27"/>
                    </a:lnTo>
                    <a:lnTo>
                      <a:pt x="13" y="25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15" y="17"/>
                    </a:lnTo>
                    <a:lnTo>
                      <a:pt x="18" y="15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3"/>
                    </a:lnTo>
                    <a:lnTo>
                      <a:pt x="30" y="13"/>
                    </a:lnTo>
                    <a:lnTo>
                      <a:pt x="35" y="10"/>
                    </a:lnTo>
                    <a:lnTo>
                      <a:pt x="37" y="8"/>
                    </a:lnTo>
                    <a:lnTo>
                      <a:pt x="38" y="7"/>
                    </a:lnTo>
                    <a:lnTo>
                      <a:pt x="38" y="4"/>
                    </a:lnTo>
                    <a:lnTo>
                      <a:pt x="39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211">
                <a:extLst>
                  <a:ext uri="{FF2B5EF4-FFF2-40B4-BE49-F238E27FC236}">
                    <a16:creationId xmlns:a16="http://schemas.microsoft.com/office/drawing/2014/main" id="{96E7485F-7101-F940-93A9-CEC385558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318" y="4437152"/>
                <a:ext cx="489121" cy="252857"/>
              </a:xfrm>
              <a:custGeom>
                <a:avLst/>
                <a:gdLst/>
                <a:ahLst/>
                <a:cxnLst>
                  <a:cxn ang="0">
                    <a:pos x="29" y="3"/>
                  </a:cxn>
                  <a:cxn ang="0">
                    <a:pos x="40" y="24"/>
                  </a:cxn>
                  <a:cxn ang="0">
                    <a:pos x="47" y="26"/>
                  </a:cxn>
                  <a:cxn ang="0">
                    <a:pos x="56" y="35"/>
                  </a:cxn>
                  <a:cxn ang="0">
                    <a:pos x="61" y="31"/>
                  </a:cxn>
                  <a:cxn ang="0">
                    <a:pos x="67" y="25"/>
                  </a:cxn>
                  <a:cxn ang="0">
                    <a:pos x="74" y="21"/>
                  </a:cxn>
                  <a:cxn ang="0">
                    <a:pos x="86" y="13"/>
                  </a:cxn>
                  <a:cxn ang="0">
                    <a:pos x="91" y="15"/>
                  </a:cxn>
                  <a:cxn ang="0">
                    <a:pos x="98" y="21"/>
                  </a:cxn>
                  <a:cxn ang="0">
                    <a:pos x="113" y="24"/>
                  </a:cxn>
                  <a:cxn ang="0">
                    <a:pos x="119" y="26"/>
                  </a:cxn>
                  <a:cxn ang="0">
                    <a:pos x="148" y="35"/>
                  </a:cxn>
                  <a:cxn ang="0">
                    <a:pos x="160" y="41"/>
                  </a:cxn>
                  <a:cxn ang="0">
                    <a:pos x="163" y="45"/>
                  </a:cxn>
                  <a:cxn ang="0">
                    <a:pos x="178" y="55"/>
                  </a:cxn>
                  <a:cxn ang="0">
                    <a:pos x="190" y="67"/>
                  </a:cxn>
                  <a:cxn ang="0">
                    <a:pos x="200" y="73"/>
                  </a:cxn>
                  <a:cxn ang="0">
                    <a:pos x="192" y="77"/>
                  </a:cxn>
                  <a:cxn ang="0">
                    <a:pos x="197" y="86"/>
                  </a:cxn>
                  <a:cxn ang="0">
                    <a:pos x="202" y="91"/>
                  </a:cxn>
                  <a:cxn ang="0">
                    <a:pos x="209" y="101"/>
                  </a:cxn>
                  <a:cxn ang="0">
                    <a:pos x="216" y="104"/>
                  </a:cxn>
                  <a:cxn ang="0">
                    <a:pos x="220" y="109"/>
                  </a:cxn>
                  <a:cxn ang="0">
                    <a:pos x="227" y="113"/>
                  </a:cxn>
                  <a:cxn ang="0">
                    <a:pos x="236" y="116"/>
                  </a:cxn>
                  <a:cxn ang="0">
                    <a:pos x="227" y="122"/>
                  </a:cxn>
                  <a:cxn ang="0">
                    <a:pos x="210" y="117"/>
                  </a:cxn>
                  <a:cxn ang="0">
                    <a:pos x="196" y="109"/>
                  </a:cxn>
                  <a:cxn ang="0">
                    <a:pos x="194" y="106"/>
                  </a:cxn>
                  <a:cxn ang="0">
                    <a:pos x="178" y="91"/>
                  </a:cxn>
                  <a:cxn ang="0">
                    <a:pos x="158" y="84"/>
                  </a:cxn>
                  <a:cxn ang="0">
                    <a:pos x="152" y="89"/>
                  </a:cxn>
                  <a:cxn ang="0">
                    <a:pos x="147" y="94"/>
                  </a:cxn>
                  <a:cxn ang="0">
                    <a:pos x="145" y="103"/>
                  </a:cxn>
                  <a:cxn ang="0">
                    <a:pos x="122" y="102"/>
                  </a:cxn>
                  <a:cxn ang="0">
                    <a:pos x="102" y="92"/>
                  </a:cxn>
                  <a:cxn ang="0">
                    <a:pos x="87" y="94"/>
                  </a:cxn>
                  <a:cxn ang="0">
                    <a:pos x="87" y="87"/>
                  </a:cxn>
                  <a:cxn ang="0">
                    <a:pos x="93" y="84"/>
                  </a:cxn>
                  <a:cxn ang="0">
                    <a:pos x="91" y="75"/>
                  </a:cxn>
                  <a:cxn ang="0">
                    <a:pos x="84" y="60"/>
                  </a:cxn>
                  <a:cxn ang="0">
                    <a:pos x="74" y="55"/>
                  </a:cxn>
                  <a:cxn ang="0">
                    <a:pos x="49" y="50"/>
                  </a:cxn>
                  <a:cxn ang="0">
                    <a:pos x="43" y="47"/>
                  </a:cxn>
                  <a:cxn ang="0">
                    <a:pos x="34" y="41"/>
                  </a:cxn>
                  <a:cxn ang="0">
                    <a:pos x="29" y="45"/>
                  </a:cxn>
                  <a:cxn ang="0">
                    <a:pos x="24" y="39"/>
                  </a:cxn>
                  <a:cxn ang="0">
                    <a:pos x="22" y="34"/>
                  </a:cxn>
                  <a:cxn ang="0">
                    <a:pos x="15" y="31"/>
                  </a:cxn>
                  <a:cxn ang="0">
                    <a:pos x="27" y="26"/>
                  </a:cxn>
                  <a:cxn ang="0">
                    <a:pos x="33" y="23"/>
                  </a:cxn>
                  <a:cxn ang="0">
                    <a:pos x="19" y="25"/>
                  </a:cxn>
                  <a:cxn ang="0">
                    <a:pos x="14" y="23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13" y="4"/>
                  </a:cxn>
                </a:cxnLst>
                <a:rect l="0" t="0" r="r" b="b"/>
                <a:pathLst>
                  <a:path w="236" h="122">
                    <a:moveTo>
                      <a:pt x="18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7" y="8"/>
                    </a:lnTo>
                    <a:lnTo>
                      <a:pt x="40" y="9"/>
                    </a:lnTo>
                    <a:lnTo>
                      <a:pt x="40" y="24"/>
                    </a:lnTo>
                    <a:lnTo>
                      <a:pt x="42" y="25"/>
                    </a:lnTo>
                    <a:lnTo>
                      <a:pt x="44" y="26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54" y="35"/>
                    </a:lnTo>
                    <a:lnTo>
                      <a:pt x="56" y="35"/>
                    </a:lnTo>
                    <a:lnTo>
                      <a:pt x="57" y="34"/>
                    </a:lnTo>
                    <a:lnTo>
                      <a:pt x="59" y="33"/>
                    </a:lnTo>
                    <a:lnTo>
                      <a:pt x="61" y="31"/>
                    </a:lnTo>
                    <a:lnTo>
                      <a:pt x="62" y="29"/>
                    </a:lnTo>
                    <a:lnTo>
                      <a:pt x="62" y="28"/>
                    </a:lnTo>
                    <a:lnTo>
                      <a:pt x="67" y="25"/>
                    </a:lnTo>
                    <a:lnTo>
                      <a:pt x="68" y="24"/>
                    </a:lnTo>
                    <a:lnTo>
                      <a:pt x="72" y="23"/>
                    </a:lnTo>
                    <a:lnTo>
                      <a:pt x="74" y="21"/>
                    </a:lnTo>
                    <a:lnTo>
                      <a:pt x="79" y="16"/>
                    </a:lnTo>
                    <a:lnTo>
                      <a:pt x="83" y="14"/>
                    </a:lnTo>
                    <a:lnTo>
                      <a:pt x="86" y="13"/>
                    </a:lnTo>
                    <a:lnTo>
                      <a:pt x="86" y="14"/>
                    </a:lnTo>
                    <a:lnTo>
                      <a:pt x="88" y="15"/>
                    </a:lnTo>
                    <a:lnTo>
                      <a:pt x="91" y="15"/>
                    </a:lnTo>
                    <a:lnTo>
                      <a:pt x="94" y="16"/>
                    </a:lnTo>
                    <a:lnTo>
                      <a:pt x="97" y="19"/>
                    </a:lnTo>
                    <a:lnTo>
                      <a:pt x="98" y="21"/>
                    </a:lnTo>
                    <a:lnTo>
                      <a:pt x="101" y="23"/>
                    </a:lnTo>
                    <a:lnTo>
                      <a:pt x="112" y="23"/>
                    </a:lnTo>
                    <a:lnTo>
                      <a:pt x="113" y="24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6"/>
                    </a:lnTo>
                    <a:lnTo>
                      <a:pt x="127" y="31"/>
                    </a:lnTo>
                    <a:lnTo>
                      <a:pt x="138" y="34"/>
                    </a:lnTo>
                    <a:lnTo>
                      <a:pt x="148" y="35"/>
                    </a:lnTo>
                    <a:lnTo>
                      <a:pt x="151" y="36"/>
                    </a:lnTo>
                    <a:lnTo>
                      <a:pt x="152" y="38"/>
                    </a:lnTo>
                    <a:lnTo>
                      <a:pt x="160" y="41"/>
                    </a:lnTo>
                    <a:lnTo>
                      <a:pt x="160" y="43"/>
                    </a:lnTo>
                    <a:lnTo>
                      <a:pt x="162" y="44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72" y="49"/>
                    </a:lnTo>
                    <a:lnTo>
                      <a:pt x="178" y="55"/>
                    </a:lnTo>
                    <a:lnTo>
                      <a:pt x="182" y="60"/>
                    </a:lnTo>
                    <a:lnTo>
                      <a:pt x="187" y="65"/>
                    </a:lnTo>
                    <a:lnTo>
                      <a:pt x="190" y="67"/>
                    </a:lnTo>
                    <a:lnTo>
                      <a:pt x="197" y="67"/>
                    </a:lnTo>
                    <a:lnTo>
                      <a:pt x="200" y="69"/>
                    </a:lnTo>
                    <a:lnTo>
                      <a:pt x="200" y="73"/>
                    </a:lnTo>
                    <a:lnTo>
                      <a:pt x="197" y="75"/>
                    </a:lnTo>
                    <a:lnTo>
                      <a:pt x="194" y="75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6" y="83"/>
                    </a:lnTo>
                    <a:lnTo>
                      <a:pt x="197" y="86"/>
                    </a:lnTo>
                    <a:lnTo>
                      <a:pt x="200" y="87"/>
                    </a:lnTo>
                    <a:lnTo>
                      <a:pt x="200" y="88"/>
                    </a:lnTo>
                    <a:lnTo>
                      <a:pt x="202" y="91"/>
                    </a:lnTo>
                    <a:lnTo>
                      <a:pt x="204" y="94"/>
                    </a:lnTo>
                    <a:lnTo>
                      <a:pt x="205" y="97"/>
                    </a:lnTo>
                    <a:lnTo>
                      <a:pt x="209" y="101"/>
                    </a:lnTo>
                    <a:lnTo>
                      <a:pt x="210" y="103"/>
                    </a:lnTo>
                    <a:lnTo>
                      <a:pt x="214" y="104"/>
                    </a:lnTo>
                    <a:lnTo>
                      <a:pt x="216" y="104"/>
                    </a:lnTo>
                    <a:lnTo>
                      <a:pt x="219" y="107"/>
                    </a:lnTo>
                    <a:lnTo>
                      <a:pt x="219" y="108"/>
                    </a:lnTo>
                    <a:lnTo>
                      <a:pt x="220" y="109"/>
                    </a:lnTo>
                    <a:lnTo>
                      <a:pt x="224" y="109"/>
                    </a:lnTo>
                    <a:lnTo>
                      <a:pt x="226" y="111"/>
                    </a:lnTo>
                    <a:lnTo>
                      <a:pt x="227" y="113"/>
                    </a:lnTo>
                    <a:lnTo>
                      <a:pt x="227" y="114"/>
                    </a:lnTo>
                    <a:lnTo>
                      <a:pt x="229" y="116"/>
                    </a:lnTo>
                    <a:lnTo>
                      <a:pt x="236" y="116"/>
                    </a:lnTo>
                    <a:lnTo>
                      <a:pt x="234" y="117"/>
                    </a:lnTo>
                    <a:lnTo>
                      <a:pt x="231" y="122"/>
                    </a:lnTo>
                    <a:lnTo>
                      <a:pt x="227" y="122"/>
                    </a:lnTo>
                    <a:lnTo>
                      <a:pt x="225" y="121"/>
                    </a:lnTo>
                    <a:lnTo>
                      <a:pt x="221" y="117"/>
                    </a:lnTo>
                    <a:lnTo>
                      <a:pt x="210" y="117"/>
                    </a:lnTo>
                    <a:lnTo>
                      <a:pt x="202" y="114"/>
                    </a:lnTo>
                    <a:lnTo>
                      <a:pt x="199" y="112"/>
                    </a:lnTo>
                    <a:lnTo>
                      <a:pt x="196" y="109"/>
                    </a:lnTo>
                    <a:lnTo>
                      <a:pt x="195" y="107"/>
                    </a:lnTo>
                    <a:lnTo>
                      <a:pt x="195" y="106"/>
                    </a:lnTo>
                    <a:lnTo>
                      <a:pt x="194" y="106"/>
                    </a:lnTo>
                    <a:lnTo>
                      <a:pt x="191" y="104"/>
                    </a:lnTo>
                    <a:lnTo>
                      <a:pt x="185" y="98"/>
                    </a:lnTo>
                    <a:lnTo>
                      <a:pt x="178" y="91"/>
                    </a:lnTo>
                    <a:lnTo>
                      <a:pt x="171" y="87"/>
                    </a:lnTo>
                    <a:lnTo>
                      <a:pt x="162" y="84"/>
                    </a:lnTo>
                    <a:lnTo>
                      <a:pt x="158" y="84"/>
                    </a:lnTo>
                    <a:lnTo>
                      <a:pt x="155" y="86"/>
                    </a:lnTo>
                    <a:lnTo>
                      <a:pt x="153" y="88"/>
                    </a:lnTo>
                    <a:lnTo>
                      <a:pt x="152" y="89"/>
                    </a:lnTo>
                    <a:lnTo>
                      <a:pt x="151" y="92"/>
                    </a:lnTo>
                    <a:lnTo>
                      <a:pt x="148" y="93"/>
                    </a:lnTo>
                    <a:lnTo>
                      <a:pt x="147" y="94"/>
                    </a:lnTo>
                    <a:lnTo>
                      <a:pt x="147" y="99"/>
                    </a:lnTo>
                    <a:lnTo>
                      <a:pt x="146" y="101"/>
                    </a:lnTo>
                    <a:lnTo>
                      <a:pt x="145" y="103"/>
                    </a:lnTo>
                    <a:lnTo>
                      <a:pt x="145" y="104"/>
                    </a:lnTo>
                    <a:lnTo>
                      <a:pt x="130" y="104"/>
                    </a:lnTo>
                    <a:lnTo>
                      <a:pt x="122" y="102"/>
                    </a:lnTo>
                    <a:lnTo>
                      <a:pt x="112" y="94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99" y="93"/>
                    </a:lnTo>
                    <a:lnTo>
                      <a:pt x="99" y="94"/>
                    </a:lnTo>
                    <a:lnTo>
                      <a:pt x="87" y="94"/>
                    </a:lnTo>
                    <a:lnTo>
                      <a:pt x="84" y="92"/>
                    </a:lnTo>
                    <a:lnTo>
                      <a:pt x="84" y="88"/>
                    </a:lnTo>
                    <a:lnTo>
                      <a:pt x="87" y="87"/>
                    </a:lnTo>
                    <a:lnTo>
                      <a:pt x="88" y="86"/>
                    </a:lnTo>
                    <a:lnTo>
                      <a:pt x="91" y="84"/>
                    </a:lnTo>
                    <a:lnTo>
                      <a:pt x="93" y="84"/>
                    </a:lnTo>
                    <a:lnTo>
                      <a:pt x="94" y="83"/>
                    </a:lnTo>
                    <a:lnTo>
                      <a:pt x="92" y="79"/>
                    </a:lnTo>
                    <a:lnTo>
                      <a:pt x="91" y="75"/>
                    </a:lnTo>
                    <a:lnTo>
                      <a:pt x="89" y="73"/>
                    </a:lnTo>
                    <a:lnTo>
                      <a:pt x="89" y="65"/>
                    </a:lnTo>
                    <a:lnTo>
                      <a:pt x="84" y="60"/>
                    </a:lnTo>
                    <a:lnTo>
                      <a:pt x="81" y="58"/>
                    </a:lnTo>
                    <a:lnTo>
                      <a:pt x="78" y="57"/>
                    </a:lnTo>
                    <a:lnTo>
                      <a:pt x="74" y="55"/>
                    </a:lnTo>
                    <a:lnTo>
                      <a:pt x="72" y="54"/>
                    </a:lnTo>
                    <a:lnTo>
                      <a:pt x="62" y="52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4" y="38"/>
                    </a:lnTo>
                    <a:lnTo>
                      <a:pt x="32" y="43"/>
                    </a:lnTo>
                    <a:lnTo>
                      <a:pt x="29" y="45"/>
                    </a:lnTo>
                    <a:lnTo>
                      <a:pt x="25" y="45"/>
                    </a:lnTo>
                    <a:lnTo>
                      <a:pt x="24" y="44"/>
                    </a:lnTo>
                    <a:lnTo>
                      <a:pt x="24" y="39"/>
                    </a:lnTo>
                    <a:lnTo>
                      <a:pt x="23" y="38"/>
                    </a:lnTo>
                    <a:lnTo>
                      <a:pt x="23" y="35"/>
                    </a:lnTo>
                    <a:lnTo>
                      <a:pt x="22" y="34"/>
                    </a:lnTo>
                    <a:lnTo>
                      <a:pt x="19" y="33"/>
                    </a:lnTo>
                    <a:lnTo>
                      <a:pt x="18" y="31"/>
                    </a:lnTo>
                    <a:lnTo>
                      <a:pt x="15" y="31"/>
                    </a:lnTo>
                    <a:lnTo>
                      <a:pt x="15" y="30"/>
                    </a:lnTo>
                    <a:lnTo>
                      <a:pt x="20" y="28"/>
                    </a:lnTo>
                    <a:lnTo>
                      <a:pt x="27" y="26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28" y="24"/>
                    </a:lnTo>
                    <a:lnTo>
                      <a:pt x="22" y="25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4" y="23"/>
                    </a:lnTo>
                    <a:lnTo>
                      <a:pt x="12" y="18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9" y="8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12">
                <a:extLst>
                  <a:ext uri="{FF2B5EF4-FFF2-40B4-BE49-F238E27FC236}">
                    <a16:creationId xmlns:a16="http://schemas.microsoft.com/office/drawing/2014/main" id="{D7D7AD65-C92E-1540-BCFF-3D682482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730" y="4491039"/>
                <a:ext cx="49741" cy="497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9" y="5"/>
                  </a:cxn>
                  <a:cxn ang="0">
                    <a:pos x="12" y="9"/>
                  </a:cxn>
                  <a:cxn ang="0">
                    <a:pos x="15" y="13"/>
                  </a:cxn>
                  <a:cxn ang="0">
                    <a:pos x="20" y="15"/>
                  </a:cxn>
                  <a:cxn ang="0">
                    <a:pos x="21" y="17"/>
                  </a:cxn>
                  <a:cxn ang="0">
                    <a:pos x="24" y="18"/>
                  </a:cxn>
                  <a:cxn ang="0">
                    <a:pos x="24" y="24"/>
                  </a:cxn>
                  <a:cxn ang="0">
                    <a:pos x="21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6" y="19"/>
                  </a:cxn>
                  <a:cxn ang="0">
                    <a:pos x="16" y="15"/>
                  </a:cxn>
                  <a:cxn ang="0">
                    <a:pos x="14" y="14"/>
                  </a:cxn>
                  <a:cxn ang="0">
                    <a:pos x="12" y="13"/>
                  </a:cxn>
                  <a:cxn ang="0">
                    <a:pos x="10" y="8"/>
                  </a:cxn>
                  <a:cxn ang="0">
                    <a:pos x="7" y="5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5" y="3"/>
                    </a:lnTo>
                    <a:lnTo>
                      <a:pt x="9" y="5"/>
                    </a:lnTo>
                    <a:lnTo>
                      <a:pt x="12" y="9"/>
                    </a:lnTo>
                    <a:lnTo>
                      <a:pt x="15" y="13"/>
                    </a:lnTo>
                    <a:lnTo>
                      <a:pt x="20" y="15"/>
                    </a:lnTo>
                    <a:lnTo>
                      <a:pt x="21" y="17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6" y="19"/>
                    </a:lnTo>
                    <a:lnTo>
                      <a:pt x="16" y="15"/>
                    </a:lnTo>
                    <a:lnTo>
                      <a:pt x="14" y="14"/>
                    </a:lnTo>
                    <a:lnTo>
                      <a:pt x="12" y="13"/>
                    </a:lnTo>
                    <a:lnTo>
                      <a:pt x="10" y="8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3">
                <a:extLst>
                  <a:ext uri="{FF2B5EF4-FFF2-40B4-BE49-F238E27FC236}">
                    <a16:creationId xmlns:a16="http://schemas.microsoft.com/office/drawing/2014/main" id="{13F01DD2-7B98-B742-B03D-A8D53A127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3706" y="4561508"/>
                <a:ext cx="24871" cy="310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3"/>
                  </a:cxn>
                  <a:cxn ang="0">
                    <a:pos x="5" y="5"/>
                  </a:cxn>
                  <a:cxn ang="0">
                    <a:pos x="8" y="7"/>
                  </a:cxn>
                  <a:cxn ang="0">
                    <a:pos x="12" y="10"/>
                  </a:cxn>
                  <a:cxn ang="0">
                    <a:pos x="12" y="13"/>
                  </a:cxn>
                  <a:cxn ang="0">
                    <a:pos x="9" y="15"/>
                  </a:cxn>
                  <a:cxn ang="0">
                    <a:pos x="7" y="13"/>
                  </a:cxn>
                  <a:cxn ang="0">
                    <a:pos x="7" y="9"/>
                  </a:cxn>
                  <a:cxn ang="0">
                    <a:pos x="4" y="9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15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8" y="7"/>
                    </a:lnTo>
                    <a:lnTo>
                      <a:pt x="12" y="10"/>
                    </a:lnTo>
                    <a:lnTo>
                      <a:pt x="12" y="13"/>
                    </a:lnTo>
                    <a:lnTo>
                      <a:pt x="9" y="15"/>
                    </a:lnTo>
                    <a:lnTo>
                      <a:pt x="7" y="13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14">
                <a:extLst>
                  <a:ext uri="{FF2B5EF4-FFF2-40B4-BE49-F238E27FC236}">
                    <a16:creationId xmlns:a16="http://schemas.microsoft.com/office/drawing/2014/main" id="{98D6F3F2-347D-0F40-8E48-1E3751872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440" y="4673427"/>
                <a:ext cx="14508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5"/>
                  </a:cxn>
                  <a:cxn ang="0">
                    <a:pos x="7" y="9"/>
                  </a:cxn>
                  <a:cxn ang="0">
                    <a:pos x="4" y="8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3" y="2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15">
                <a:extLst>
                  <a:ext uri="{FF2B5EF4-FFF2-40B4-BE49-F238E27FC236}">
                    <a16:creationId xmlns:a16="http://schemas.microsoft.com/office/drawing/2014/main" id="{41E059A6-E57A-9149-B008-16D175147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207" y="4660993"/>
                <a:ext cx="24871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2" y="6"/>
                  </a:cxn>
                  <a:cxn ang="0">
                    <a:pos x="9" y="6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5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6">
                <a:extLst>
                  <a:ext uri="{FF2B5EF4-FFF2-40B4-BE49-F238E27FC236}">
                    <a16:creationId xmlns:a16="http://schemas.microsoft.com/office/drawing/2014/main" id="{EA8A7192-34AD-544A-8451-8005EC771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4280" y="4629907"/>
                <a:ext cx="26945" cy="269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5"/>
                  </a:cxn>
                  <a:cxn ang="0">
                    <a:pos x="13" y="13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3" y="4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3">
                    <a:moveTo>
                      <a:pt x="0" y="0"/>
                    </a:moveTo>
                    <a:lnTo>
                      <a:pt x="8" y="5"/>
                    </a:lnTo>
                    <a:lnTo>
                      <a:pt x="13" y="13"/>
                    </a:lnTo>
                    <a:lnTo>
                      <a:pt x="8" y="10"/>
                    </a:lnTo>
                    <a:lnTo>
                      <a:pt x="5" y="8"/>
                    </a:lnTo>
                    <a:lnTo>
                      <a:pt x="3" y="4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17">
                <a:extLst>
                  <a:ext uri="{FF2B5EF4-FFF2-40B4-BE49-F238E27FC236}">
                    <a16:creationId xmlns:a16="http://schemas.microsoft.com/office/drawing/2014/main" id="{CF1307EE-FB94-6A42-9FAF-042D2F82C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4536" y="4609181"/>
                <a:ext cx="31090" cy="1865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"/>
                  </a:cxn>
                  <a:cxn ang="0">
                    <a:pos x="8" y="3"/>
                  </a:cxn>
                  <a:cxn ang="0">
                    <a:pos x="13" y="5"/>
                  </a:cxn>
                  <a:cxn ang="0">
                    <a:pos x="15" y="8"/>
                  </a:cxn>
                  <a:cxn ang="0">
                    <a:pos x="15" y="9"/>
                  </a:cxn>
                  <a:cxn ang="0">
                    <a:pos x="10" y="9"/>
                  </a:cxn>
                  <a:cxn ang="0">
                    <a:pos x="7" y="8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5" h="9">
                    <a:moveTo>
                      <a:pt x="1" y="0"/>
                    </a:moveTo>
                    <a:lnTo>
                      <a:pt x="4" y="1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5" y="8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7" y="8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18">
                <a:extLst>
                  <a:ext uri="{FF2B5EF4-FFF2-40B4-BE49-F238E27FC236}">
                    <a16:creationId xmlns:a16="http://schemas.microsoft.com/office/drawing/2014/main" id="{7AAA0A15-6A8B-CC42-BF90-25E29A2E7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153" y="4590525"/>
                <a:ext cx="2072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0" y="4"/>
                  </a:cxn>
                  <a:cxn ang="0">
                    <a:pos x="7" y="4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3" y="0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19">
                <a:extLst>
                  <a:ext uri="{FF2B5EF4-FFF2-40B4-BE49-F238E27FC236}">
                    <a16:creationId xmlns:a16="http://schemas.microsoft.com/office/drawing/2014/main" id="{DEC1473C-C4F9-9247-9C1F-C74E060D28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5154" y="4588448"/>
                <a:ext cx="6218" cy="207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1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08">
                <a:extLst>
                  <a:ext uri="{FF2B5EF4-FFF2-40B4-BE49-F238E27FC236}">
                    <a16:creationId xmlns:a16="http://schemas.microsoft.com/office/drawing/2014/main" id="{5D9E8A3D-1BE4-3945-9F4E-8BFC19FB3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4992" y="4501396"/>
                <a:ext cx="70467" cy="2072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1" y="0"/>
                  </a:cxn>
                  <a:cxn ang="0">
                    <a:pos x="21" y="2"/>
                  </a:cxn>
                  <a:cxn ang="0">
                    <a:pos x="29" y="2"/>
                  </a:cxn>
                  <a:cxn ang="0">
                    <a:pos x="29" y="3"/>
                  </a:cxn>
                  <a:cxn ang="0">
                    <a:pos x="30" y="5"/>
                  </a:cxn>
                  <a:cxn ang="0">
                    <a:pos x="32" y="5"/>
                  </a:cxn>
                  <a:cxn ang="0">
                    <a:pos x="34" y="8"/>
                  </a:cxn>
                  <a:cxn ang="0">
                    <a:pos x="34" y="10"/>
                  </a:cxn>
                  <a:cxn ang="0">
                    <a:pos x="27" y="10"/>
                  </a:cxn>
                  <a:cxn ang="0">
                    <a:pos x="25" y="9"/>
                  </a:cxn>
                  <a:cxn ang="0">
                    <a:pos x="22" y="7"/>
                  </a:cxn>
                  <a:cxn ang="0">
                    <a:pos x="20" y="5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34" h="10">
                    <a:moveTo>
                      <a:pt x="2" y="0"/>
                    </a:moveTo>
                    <a:lnTo>
                      <a:pt x="21" y="0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30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4" y="10"/>
                    </a:lnTo>
                    <a:lnTo>
                      <a:pt x="27" y="10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20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14">
                <a:extLst>
                  <a:ext uri="{FF2B5EF4-FFF2-40B4-BE49-F238E27FC236}">
                    <a16:creationId xmlns:a16="http://schemas.microsoft.com/office/drawing/2014/main" id="{0228C209-5DBF-E14C-A3CE-B7C054DD9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854" y="4130386"/>
                <a:ext cx="33161" cy="580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0" y="18"/>
                  </a:cxn>
                  <a:cxn ang="0">
                    <a:pos x="10" y="21"/>
                  </a:cxn>
                  <a:cxn ang="0">
                    <a:pos x="12" y="26"/>
                  </a:cxn>
                  <a:cxn ang="0">
                    <a:pos x="12" y="28"/>
                  </a:cxn>
                  <a:cxn ang="0">
                    <a:pos x="11" y="28"/>
                  </a:cxn>
                  <a:cxn ang="0">
                    <a:pos x="10" y="27"/>
                  </a:cxn>
                  <a:cxn ang="0">
                    <a:pos x="9" y="27"/>
                  </a:cxn>
                  <a:cxn ang="0">
                    <a:pos x="7" y="26"/>
                  </a:cxn>
                  <a:cxn ang="0">
                    <a:pos x="7" y="21"/>
                  </a:cxn>
                  <a:cxn ang="0">
                    <a:pos x="6" y="21"/>
                  </a:cxn>
                  <a:cxn ang="0">
                    <a:pos x="2" y="17"/>
                  </a:cxn>
                  <a:cxn ang="0">
                    <a:pos x="2" y="13"/>
                  </a:cxn>
                  <a:cxn ang="0">
                    <a:pos x="7" y="13"/>
                  </a:cxn>
                  <a:cxn ang="0">
                    <a:pos x="9" y="12"/>
                  </a:cxn>
                  <a:cxn ang="0">
                    <a:pos x="6" y="7"/>
                  </a:cxn>
                  <a:cxn ang="0">
                    <a:pos x="4" y="5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lnTo>
                      <a:pt x="6" y="1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7"/>
                    </a:lnTo>
                    <a:lnTo>
                      <a:pt x="9" y="27"/>
                    </a:lnTo>
                    <a:lnTo>
                      <a:pt x="7" y="26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318">
                <a:extLst>
                  <a:ext uri="{FF2B5EF4-FFF2-40B4-BE49-F238E27FC236}">
                    <a16:creationId xmlns:a16="http://schemas.microsoft.com/office/drawing/2014/main" id="{A62A3803-8131-3E41-8A87-A84D364DE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7523" y="4188309"/>
                <a:ext cx="18653" cy="1658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9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7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114">
              <a:extLst>
                <a:ext uri="{FF2B5EF4-FFF2-40B4-BE49-F238E27FC236}">
                  <a16:creationId xmlns:a16="http://schemas.microsoft.com/office/drawing/2014/main" id="{63A0C919-EBD6-3545-820F-01D7124649FF}"/>
                </a:ext>
              </a:extLst>
            </p:cNvPr>
            <p:cNvGrpSpPr/>
            <p:nvPr/>
          </p:nvGrpSpPr>
          <p:grpSpPr>
            <a:xfrm>
              <a:off x="3811932" y="2681222"/>
              <a:ext cx="2525965" cy="1861261"/>
              <a:chOff x="6389342" y="1817331"/>
              <a:chExt cx="3937813" cy="2901546"/>
            </a:xfrm>
            <a:grpFill/>
          </p:grpSpPr>
          <p:sp>
            <p:nvSpPr>
              <p:cNvPr id="60" name="Freeform 1297">
                <a:extLst>
                  <a:ext uri="{FF2B5EF4-FFF2-40B4-BE49-F238E27FC236}">
                    <a16:creationId xmlns:a16="http://schemas.microsoft.com/office/drawing/2014/main" id="{A278DF13-DE9C-F540-B4A6-5A4AB6FE1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385" y="4196599"/>
                <a:ext cx="47669" cy="953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7"/>
                  </a:cxn>
                  <a:cxn ang="0">
                    <a:pos x="17" y="13"/>
                  </a:cxn>
                  <a:cxn ang="0">
                    <a:pos x="22" y="19"/>
                  </a:cxn>
                  <a:cxn ang="0">
                    <a:pos x="23" y="28"/>
                  </a:cxn>
                  <a:cxn ang="0">
                    <a:pos x="23" y="32"/>
                  </a:cxn>
                  <a:cxn ang="0">
                    <a:pos x="22" y="35"/>
                  </a:cxn>
                  <a:cxn ang="0">
                    <a:pos x="17" y="43"/>
                  </a:cxn>
                  <a:cxn ang="0">
                    <a:pos x="14" y="44"/>
                  </a:cxn>
                  <a:cxn ang="0">
                    <a:pos x="10" y="46"/>
                  </a:cxn>
                  <a:cxn ang="0">
                    <a:pos x="7" y="44"/>
                  </a:cxn>
                  <a:cxn ang="0">
                    <a:pos x="4" y="43"/>
                  </a:cxn>
                  <a:cxn ang="0">
                    <a:pos x="2" y="41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2" y="23"/>
                  </a:cxn>
                  <a:cxn ang="0">
                    <a:pos x="4" y="12"/>
                  </a:cxn>
                  <a:cxn ang="0">
                    <a:pos x="5" y="0"/>
                  </a:cxn>
                </a:cxnLst>
                <a:rect l="0" t="0" r="r" b="b"/>
                <a:pathLst>
                  <a:path w="23" h="46">
                    <a:moveTo>
                      <a:pt x="5" y="0"/>
                    </a:moveTo>
                    <a:lnTo>
                      <a:pt x="10" y="7"/>
                    </a:lnTo>
                    <a:lnTo>
                      <a:pt x="17" y="13"/>
                    </a:lnTo>
                    <a:lnTo>
                      <a:pt x="22" y="19"/>
                    </a:lnTo>
                    <a:lnTo>
                      <a:pt x="23" y="28"/>
                    </a:lnTo>
                    <a:lnTo>
                      <a:pt x="23" y="32"/>
                    </a:lnTo>
                    <a:lnTo>
                      <a:pt x="22" y="35"/>
                    </a:lnTo>
                    <a:lnTo>
                      <a:pt x="17" y="43"/>
                    </a:lnTo>
                    <a:lnTo>
                      <a:pt x="14" y="44"/>
                    </a:lnTo>
                    <a:lnTo>
                      <a:pt x="10" y="46"/>
                    </a:lnTo>
                    <a:lnTo>
                      <a:pt x="7" y="44"/>
                    </a:lnTo>
                    <a:lnTo>
                      <a:pt x="4" y="43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3"/>
                    </a:lnTo>
                    <a:lnTo>
                      <a:pt x="4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98">
                <a:extLst>
                  <a:ext uri="{FF2B5EF4-FFF2-40B4-BE49-F238E27FC236}">
                    <a16:creationId xmlns:a16="http://schemas.microsoft.com/office/drawing/2014/main" id="{1F7240B2-E604-9045-B450-A23DBEA4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513" y="4296080"/>
                <a:ext cx="254922" cy="2756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3"/>
                  </a:cxn>
                  <a:cxn ang="0">
                    <a:pos x="24" y="4"/>
                  </a:cxn>
                  <a:cxn ang="0">
                    <a:pos x="34" y="11"/>
                  </a:cxn>
                  <a:cxn ang="0">
                    <a:pos x="40" y="20"/>
                  </a:cxn>
                  <a:cxn ang="0">
                    <a:pos x="41" y="21"/>
                  </a:cxn>
                  <a:cxn ang="0">
                    <a:pos x="46" y="23"/>
                  </a:cxn>
                  <a:cxn ang="0">
                    <a:pos x="54" y="29"/>
                  </a:cxn>
                  <a:cxn ang="0">
                    <a:pos x="64" y="39"/>
                  </a:cxn>
                  <a:cxn ang="0">
                    <a:pos x="80" y="49"/>
                  </a:cxn>
                  <a:cxn ang="0">
                    <a:pos x="85" y="50"/>
                  </a:cxn>
                  <a:cxn ang="0">
                    <a:pos x="93" y="57"/>
                  </a:cxn>
                  <a:cxn ang="0">
                    <a:pos x="92" y="60"/>
                  </a:cxn>
                  <a:cxn ang="0">
                    <a:pos x="95" y="62"/>
                  </a:cxn>
                  <a:cxn ang="0">
                    <a:pos x="99" y="65"/>
                  </a:cxn>
                  <a:cxn ang="0">
                    <a:pos x="98" y="72"/>
                  </a:cxn>
                  <a:cxn ang="0">
                    <a:pos x="105" y="76"/>
                  </a:cxn>
                  <a:cxn ang="0">
                    <a:pos x="107" y="83"/>
                  </a:cxn>
                  <a:cxn ang="0">
                    <a:pos x="110" y="87"/>
                  </a:cxn>
                  <a:cxn ang="0">
                    <a:pos x="114" y="91"/>
                  </a:cxn>
                  <a:cxn ang="0">
                    <a:pos x="120" y="94"/>
                  </a:cxn>
                  <a:cxn ang="0">
                    <a:pos x="123" y="98"/>
                  </a:cxn>
                  <a:cxn ang="0">
                    <a:pos x="120" y="117"/>
                  </a:cxn>
                  <a:cxn ang="0">
                    <a:pos x="118" y="131"/>
                  </a:cxn>
                  <a:cxn ang="0">
                    <a:pos x="114" y="133"/>
                  </a:cxn>
                  <a:cxn ang="0">
                    <a:pos x="107" y="131"/>
                  </a:cxn>
                  <a:cxn ang="0">
                    <a:pos x="102" y="125"/>
                  </a:cxn>
                  <a:cxn ang="0">
                    <a:pos x="100" y="122"/>
                  </a:cxn>
                  <a:cxn ang="0">
                    <a:pos x="70" y="96"/>
                  </a:cxn>
                  <a:cxn ang="0">
                    <a:pos x="62" y="79"/>
                  </a:cxn>
                  <a:cxn ang="0">
                    <a:pos x="55" y="69"/>
                  </a:cxn>
                  <a:cxn ang="0">
                    <a:pos x="54" y="65"/>
                  </a:cxn>
                  <a:cxn ang="0">
                    <a:pos x="48" y="64"/>
                  </a:cxn>
                  <a:cxn ang="0">
                    <a:pos x="44" y="58"/>
                  </a:cxn>
                  <a:cxn ang="0">
                    <a:pos x="41" y="49"/>
                  </a:cxn>
                  <a:cxn ang="0">
                    <a:pos x="38" y="43"/>
                  </a:cxn>
                  <a:cxn ang="0">
                    <a:pos x="26" y="35"/>
                  </a:cxn>
                  <a:cxn ang="0">
                    <a:pos x="24" y="29"/>
                  </a:cxn>
                  <a:cxn ang="0">
                    <a:pos x="20" y="23"/>
                  </a:cxn>
                  <a:cxn ang="0">
                    <a:pos x="16" y="20"/>
                  </a:cxn>
                  <a:cxn ang="0">
                    <a:pos x="9" y="19"/>
                  </a:cxn>
                  <a:cxn ang="0">
                    <a:pos x="3" y="9"/>
                  </a:cxn>
                  <a:cxn ang="0">
                    <a:pos x="0" y="0"/>
                  </a:cxn>
                </a:cxnLst>
                <a:rect l="0" t="0" r="r" b="b"/>
                <a:pathLst>
                  <a:path w="123" h="133">
                    <a:moveTo>
                      <a:pt x="0" y="0"/>
                    </a:moveTo>
                    <a:lnTo>
                      <a:pt x="5" y="0"/>
                    </a:lnTo>
                    <a:lnTo>
                      <a:pt x="6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4" y="4"/>
                    </a:lnTo>
                    <a:lnTo>
                      <a:pt x="29" y="6"/>
                    </a:lnTo>
                    <a:lnTo>
                      <a:pt x="34" y="11"/>
                    </a:lnTo>
                    <a:lnTo>
                      <a:pt x="39" y="19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43" y="21"/>
                    </a:lnTo>
                    <a:lnTo>
                      <a:pt x="46" y="23"/>
                    </a:lnTo>
                    <a:lnTo>
                      <a:pt x="50" y="25"/>
                    </a:lnTo>
                    <a:lnTo>
                      <a:pt x="54" y="29"/>
                    </a:lnTo>
                    <a:lnTo>
                      <a:pt x="56" y="33"/>
                    </a:lnTo>
                    <a:lnTo>
                      <a:pt x="64" y="39"/>
                    </a:lnTo>
                    <a:lnTo>
                      <a:pt x="70" y="45"/>
                    </a:lnTo>
                    <a:lnTo>
                      <a:pt x="80" y="49"/>
                    </a:lnTo>
                    <a:lnTo>
                      <a:pt x="83" y="50"/>
                    </a:lnTo>
                    <a:lnTo>
                      <a:pt x="85" y="50"/>
                    </a:lnTo>
                    <a:lnTo>
                      <a:pt x="89" y="53"/>
                    </a:lnTo>
                    <a:lnTo>
                      <a:pt x="93" y="57"/>
                    </a:lnTo>
                    <a:lnTo>
                      <a:pt x="93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5" y="62"/>
                    </a:lnTo>
                    <a:lnTo>
                      <a:pt x="98" y="63"/>
                    </a:lnTo>
                    <a:lnTo>
                      <a:pt x="99" y="65"/>
                    </a:lnTo>
                    <a:lnTo>
                      <a:pt x="98" y="69"/>
                    </a:lnTo>
                    <a:lnTo>
                      <a:pt x="98" y="72"/>
                    </a:lnTo>
                    <a:lnTo>
                      <a:pt x="102" y="76"/>
                    </a:lnTo>
                    <a:lnTo>
                      <a:pt x="105" y="76"/>
                    </a:lnTo>
                    <a:lnTo>
                      <a:pt x="105" y="79"/>
                    </a:lnTo>
                    <a:lnTo>
                      <a:pt x="107" y="83"/>
                    </a:lnTo>
                    <a:lnTo>
                      <a:pt x="108" y="86"/>
                    </a:lnTo>
                    <a:lnTo>
                      <a:pt x="110" y="87"/>
                    </a:lnTo>
                    <a:lnTo>
                      <a:pt x="112" y="89"/>
                    </a:lnTo>
                    <a:lnTo>
                      <a:pt x="114" y="91"/>
                    </a:lnTo>
                    <a:lnTo>
                      <a:pt x="115" y="92"/>
                    </a:lnTo>
                    <a:lnTo>
                      <a:pt x="120" y="94"/>
                    </a:lnTo>
                    <a:lnTo>
                      <a:pt x="122" y="96"/>
                    </a:lnTo>
                    <a:lnTo>
                      <a:pt x="123" y="98"/>
                    </a:lnTo>
                    <a:lnTo>
                      <a:pt x="123" y="116"/>
                    </a:lnTo>
                    <a:lnTo>
                      <a:pt x="120" y="117"/>
                    </a:lnTo>
                    <a:lnTo>
                      <a:pt x="120" y="130"/>
                    </a:lnTo>
                    <a:lnTo>
                      <a:pt x="118" y="131"/>
                    </a:lnTo>
                    <a:lnTo>
                      <a:pt x="117" y="132"/>
                    </a:lnTo>
                    <a:lnTo>
                      <a:pt x="114" y="133"/>
                    </a:lnTo>
                    <a:lnTo>
                      <a:pt x="108" y="133"/>
                    </a:lnTo>
                    <a:lnTo>
                      <a:pt x="107" y="131"/>
                    </a:lnTo>
                    <a:lnTo>
                      <a:pt x="103" y="127"/>
                    </a:lnTo>
                    <a:lnTo>
                      <a:pt x="102" y="125"/>
                    </a:lnTo>
                    <a:lnTo>
                      <a:pt x="100" y="123"/>
                    </a:lnTo>
                    <a:lnTo>
                      <a:pt x="100" y="122"/>
                    </a:lnTo>
                    <a:lnTo>
                      <a:pt x="78" y="104"/>
                    </a:lnTo>
                    <a:lnTo>
                      <a:pt x="70" y="96"/>
                    </a:lnTo>
                    <a:lnTo>
                      <a:pt x="67" y="88"/>
                    </a:lnTo>
                    <a:lnTo>
                      <a:pt x="62" y="79"/>
                    </a:lnTo>
                    <a:lnTo>
                      <a:pt x="58" y="72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5"/>
                    </a:lnTo>
                    <a:lnTo>
                      <a:pt x="53" y="64"/>
                    </a:lnTo>
                    <a:lnTo>
                      <a:pt x="48" y="64"/>
                    </a:lnTo>
                    <a:lnTo>
                      <a:pt x="45" y="62"/>
                    </a:lnTo>
                    <a:lnTo>
                      <a:pt x="44" y="58"/>
                    </a:lnTo>
                    <a:lnTo>
                      <a:pt x="44" y="54"/>
                    </a:lnTo>
                    <a:lnTo>
                      <a:pt x="41" y="49"/>
                    </a:lnTo>
                    <a:lnTo>
                      <a:pt x="40" y="45"/>
                    </a:lnTo>
                    <a:lnTo>
                      <a:pt x="38" y="43"/>
                    </a:lnTo>
                    <a:lnTo>
                      <a:pt x="28" y="38"/>
                    </a:lnTo>
                    <a:lnTo>
                      <a:pt x="26" y="35"/>
                    </a:lnTo>
                    <a:lnTo>
                      <a:pt x="25" y="32"/>
                    </a:lnTo>
                    <a:lnTo>
                      <a:pt x="24" y="29"/>
                    </a:lnTo>
                    <a:lnTo>
                      <a:pt x="21" y="26"/>
                    </a:lnTo>
                    <a:lnTo>
                      <a:pt x="20" y="23"/>
                    </a:lnTo>
                    <a:lnTo>
                      <a:pt x="19" y="21"/>
                    </a:lnTo>
                    <a:lnTo>
                      <a:pt x="16" y="20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8" y="16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99">
                <a:extLst>
                  <a:ext uri="{FF2B5EF4-FFF2-40B4-BE49-F238E27FC236}">
                    <a16:creationId xmlns:a16="http://schemas.microsoft.com/office/drawing/2014/main" id="{3842A5D6-8322-A645-8E3F-E56E71ED1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974" y="4262920"/>
                <a:ext cx="244559" cy="26735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100" y="2"/>
                  </a:cxn>
                  <a:cxn ang="0">
                    <a:pos x="108" y="16"/>
                  </a:cxn>
                  <a:cxn ang="0">
                    <a:pos x="113" y="17"/>
                  </a:cxn>
                  <a:cxn ang="0">
                    <a:pos x="118" y="19"/>
                  </a:cxn>
                  <a:cxn ang="0">
                    <a:pos x="117" y="24"/>
                  </a:cxn>
                  <a:cxn ang="0">
                    <a:pos x="109" y="25"/>
                  </a:cxn>
                  <a:cxn ang="0">
                    <a:pos x="111" y="29"/>
                  </a:cxn>
                  <a:cxn ang="0">
                    <a:pos x="107" y="30"/>
                  </a:cxn>
                  <a:cxn ang="0">
                    <a:pos x="100" y="34"/>
                  </a:cxn>
                  <a:cxn ang="0">
                    <a:pos x="100" y="36"/>
                  </a:cxn>
                  <a:cxn ang="0">
                    <a:pos x="98" y="40"/>
                  </a:cxn>
                  <a:cxn ang="0">
                    <a:pos x="104" y="55"/>
                  </a:cxn>
                  <a:cxn ang="0">
                    <a:pos x="116" y="66"/>
                  </a:cxn>
                  <a:cxn ang="0">
                    <a:pos x="103" y="71"/>
                  </a:cxn>
                  <a:cxn ang="0">
                    <a:pos x="99" y="81"/>
                  </a:cxn>
                  <a:cxn ang="0">
                    <a:pos x="95" y="90"/>
                  </a:cxn>
                  <a:cxn ang="0">
                    <a:pos x="93" y="95"/>
                  </a:cxn>
                  <a:cxn ang="0">
                    <a:pos x="87" y="105"/>
                  </a:cxn>
                  <a:cxn ang="0">
                    <a:pos x="89" y="112"/>
                  </a:cxn>
                  <a:cxn ang="0">
                    <a:pos x="85" y="118"/>
                  </a:cxn>
                  <a:cxn ang="0">
                    <a:pos x="84" y="123"/>
                  </a:cxn>
                  <a:cxn ang="0">
                    <a:pos x="77" y="128"/>
                  </a:cxn>
                  <a:cxn ang="0">
                    <a:pos x="69" y="129"/>
                  </a:cxn>
                  <a:cxn ang="0">
                    <a:pos x="65" y="125"/>
                  </a:cxn>
                  <a:cxn ang="0">
                    <a:pos x="62" y="123"/>
                  </a:cxn>
                  <a:cxn ang="0">
                    <a:pos x="55" y="119"/>
                  </a:cxn>
                  <a:cxn ang="0">
                    <a:pos x="45" y="118"/>
                  </a:cxn>
                  <a:cxn ang="0">
                    <a:pos x="42" y="122"/>
                  </a:cxn>
                  <a:cxn ang="0">
                    <a:pos x="34" y="120"/>
                  </a:cxn>
                  <a:cxn ang="0">
                    <a:pos x="30" y="114"/>
                  </a:cxn>
                  <a:cxn ang="0">
                    <a:pos x="25" y="115"/>
                  </a:cxn>
                  <a:cxn ang="0">
                    <a:pos x="15" y="110"/>
                  </a:cxn>
                  <a:cxn ang="0">
                    <a:pos x="14" y="99"/>
                  </a:cxn>
                  <a:cxn ang="0">
                    <a:pos x="11" y="90"/>
                  </a:cxn>
                  <a:cxn ang="0">
                    <a:pos x="6" y="89"/>
                  </a:cxn>
                  <a:cxn ang="0">
                    <a:pos x="1" y="79"/>
                  </a:cxn>
                  <a:cxn ang="0">
                    <a:pos x="0" y="73"/>
                  </a:cxn>
                  <a:cxn ang="0">
                    <a:pos x="3" y="68"/>
                  </a:cxn>
                  <a:cxn ang="0">
                    <a:pos x="21" y="66"/>
                  </a:cxn>
                  <a:cxn ang="0">
                    <a:pos x="28" y="56"/>
                  </a:cxn>
                  <a:cxn ang="0">
                    <a:pos x="30" y="53"/>
                  </a:cxn>
                  <a:cxn ang="0">
                    <a:pos x="34" y="48"/>
                  </a:cxn>
                  <a:cxn ang="0">
                    <a:pos x="43" y="46"/>
                  </a:cxn>
                  <a:cxn ang="0">
                    <a:pos x="50" y="39"/>
                  </a:cxn>
                  <a:cxn ang="0">
                    <a:pos x="52" y="36"/>
                  </a:cxn>
                  <a:cxn ang="0">
                    <a:pos x="58" y="31"/>
                  </a:cxn>
                  <a:cxn ang="0">
                    <a:pos x="59" y="30"/>
                  </a:cxn>
                  <a:cxn ang="0">
                    <a:pos x="62" y="26"/>
                  </a:cxn>
                  <a:cxn ang="0">
                    <a:pos x="72" y="24"/>
                  </a:cxn>
                  <a:cxn ang="0">
                    <a:pos x="75" y="21"/>
                  </a:cxn>
                  <a:cxn ang="0">
                    <a:pos x="89" y="2"/>
                  </a:cxn>
                </a:cxnLst>
                <a:rect l="0" t="0" r="r" b="b"/>
                <a:pathLst>
                  <a:path w="118" h="129">
                    <a:moveTo>
                      <a:pt x="94" y="0"/>
                    </a:moveTo>
                    <a:lnTo>
                      <a:pt x="97" y="0"/>
                    </a:lnTo>
                    <a:lnTo>
                      <a:pt x="99" y="1"/>
                    </a:lnTo>
                    <a:lnTo>
                      <a:pt x="100" y="2"/>
                    </a:lnTo>
                    <a:lnTo>
                      <a:pt x="100" y="12"/>
                    </a:lnTo>
                    <a:lnTo>
                      <a:pt x="108" y="16"/>
                    </a:lnTo>
                    <a:lnTo>
                      <a:pt x="111" y="16"/>
                    </a:lnTo>
                    <a:lnTo>
                      <a:pt x="113" y="17"/>
                    </a:lnTo>
                    <a:lnTo>
                      <a:pt x="116" y="17"/>
                    </a:lnTo>
                    <a:lnTo>
                      <a:pt x="118" y="19"/>
                    </a:lnTo>
                    <a:lnTo>
                      <a:pt x="118" y="22"/>
                    </a:lnTo>
                    <a:lnTo>
                      <a:pt x="117" y="24"/>
                    </a:lnTo>
                    <a:lnTo>
                      <a:pt x="111" y="24"/>
                    </a:lnTo>
                    <a:lnTo>
                      <a:pt x="109" y="25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09" y="30"/>
                    </a:lnTo>
                    <a:lnTo>
                      <a:pt x="107" y="30"/>
                    </a:lnTo>
                    <a:lnTo>
                      <a:pt x="102" y="32"/>
                    </a:lnTo>
                    <a:lnTo>
                      <a:pt x="100" y="34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7"/>
                    </a:lnTo>
                    <a:lnTo>
                      <a:pt x="98" y="40"/>
                    </a:lnTo>
                    <a:lnTo>
                      <a:pt x="99" y="46"/>
                    </a:lnTo>
                    <a:lnTo>
                      <a:pt x="104" y="55"/>
                    </a:lnTo>
                    <a:lnTo>
                      <a:pt x="109" y="63"/>
                    </a:lnTo>
                    <a:lnTo>
                      <a:pt x="116" y="66"/>
                    </a:lnTo>
                    <a:lnTo>
                      <a:pt x="113" y="71"/>
                    </a:lnTo>
                    <a:lnTo>
                      <a:pt x="103" y="71"/>
                    </a:lnTo>
                    <a:lnTo>
                      <a:pt x="100" y="76"/>
                    </a:lnTo>
                    <a:lnTo>
                      <a:pt x="99" y="81"/>
                    </a:lnTo>
                    <a:lnTo>
                      <a:pt x="98" y="85"/>
                    </a:lnTo>
                    <a:lnTo>
                      <a:pt x="95" y="90"/>
                    </a:lnTo>
                    <a:lnTo>
                      <a:pt x="95" y="94"/>
                    </a:lnTo>
                    <a:lnTo>
                      <a:pt x="93" y="95"/>
                    </a:lnTo>
                    <a:lnTo>
                      <a:pt x="87" y="102"/>
                    </a:lnTo>
                    <a:lnTo>
                      <a:pt x="87" y="105"/>
                    </a:lnTo>
                    <a:lnTo>
                      <a:pt x="89" y="108"/>
                    </a:lnTo>
                    <a:lnTo>
                      <a:pt x="89" y="112"/>
                    </a:lnTo>
                    <a:lnTo>
                      <a:pt x="88" y="114"/>
                    </a:lnTo>
                    <a:lnTo>
                      <a:pt x="85" y="118"/>
                    </a:lnTo>
                    <a:lnTo>
                      <a:pt x="84" y="120"/>
                    </a:lnTo>
                    <a:lnTo>
                      <a:pt x="84" y="123"/>
                    </a:lnTo>
                    <a:lnTo>
                      <a:pt x="80" y="124"/>
                    </a:lnTo>
                    <a:lnTo>
                      <a:pt x="77" y="128"/>
                    </a:lnTo>
                    <a:lnTo>
                      <a:pt x="74" y="129"/>
                    </a:lnTo>
                    <a:lnTo>
                      <a:pt x="69" y="129"/>
                    </a:lnTo>
                    <a:lnTo>
                      <a:pt x="67" y="128"/>
                    </a:lnTo>
                    <a:lnTo>
                      <a:pt x="65" y="125"/>
                    </a:lnTo>
                    <a:lnTo>
                      <a:pt x="65" y="124"/>
                    </a:lnTo>
                    <a:lnTo>
                      <a:pt x="62" y="123"/>
                    </a:lnTo>
                    <a:lnTo>
                      <a:pt x="59" y="122"/>
                    </a:lnTo>
                    <a:lnTo>
                      <a:pt x="55" y="119"/>
                    </a:lnTo>
                    <a:lnTo>
                      <a:pt x="52" y="118"/>
                    </a:lnTo>
                    <a:lnTo>
                      <a:pt x="45" y="118"/>
                    </a:lnTo>
                    <a:lnTo>
                      <a:pt x="44" y="120"/>
                    </a:lnTo>
                    <a:lnTo>
                      <a:pt x="42" y="122"/>
                    </a:lnTo>
                    <a:lnTo>
                      <a:pt x="37" y="122"/>
                    </a:lnTo>
                    <a:lnTo>
                      <a:pt x="34" y="120"/>
                    </a:lnTo>
                    <a:lnTo>
                      <a:pt x="34" y="114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5" y="115"/>
                    </a:lnTo>
                    <a:lnTo>
                      <a:pt x="19" y="114"/>
                    </a:lnTo>
                    <a:lnTo>
                      <a:pt x="15" y="110"/>
                    </a:lnTo>
                    <a:lnTo>
                      <a:pt x="14" y="105"/>
                    </a:lnTo>
                    <a:lnTo>
                      <a:pt x="14" y="99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0" y="89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1" y="79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" y="68"/>
                    </a:lnTo>
                    <a:lnTo>
                      <a:pt x="19" y="68"/>
                    </a:lnTo>
                    <a:lnTo>
                      <a:pt x="21" y="66"/>
                    </a:lnTo>
                    <a:lnTo>
                      <a:pt x="24" y="64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4" y="48"/>
                    </a:lnTo>
                    <a:lnTo>
                      <a:pt x="37" y="46"/>
                    </a:lnTo>
                    <a:lnTo>
                      <a:pt x="43" y="46"/>
                    </a:lnTo>
                    <a:lnTo>
                      <a:pt x="48" y="44"/>
                    </a:lnTo>
                    <a:lnTo>
                      <a:pt x="50" y="39"/>
                    </a:lnTo>
                    <a:lnTo>
                      <a:pt x="52" y="37"/>
                    </a:lnTo>
                    <a:lnTo>
                      <a:pt x="52" y="36"/>
                    </a:lnTo>
                    <a:lnTo>
                      <a:pt x="57" y="31"/>
                    </a:lnTo>
                    <a:lnTo>
                      <a:pt x="58" y="31"/>
                    </a:lnTo>
                    <a:lnTo>
                      <a:pt x="58" y="30"/>
                    </a:lnTo>
                    <a:lnTo>
                      <a:pt x="59" y="30"/>
                    </a:lnTo>
                    <a:lnTo>
                      <a:pt x="60" y="29"/>
                    </a:lnTo>
                    <a:lnTo>
                      <a:pt x="62" y="26"/>
                    </a:lnTo>
                    <a:lnTo>
                      <a:pt x="67" y="24"/>
                    </a:lnTo>
                    <a:lnTo>
                      <a:pt x="72" y="24"/>
                    </a:lnTo>
                    <a:lnTo>
                      <a:pt x="74" y="22"/>
                    </a:lnTo>
                    <a:lnTo>
                      <a:pt x="75" y="21"/>
                    </a:lnTo>
                    <a:lnTo>
                      <a:pt x="79" y="15"/>
                    </a:lnTo>
                    <a:lnTo>
                      <a:pt x="89" y="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00">
                <a:extLst>
                  <a:ext uri="{FF2B5EF4-FFF2-40B4-BE49-F238E27FC236}">
                    <a16:creationId xmlns:a16="http://schemas.microsoft.com/office/drawing/2014/main" id="{D9C3449B-8145-A74E-BDCE-B2314975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5242" y="4389345"/>
                <a:ext cx="151296" cy="1803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2" y="4"/>
                  </a:cxn>
                  <a:cxn ang="0">
                    <a:pos x="67" y="14"/>
                  </a:cxn>
                  <a:cxn ang="0">
                    <a:pos x="55" y="17"/>
                  </a:cxn>
                  <a:cxn ang="0">
                    <a:pos x="49" y="14"/>
                  </a:cxn>
                  <a:cxn ang="0">
                    <a:pos x="38" y="15"/>
                  </a:cxn>
                  <a:cxn ang="0">
                    <a:pos x="19" y="17"/>
                  </a:cxn>
                  <a:cxn ang="0">
                    <a:pos x="17" y="19"/>
                  </a:cxn>
                  <a:cxn ang="0">
                    <a:pos x="19" y="33"/>
                  </a:cxn>
                  <a:cxn ang="0">
                    <a:pos x="27" y="36"/>
                  </a:cxn>
                  <a:cxn ang="0">
                    <a:pos x="30" y="33"/>
                  </a:cxn>
                  <a:cxn ang="0">
                    <a:pos x="49" y="27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2" y="42"/>
                  </a:cxn>
                  <a:cxn ang="0">
                    <a:pos x="33" y="46"/>
                  </a:cxn>
                  <a:cxn ang="0">
                    <a:pos x="37" y="52"/>
                  </a:cxn>
                  <a:cxn ang="0">
                    <a:pos x="40" y="57"/>
                  </a:cxn>
                  <a:cxn ang="0">
                    <a:pos x="39" y="61"/>
                  </a:cxn>
                  <a:cxn ang="0">
                    <a:pos x="40" y="64"/>
                  </a:cxn>
                  <a:cxn ang="0">
                    <a:pos x="44" y="68"/>
                  </a:cxn>
                  <a:cxn ang="0">
                    <a:pos x="45" y="70"/>
                  </a:cxn>
                  <a:cxn ang="0">
                    <a:pos x="42" y="72"/>
                  </a:cxn>
                  <a:cxn ang="0">
                    <a:pos x="38" y="75"/>
                  </a:cxn>
                  <a:cxn ang="0">
                    <a:pos x="37" y="77"/>
                  </a:cxn>
                  <a:cxn ang="0">
                    <a:pos x="32" y="73"/>
                  </a:cxn>
                  <a:cxn ang="0">
                    <a:pos x="27" y="66"/>
                  </a:cxn>
                  <a:cxn ang="0">
                    <a:pos x="27" y="52"/>
                  </a:cxn>
                  <a:cxn ang="0">
                    <a:pos x="19" y="53"/>
                  </a:cxn>
                  <a:cxn ang="0">
                    <a:pos x="17" y="57"/>
                  </a:cxn>
                  <a:cxn ang="0">
                    <a:pos x="20" y="67"/>
                  </a:cxn>
                  <a:cxn ang="0">
                    <a:pos x="19" y="78"/>
                  </a:cxn>
                  <a:cxn ang="0">
                    <a:pos x="18" y="85"/>
                  </a:cxn>
                  <a:cxn ang="0">
                    <a:pos x="14" y="87"/>
                  </a:cxn>
                  <a:cxn ang="0">
                    <a:pos x="10" y="85"/>
                  </a:cxn>
                  <a:cxn ang="0">
                    <a:pos x="8" y="81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49"/>
                  </a:cxn>
                  <a:cxn ang="0">
                    <a:pos x="7" y="34"/>
                  </a:cxn>
                  <a:cxn ang="0">
                    <a:pos x="10" y="28"/>
                  </a:cxn>
                  <a:cxn ang="0">
                    <a:pos x="14" y="13"/>
                  </a:cxn>
                  <a:cxn ang="0">
                    <a:pos x="27" y="5"/>
                  </a:cxn>
                  <a:cxn ang="0">
                    <a:pos x="58" y="10"/>
                  </a:cxn>
                  <a:cxn ang="0">
                    <a:pos x="71" y="0"/>
                  </a:cxn>
                </a:cxnLst>
                <a:rect l="0" t="0" r="r" b="b"/>
                <a:pathLst>
                  <a:path w="73" h="87">
                    <a:moveTo>
                      <a:pt x="71" y="0"/>
                    </a:moveTo>
                    <a:lnTo>
                      <a:pt x="73" y="0"/>
                    </a:lnTo>
                    <a:lnTo>
                      <a:pt x="73" y="4"/>
                    </a:lnTo>
                    <a:lnTo>
                      <a:pt x="72" y="4"/>
                    </a:lnTo>
                    <a:lnTo>
                      <a:pt x="69" y="12"/>
                    </a:lnTo>
                    <a:lnTo>
                      <a:pt x="67" y="14"/>
                    </a:lnTo>
                    <a:lnTo>
                      <a:pt x="59" y="17"/>
                    </a:lnTo>
                    <a:lnTo>
                      <a:pt x="55" y="17"/>
                    </a:lnTo>
                    <a:lnTo>
                      <a:pt x="53" y="15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8" y="15"/>
                    </a:lnTo>
                    <a:lnTo>
                      <a:pt x="22" y="15"/>
                    </a:lnTo>
                    <a:lnTo>
                      <a:pt x="19" y="17"/>
                    </a:lnTo>
                    <a:lnTo>
                      <a:pt x="18" y="17"/>
                    </a:lnTo>
                    <a:lnTo>
                      <a:pt x="17" y="19"/>
                    </a:lnTo>
                    <a:lnTo>
                      <a:pt x="17" y="26"/>
                    </a:lnTo>
                    <a:lnTo>
                      <a:pt x="19" y="33"/>
                    </a:lnTo>
                    <a:lnTo>
                      <a:pt x="24" y="36"/>
                    </a:lnTo>
                    <a:lnTo>
                      <a:pt x="27" y="36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43" y="28"/>
                    </a:lnTo>
                    <a:lnTo>
                      <a:pt x="49" y="27"/>
                    </a:lnTo>
                    <a:lnTo>
                      <a:pt x="53" y="27"/>
                    </a:lnTo>
                    <a:lnTo>
                      <a:pt x="53" y="29"/>
                    </a:lnTo>
                    <a:lnTo>
                      <a:pt x="47" y="33"/>
                    </a:lnTo>
                    <a:lnTo>
                      <a:pt x="43" y="37"/>
                    </a:lnTo>
                    <a:lnTo>
                      <a:pt x="38" y="41"/>
                    </a:lnTo>
                    <a:lnTo>
                      <a:pt x="32" y="42"/>
                    </a:lnTo>
                    <a:lnTo>
                      <a:pt x="32" y="43"/>
                    </a:lnTo>
                    <a:lnTo>
                      <a:pt x="33" y="46"/>
                    </a:lnTo>
                    <a:lnTo>
                      <a:pt x="35" y="48"/>
                    </a:lnTo>
                    <a:lnTo>
                      <a:pt x="37" y="52"/>
                    </a:lnTo>
                    <a:lnTo>
                      <a:pt x="39" y="54"/>
                    </a:lnTo>
                    <a:lnTo>
                      <a:pt x="40" y="57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9" y="62"/>
                    </a:lnTo>
                    <a:lnTo>
                      <a:pt x="40" y="64"/>
                    </a:lnTo>
                    <a:lnTo>
                      <a:pt x="43" y="66"/>
                    </a:lnTo>
                    <a:lnTo>
                      <a:pt x="44" y="6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4" y="71"/>
                    </a:lnTo>
                    <a:lnTo>
                      <a:pt x="42" y="72"/>
                    </a:lnTo>
                    <a:lnTo>
                      <a:pt x="40" y="73"/>
                    </a:lnTo>
                    <a:lnTo>
                      <a:pt x="38" y="75"/>
                    </a:lnTo>
                    <a:lnTo>
                      <a:pt x="37" y="76"/>
                    </a:lnTo>
                    <a:lnTo>
                      <a:pt x="37" y="77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29" y="68"/>
                    </a:lnTo>
                    <a:lnTo>
                      <a:pt x="27" y="66"/>
                    </a:lnTo>
                    <a:lnTo>
                      <a:pt x="24" y="61"/>
                    </a:lnTo>
                    <a:lnTo>
                      <a:pt x="27" y="52"/>
                    </a:lnTo>
                    <a:lnTo>
                      <a:pt x="20" y="52"/>
                    </a:lnTo>
                    <a:lnTo>
                      <a:pt x="19" y="53"/>
                    </a:lnTo>
                    <a:lnTo>
                      <a:pt x="18" y="56"/>
                    </a:lnTo>
                    <a:lnTo>
                      <a:pt x="17" y="57"/>
                    </a:lnTo>
                    <a:lnTo>
                      <a:pt x="17" y="59"/>
                    </a:lnTo>
                    <a:lnTo>
                      <a:pt x="20" y="67"/>
                    </a:lnTo>
                    <a:lnTo>
                      <a:pt x="20" y="75"/>
                    </a:lnTo>
                    <a:lnTo>
                      <a:pt x="19" y="78"/>
                    </a:lnTo>
                    <a:lnTo>
                      <a:pt x="19" y="81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7"/>
                    </a:lnTo>
                    <a:lnTo>
                      <a:pt x="12" y="87"/>
                    </a:lnTo>
                    <a:lnTo>
                      <a:pt x="10" y="85"/>
                    </a:lnTo>
                    <a:lnTo>
                      <a:pt x="9" y="83"/>
                    </a:lnTo>
                    <a:lnTo>
                      <a:pt x="8" y="81"/>
                    </a:lnTo>
                    <a:lnTo>
                      <a:pt x="8" y="62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49"/>
                    </a:lnTo>
                    <a:lnTo>
                      <a:pt x="4" y="4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28"/>
                    </a:lnTo>
                    <a:lnTo>
                      <a:pt x="12" y="20"/>
                    </a:lnTo>
                    <a:lnTo>
                      <a:pt x="14" y="13"/>
                    </a:lnTo>
                    <a:lnTo>
                      <a:pt x="19" y="8"/>
                    </a:lnTo>
                    <a:lnTo>
                      <a:pt x="27" y="5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63" y="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01">
                <a:extLst>
                  <a:ext uri="{FF2B5EF4-FFF2-40B4-BE49-F238E27FC236}">
                    <a16:creationId xmlns:a16="http://schemas.microsoft.com/office/drawing/2014/main" id="{6F6DADF7-08B3-D540-8D92-FF522D20A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072" y="4571729"/>
                <a:ext cx="244559" cy="7046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0"/>
                  </a:cxn>
                  <a:cxn ang="0">
                    <a:pos x="29" y="3"/>
                  </a:cxn>
                  <a:cxn ang="0">
                    <a:pos x="35" y="7"/>
                  </a:cxn>
                  <a:cxn ang="0">
                    <a:pos x="43" y="10"/>
                  </a:cxn>
                  <a:cxn ang="0">
                    <a:pos x="51" y="13"/>
                  </a:cxn>
                  <a:cxn ang="0">
                    <a:pos x="56" y="10"/>
                  </a:cxn>
                  <a:cxn ang="0">
                    <a:pos x="58" y="9"/>
                  </a:cxn>
                  <a:cxn ang="0">
                    <a:pos x="63" y="7"/>
                  </a:cxn>
                  <a:cxn ang="0">
                    <a:pos x="66" y="7"/>
                  </a:cxn>
                  <a:cxn ang="0">
                    <a:pos x="70" y="9"/>
                  </a:cxn>
                  <a:cxn ang="0">
                    <a:pos x="75" y="12"/>
                  </a:cxn>
                  <a:cxn ang="0">
                    <a:pos x="78" y="14"/>
                  </a:cxn>
                  <a:cxn ang="0">
                    <a:pos x="82" y="14"/>
                  </a:cxn>
                  <a:cxn ang="0">
                    <a:pos x="94" y="13"/>
                  </a:cxn>
                  <a:cxn ang="0">
                    <a:pos x="97" y="13"/>
                  </a:cxn>
                  <a:cxn ang="0">
                    <a:pos x="95" y="14"/>
                  </a:cxn>
                  <a:cxn ang="0">
                    <a:pos x="94" y="14"/>
                  </a:cxn>
                  <a:cxn ang="0">
                    <a:pos x="92" y="15"/>
                  </a:cxn>
                  <a:cxn ang="0">
                    <a:pos x="82" y="15"/>
                  </a:cxn>
                  <a:cxn ang="0">
                    <a:pos x="89" y="21"/>
                  </a:cxn>
                  <a:cxn ang="0">
                    <a:pos x="100" y="21"/>
                  </a:cxn>
                  <a:cxn ang="0">
                    <a:pos x="102" y="23"/>
                  </a:cxn>
                  <a:cxn ang="0">
                    <a:pos x="102" y="24"/>
                  </a:cxn>
                  <a:cxn ang="0">
                    <a:pos x="104" y="26"/>
                  </a:cxn>
                  <a:cxn ang="0">
                    <a:pos x="112" y="26"/>
                  </a:cxn>
                  <a:cxn ang="0">
                    <a:pos x="114" y="27"/>
                  </a:cxn>
                  <a:cxn ang="0">
                    <a:pos x="115" y="28"/>
                  </a:cxn>
                  <a:cxn ang="0">
                    <a:pos x="117" y="28"/>
                  </a:cxn>
                  <a:cxn ang="0">
                    <a:pos x="118" y="29"/>
                  </a:cxn>
                  <a:cxn ang="0">
                    <a:pos x="118" y="31"/>
                  </a:cxn>
                  <a:cxn ang="0">
                    <a:pos x="117" y="32"/>
                  </a:cxn>
                  <a:cxn ang="0">
                    <a:pos x="115" y="34"/>
                  </a:cxn>
                  <a:cxn ang="0">
                    <a:pos x="113" y="34"/>
                  </a:cxn>
                  <a:cxn ang="0">
                    <a:pos x="110" y="33"/>
                  </a:cxn>
                  <a:cxn ang="0">
                    <a:pos x="108" y="31"/>
                  </a:cxn>
                  <a:cxn ang="0">
                    <a:pos x="105" y="31"/>
                  </a:cxn>
                  <a:cxn ang="0">
                    <a:pos x="105" y="34"/>
                  </a:cxn>
                  <a:cxn ang="0">
                    <a:pos x="84" y="31"/>
                  </a:cxn>
                  <a:cxn ang="0">
                    <a:pos x="63" y="29"/>
                  </a:cxn>
                  <a:cxn ang="0">
                    <a:pos x="58" y="27"/>
                  </a:cxn>
                  <a:cxn ang="0">
                    <a:pos x="55" y="24"/>
                  </a:cxn>
                  <a:cxn ang="0">
                    <a:pos x="53" y="23"/>
                  </a:cxn>
                  <a:cxn ang="0">
                    <a:pos x="41" y="23"/>
                  </a:cxn>
                  <a:cxn ang="0">
                    <a:pos x="30" y="21"/>
                  </a:cxn>
                  <a:cxn ang="0">
                    <a:pos x="16" y="21"/>
                  </a:cxn>
                  <a:cxn ang="0">
                    <a:pos x="14" y="19"/>
                  </a:cxn>
                  <a:cxn ang="0">
                    <a:pos x="11" y="17"/>
                  </a:cxn>
                  <a:cxn ang="0">
                    <a:pos x="9" y="13"/>
                  </a:cxn>
                  <a:cxn ang="0">
                    <a:pos x="6" y="12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6" y="3"/>
                  </a:cxn>
                  <a:cxn ang="0">
                    <a:pos x="9" y="2"/>
                  </a:cxn>
                  <a:cxn ang="0">
                    <a:pos x="10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8" y="2"/>
                  </a:cxn>
                  <a:cxn ang="0">
                    <a:pos x="19" y="0"/>
                  </a:cxn>
                </a:cxnLst>
                <a:rect l="0" t="0" r="r" b="b"/>
                <a:pathLst>
                  <a:path w="118" h="34">
                    <a:moveTo>
                      <a:pt x="19" y="0"/>
                    </a:moveTo>
                    <a:lnTo>
                      <a:pt x="20" y="0"/>
                    </a:lnTo>
                    <a:lnTo>
                      <a:pt x="29" y="3"/>
                    </a:lnTo>
                    <a:lnTo>
                      <a:pt x="35" y="7"/>
                    </a:lnTo>
                    <a:lnTo>
                      <a:pt x="43" y="10"/>
                    </a:lnTo>
                    <a:lnTo>
                      <a:pt x="51" y="13"/>
                    </a:lnTo>
                    <a:lnTo>
                      <a:pt x="56" y="10"/>
                    </a:lnTo>
                    <a:lnTo>
                      <a:pt x="58" y="9"/>
                    </a:lnTo>
                    <a:lnTo>
                      <a:pt x="63" y="7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5" y="12"/>
                    </a:lnTo>
                    <a:lnTo>
                      <a:pt x="78" y="14"/>
                    </a:lnTo>
                    <a:lnTo>
                      <a:pt x="82" y="14"/>
                    </a:lnTo>
                    <a:lnTo>
                      <a:pt x="94" y="13"/>
                    </a:lnTo>
                    <a:lnTo>
                      <a:pt x="97" y="13"/>
                    </a:lnTo>
                    <a:lnTo>
                      <a:pt x="95" y="14"/>
                    </a:lnTo>
                    <a:lnTo>
                      <a:pt x="94" y="14"/>
                    </a:lnTo>
                    <a:lnTo>
                      <a:pt x="92" y="15"/>
                    </a:lnTo>
                    <a:lnTo>
                      <a:pt x="82" y="15"/>
                    </a:lnTo>
                    <a:lnTo>
                      <a:pt x="89" y="21"/>
                    </a:lnTo>
                    <a:lnTo>
                      <a:pt x="100" y="21"/>
                    </a:lnTo>
                    <a:lnTo>
                      <a:pt x="102" y="23"/>
                    </a:lnTo>
                    <a:lnTo>
                      <a:pt x="102" y="24"/>
                    </a:lnTo>
                    <a:lnTo>
                      <a:pt x="104" y="26"/>
                    </a:lnTo>
                    <a:lnTo>
                      <a:pt x="112" y="26"/>
                    </a:lnTo>
                    <a:lnTo>
                      <a:pt x="114" y="27"/>
                    </a:lnTo>
                    <a:lnTo>
                      <a:pt x="115" y="28"/>
                    </a:lnTo>
                    <a:lnTo>
                      <a:pt x="117" y="28"/>
                    </a:lnTo>
                    <a:lnTo>
                      <a:pt x="118" y="29"/>
                    </a:lnTo>
                    <a:lnTo>
                      <a:pt x="118" y="31"/>
                    </a:lnTo>
                    <a:lnTo>
                      <a:pt x="117" y="32"/>
                    </a:lnTo>
                    <a:lnTo>
                      <a:pt x="115" y="34"/>
                    </a:lnTo>
                    <a:lnTo>
                      <a:pt x="113" y="34"/>
                    </a:lnTo>
                    <a:lnTo>
                      <a:pt x="110" y="33"/>
                    </a:lnTo>
                    <a:lnTo>
                      <a:pt x="108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84" y="31"/>
                    </a:lnTo>
                    <a:lnTo>
                      <a:pt x="63" y="29"/>
                    </a:lnTo>
                    <a:lnTo>
                      <a:pt x="58" y="27"/>
                    </a:lnTo>
                    <a:lnTo>
                      <a:pt x="55" y="24"/>
                    </a:lnTo>
                    <a:lnTo>
                      <a:pt x="53" y="23"/>
                    </a:lnTo>
                    <a:lnTo>
                      <a:pt x="41" y="23"/>
                    </a:lnTo>
                    <a:lnTo>
                      <a:pt x="30" y="21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1" y="17"/>
                    </a:lnTo>
                    <a:lnTo>
                      <a:pt x="9" y="13"/>
                    </a:lnTo>
                    <a:lnTo>
                      <a:pt x="6" y="12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02">
                <a:extLst>
                  <a:ext uri="{FF2B5EF4-FFF2-40B4-BE49-F238E27FC236}">
                    <a16:creationId xmlns:a16="http://schemas.microsoft.com/office/drawing/2014/main" id="{9BA46E32-34C3-A149-B3AD-FBEE419D7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186" y="4629759"/>
                <a:ext cx="74611" cy="1658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7" y="6"/>
                  </a:cxn>
                  <a:cxn ang="0">
                    <a:pos x="24" y="8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11" y="1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20" y="4"/>
                  </a:cxn>
                  <a:cxn ang="0">
                    <a:pos x="27" y="4"/>
                  </a:cxn>
                  <a:cxn ang="0">
                    <a:pos x="31" y="3"/>
                  </a:cxn>
                  <a:cxn ang="0">
                    <a:pos x="36" y="0"/>
                  </a:cxn>
                </a:cxnLst>
                <a:rect l="0" t="0" r="r" b="b"/>
                <a:pathLst>
                  <a:path w="36" h="8">
                    <a:moveTo>
                      <a:pt x="36" y="0"/>
                    </a:moveTo>
                    <a:lnTo>
                      <a:pt x="34" y="3"/>
                    </a:lnTo>
                    <a:lnTo>
                      <a:pt x="30" y="5"/>
                    </a:lnTo>
                    <a:lnTo>
                      <a:pt x="27" y="6"/>
                    </a:lnTo>
                    <a:lnTo>
                      <a:pt x="24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1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03">
                <a:extLst>
                  <a:ext uri="{FF2B5EF4-FFF2-40B4-BE49-F238E27FC236}">
                    <a16:creationId xmlns:a16="http://schemas.microsoft.com/office/drawing/2014/main" id="{3FAF7FF6-0B74-0441-8AC4-129E1217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647" y="4631831"/>
                <a:ext cx="51814" cy="1865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21" y="7"/>
                  </a:cxn>
                  <a:cxn ang="0">
                    <a:pos x="17" y="5"/>
                  </a:cxn>
                  <a:cxn ang="0">
                    <a:pos x="15" y="7"/>
                  </a:cxn>
                  <a:cxn ang="0">
                    <a:pos x="14" y="8"/>
                  </a:cxn>
                  <a:cxn ang="0">
                    <a:pos x="11" y="9"/>
                  </a:cxn>
                  <a:cxn ang="0">
                    <a:pos x="6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12" y="3"/>
                  </a:cxn>
                  <a:cxn ang="0">
                    <a:pos x="15" y="4"/>
                  </a:cxn>
                  <a:cxn ang="0">
                    <a:pos x="15" y="0"/>
                  </a:cxn>
                </a:cxnLst>
                <a:rect l="0" t="0" r="r" b="b"/>
                <a:pathLst>
                  <a:path w="25" h="9">
                    <a:moveTo>
                      <a:pt x="15" y="0"/>
                    </a:moveTo>
                    <a:lnTo>
                      <a:pt x="25" y="0"/>
                    </a:lnTo>
                    <a:lnTo>
                      <a:pt x="25" y="7"/>
                    </a:lnTo>
                    <a:lnTo>
                      <a:pt x="21" y="7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6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2" y="3"/>
                    </a:lnTo>
                    <a:lnTo>
                      <a:pt x="15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04">
                <a:extLst>
                  <a:ext uri="{FF2B5EF4-FFF2-40B4-BE49-F238E27FC236}">
                    <a16:creationId xmlns:a16="http://schemas.microsoft.com/office/drawing/2014/main" id="{658BE5A2-3CA7-EF4D-B197-1C7ECB5EF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534" y="4656701"/>
                <a:ext cx="37305" cy="248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3" y="2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5" y="12"/>
                  </a:cxn>
                  <a:cxn ang="0">
                    <a:pos x="13" y="12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4" y="7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12">
                    <a:moveTo>
                      <a:pt x="3" y="0"/>
                    </a:moveTo>
                    <a:lnTo>
                      <a:pt x="13" y="0"/>
                    </a:lnTo>
                    <a:lnTo>
                      <a:pt x="13" y="2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05">
                <a:extLst>
                  <a:ext uri="{FF2B5EF4-FFF2-40B4-BE49-F238E27FC236}">
                    <a16:creationId xmlns:a16="http://schemas.microsoft.com/office/drawing/2014/main" id="{6C22B4C5-1435-504C-A50E-3F5C4F9C3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996" y="4631831"/>
                <a:ext cx="14508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06">
                <a:extLst>
                  <a:ext uri="{FF2B5EF4-FFF2-40B4-BE49-F238E27FC236}">
                    <a16:creationId xmlns:a16="http://schemas.microsoft.com/office/drawing/2014/main" id="{64B6ADDF-65F2-9A44-817C-027F22CC6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232" y="4638049"/>
                <a:ext cx="87046" cy="4559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7" y="0"/>
                  </a:cxn>
                  <a:cxn ang="0">
                    <a:pos x="42" y="1"/>
                  </a:cxn>
                  <a:cxn ang="0">
                    <a:pos x="36" y="6"/>
                  </a:cxn>
                  <a:cxn ang="0">
                    <a:pos x="26" y="9"/>
                  </a:cxn>
                  <a:cxn ang="0">
                    <a:pos x="18" y="10"/>
                  </a:cxn>
                  <a:cxn ang="0">
                    <a:pos x="17" y="10"/>
                  </a:cxn>
                  <a:cxn ang="0">
                    <a:pos x="17" y="15"/>
                  </a:cxn>
                  <a:cxn ang="0">
                    <a:pos x="14" y="17"/>
                  </a:cxn>
                  <a:cxn ang="0">
                    <a:pos x="11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9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6" y="7"/>
                  </a:cxn>
                  <a:cxn ang="0">
                    <a:pos x="16" y="4"/>
                  </a:cxn>
                  <a:cxn ang="0">
                    <a:pos x="22" y="1"/>
                  </a:cxn>
                  <a:cxn ang="0">
                    <a:pos x="29" y="0"/>
                  </a:cxn>
                </a:cxnLst>
                <a:rect l="0" t="0" r="r" b="b"/>
                <a:pathLst>
                  <a:path w="42" h="22">
                    <a:moveTo>
                      <a:pt x="29" y="0"/>
                    </a:moveTo>
                    <a:lnTo>
                      <a:pt x="37" y="0"/>
                    </a:lnTo>
                    <a:lnTo>
                      <a:pt x="42" y="1"/>
                    </a:lnTo>
                    <a:lnTo>
                      <a:pt x="36" y="6"/>
                    </a:lnTo>
                    <a:lnTo>
                      <a:pt x="26" y="9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4" y="17"/>
                    </a:lnTo>
                    <a:lnTo>
                      <a:pt x="11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22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07">
                <a:extLst>
                  <a:ext uri="{FF2B5EF4-FFF2-40B4-BE49-F238E27FC236}">
                    <a16:creationId xmlns:a16="http://schemas.microsoft.com/office/drawing/2014/main" id="{EE19A29C-9564-D740-AFFA-4939AEEF9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335" y="4505408"/>
                <a:ext cx="24870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2" y="3"/>
                  </a:cxn>
                  <a:cxn ang="0">
                    <a:pos x="12" y="6"/>
                  </a:cxn>
                  <a:cxn ang="0">
                    <a:pos x="10" y="7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09">
                <a:extLst>
                  <a:ext uri="{FF2B5EF4-FFF2-40B4-BE49-F238E27FC236}">
                    <a16:creationId xmlns:a16="http://schemas.microsoft.com/office/drawing/2014/main" id="{1B931174-4DD3-6C45-9E3C-BD0F11EAD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569" y="4374836"/>
                <a:ext cx="26945" cy="6839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7"/>
                  </a:cxn>
                  <a:cxn ang="0">
                    <a:pos x="10" y="10"/>
                  </a:cxn>
                  <a:cxn ang="0">
                    <a:pos x="13" y="11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10" y="17"/>
                  </a:cxn>
                  <a:cxn ang="0">
                    <a:pos x="12" y="20"/>
                  </a:cxn>
                  <a:cxn ang="0">
                    <a:pos x="12" y="22"/>
                  </a:cxn>
                  <a:cxn ang="0">
                    <a:pos x="11" y="22"/>
                  </a:cxn>
                  <a:cxn ang="0">
                    <a:pos x="8" y="24"/>
                  </a:cxn>
                  <a:cxn ang="0">
                    <a:pos x="3" y="24"/>
                  </a:cxn>
                  <a:cxn ang="0">
                    <a:pos x="3" y="26"/>
                  </a:cxn>
                  <a:cxn ang="0">
                    <a:pos x="5" y="29"/>
                  </a:cxn>
                  <a:cxn ang="0">
                    <a:pos x="8" y="33"/>
                  </a:cxn>
                  <a:cxn ang="0">
                    <a:pos x="6" y="33"/>
                  </a:cxn>
                  <a:cxn ang="0">
                    <a:pos x="5" y="30"/>
                  </a:cxn>
                  <a:cxn ang="0">
                    <a:pos x="3" y="29"/>
                  </a:cxn>
                  <a:cxn ang="0">
                    <a:pos x="2" y="26"/>
                  </a:cxn>
                  <a:cxn ang="0">
                    <a:pos x="2" y="16"/>
                  </a:cxn>
                  <a:cxn ang="0">
                    <a:pos x="1" y="15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3" h="33">
                    <a:moveTo>
                      <a:pt x="3" y="0"/>
                    </a:moveTo>
                    <a:lnTo>
                      <a:pt x="6" y="7"/>
                    </a:lnTo>
                    <a:lnTo>
                      <a:pt x="10" y="10"/>
                    </a:lnTo>
                    <a:lnTo>
                      <a:pt x="13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10" y="17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8" y="24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0"/>
                    </a:lnTo>
                    <a:lnTo>
                      <a:pt x="3" y="29"/>
                    </a:lnTo>
                    <a:lnTo>
                      <a:pt x="2" y="2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10">
                <a:extLst>
                  <a:ext uri="{FF2B5EF4-FFF2-40B4-BE49-F238E27FC236}">
                    <a16:creationId xmlns:a16="http://schemas.microsoft.com/office/drawing/2014/main" id="{20F85C6C-2321-3C4C-B275-B00D3EF2F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4672" y="4706442"/>
                <a:ext cx="33161" cy="124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5" y="1"/>
                  </a:cxn>
                  <a:cxn ang="0">
                    <a:pos x="8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6">
                    <a:moveTo>
                      <a:pt x="1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11">
                <a:extLst>
                  <a:ext uri="{FF2B5EF4-FFF2-40B4-BE49-F238E27FC236}">
                    <a16:creationId xmlns:a16="http://schemas.microsoft.com/office/drawing/2014/main" id="{64A37FAB-A52A-D741-91B0-D4DA2F741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145" y="4194527"/>
                <a:ext cx="107772" cy="10155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6" y="8"/>
                  </a:cxn>
                  <a:cxn ang="0">
                    <a:pos x="51" y="25"/>
                  </a:cxn>
                  <a:cxn ang="0">
                    <a:pos x="52" y="33"/>
                  </a:cxn>
                  <a:cxn ang="0">
                    <a:pos x="49" y="36"/>
                  </a:cxn>
                  <a:cxn ang="0">
                    <a:pos x="48" y="42"/>
                  </a:cxn>
                  <a:cxn ang="0">
                    <a:pos x="43" y="35"/>
                  </a:cxn>
                  <a:cxn ang="0">
                    <a:pos x="42" y="33"/>
                  </a:cxn>
                  <a:cxn ang="0">
                    <a:pos x="39" y="33"/>
                  </a:cxn>
                  <a:cxn ang="0">
                    <a:pos x="38" y="35"/>
                  </a:cxn>
                  <a:cxn ang="0">
                    <a:pos x="42" y="42"/>
                  </a:cxn>
                  <a:cxn ang="0">
                    <a:pos x="41" y="48"/>
                  </a:cxn>
                  <a:cxn ang="0">
                    <a:pos x="38" y="49"/>
                  </a:cxn>
                  <a:cxn ang="0">
                    <a:pos x="36" y="45"/>
                  </a:cxn>
                  <a:cxn ang="0">
                    <a:pos x="32" y="47"/>
                  </a:cxn>
                  <a:cxn ang="0">
                    <a:pos x="24" y="42"/>
                  </a:cxn>
                  <a:cxn ang="0">
                    <a:pos x="23" y="31"/>
                  </a:cxn>
                  <a:cxn ang="0">
                    <a:pos x="24" y="28"/>
                  </a:cxn>
                  <a:cxn ang="0">
                    <a:pos x="18" y="25"/>
                  </a:cxn>
                  <a:cxn ang="0">
                    <a:pos x="17" y="29"/>
                  </a:cxn>
                  <a:cxn ang="0">
                    <a:pos x="14" y="29"/>
                  </a:cxn>
                  <a:cxn ang="0">
                    <a:pos x="10" y="28"/>
                  </a:cxn>
                  <a:cxn ang="0">
                    <a:pos x="7" y="30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2" y="35"/>
                  </a:cxn>
                  <a:cxn ang="0">
                    <a:pos x="3" y="33"/>
                  </a:cxn>
                  <a:cxn ang="0">
                    <a:pos x="2" y="30"/>
                  </a:cxn>
                  <a:cxn ang="0">
                    <a:pos x="2" y="26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9" y="18"/>
                  </a:cxn>
                  <a:cxn ang="0">
                    <a:pos x="12" y="14"/>
                  </a:cxn>
                  <a:cxn ang="0">
                    <a:pos x="18" y="13"/>
                  </a:cxn>
                  <a:cxn ang="0">
                    <a:pos x="21" y="16"/>
                  </a:cxn>
                  <a:cxn ang="0">
                    <a:pos x="26" y="18"/>
                  </a:cxn>
                  <a:cxn ang="0">
                    <a:pos x="27" y="14"/>
                  </a:cxn>
                  <a:cxn ang="0">
                    <a:pos x="28" y="11"/>
                  </a:cxn>
                  <a:cxn ang="0">
                    <a:pos x="32" y="10"/>
                  </a:cxn>
                  <a:cxn ang="0">
                    <a:pos x="36" y="9"/>
                  </a:cxn>
                  <a:cxn ang="0">
                    <a:pos x="37" y="4"/>
                  </a:cxn>
                  <a:cxn ang="0">
                    <a:pos x="38" y="0"/>
                  </a:cxn>
                </a:cxnLst>
                <a:rect l="0" t="0" r="r" b="b"/>
                <a:pathLst>
                  <a:path w="52" h="49">
                    <a:moveTo>
                      <a:pt x="38" y="0"/>
                    </a:moveTo>
                    <a:lnTo>
                      <a:pt x="41" y="0"/>
                    </a:lnTo>
                    <a:lnTo>
                      <a:pt x="43" y="3"/>
                    </a:lnTo>
                    <a:lnTo>
                      <a:pt x="46" y="8"/>
                    </a:lnTo>
                    <a:lnTo>
                      <a:pt x="49" y="16"/>
                    </a:lnTo>
                    <a:lnTo>
                      <a:pt x="51" y="25"/>
                    </a:lnTo>
                    <a:lnTo>
                      <a:pt x="52" y="30"/>
                    </a:lnTo>
                    <a:lnTo>
                      <a:pt x="52" y="33"/>
                    </a:lnTo>
                    <a:lnTo>
                      <a:pt x="51" y="34"/>
                    </a:lnTo>
                    <a:lnTo>
                      <a:pt x="49" y="36"/>
                    </a:lnTo>
                    <a:lnTo>
                      <a:pt x="48" y="38"/>
                    </a:lnTo>
                    <a:lnTo>
                      <a:pt x="48" y="42"/>
                    </a:lnTo>
                    <a:lnTo>
                      <a:pt x="44" y="38"/>
                    </a:lnTo>
                    <a:lnTo>
                      <a:pt x="43" y="35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9" y="34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42" y="42"/>
                    </a:lnTo>
                    <a:lnTo>
                      <a:pt x="42" y="45"/>
                    </a:lnTo>
                    <a:lnTo>
                      <a:pt x="41" y="48"/>
                    </a:lnTo>
                    <a:lnTo>
                      <a:pt x="39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4" y="47"/>
                    </a:lnTo>
                    <a:lnTo>
                      <a:pt x="32" y="47"/>
                    </a:lnTo>
                    <a:lnTo>
                      <a:pt x="27" y="44"/>
                    </a:lnTo>
                    <a:lnTo>
                      <a:pt x="24" y="42"/>
                    </a:lnTo>
                    <a:lnTo>
                      <a:pt x="23" y="38"/>
                    </a:lnTo>
                    <a:lnTo>
                      <a:pt x="23" y="31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3" y="25"/>
                    </a:lnTo>
                    <a:lnTo>
                      <a:pt x="18" y="25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4" y="26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7" y="33"/>
                    </a:lnTo>
                    <a:lnTo>
                      <a:pt x="5" y="35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3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2" y="25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9" y="18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4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21" y="16"/>
                    </a:lnTo>
                    <a:lnTo>
                      <a:pt x="22" y="18"/>
                    </a:lnTo>
                    <a:lnTo>
                      <a:pt x="26" y="18"/>
                    </a:lnTo>
                    <a:lnTo>
                      <a:pt x="26" y="15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31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7" y="8"/>
                    </a:lnTo>
                    <a:lnTo>
                      <a:pt x="37" y="4"/>
                    </a:lnTo>
                    <a:lnTo>
                      <a:pt x="38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12">
                <a:extLst>
                  <a:ext uri="{FF2B5EF4-FFF2-40B4-BE49-F238E27FC236}">
                    <a16:creationId xmlns:a16="http://schemas.microsoft.com/office/drawing/2014/main" id="{77327E14-57A7-544C-8A38-F83854F15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517" y="4165511"/>
                <a:ext cx="55960" cy="5803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3"/>
                  </a:cxn>
                  <a:cxn ang="0">
                    <a:pos x="25" y="4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4" y="9"/>
                  </a:cxn>
                  <a:cxn ang="0">
                    <a:pos x="23" y="9"/>
                  </a:cxn>
                  <a:cxn ang="0">
                    <a:pos x="23" y="10"/>
                  </a:cxn>
                  <a:cxn ang="0">
                    <a:pos x="20" y="11"/>
                  </a:cxn>
                  <a:cxn ang="0">
                    <a:pos x="19" y="13"/>
                  </a:cxn>
                  <a:cxn ang="0">
                    <a:pos x="17" y="13"/>
                  </a:cxn>
                  <a:cxn ang="0">
                    <a:pos x="15" y="17"/>
                  </a:cxn>
                  <a:cxn ang="0">
                    <a:pos x="10" y="24"/>
                  </a:cxn>
                  <a:cxn ang="0">
                    <a:pos x="7" y="27"/>
                  </a:cxn>
                  <a:cxn ang="0">
                    <a:pos x="4" y="28"/>
                  </a:cxn>
                  <a:cxn ang="0">
                    <a:pos x="0" y="28"/>
                  </a:cxn>
                  <a:cxn ang="0">
                    <a:pos x="5" y="20"/>
                  </a:cxn>
                  <a:cxn ang="0">
                    <a:pos x="18" y="10"/>
                  </a:cxn>
                  <a:cxn ang="0">
                    <a:pos x="22" y="5"/>
                  </a:cxn>
                  <a:cxn ang="0">
                    <a:pos x="23" y="4"/>
                  </a:cxn>
                  <a:cxn ang="0">
                    <a:pos x="23" y="1"/>
                  </a:cxn>
                  <a:cxn ang="0">
                    <a:pos x="24" y="0"/>
                  </a:cxn>
                </a:cxnLst>
                <a:rect l="0" t="0" r="r" b="b"/>
                <a:pathLst>
                  <a:path w="27" h="28">
                    <a:moveTo>
                      <a:pt x="24" y="0"/>
                    </a:moveTo>
                    <a:lnTo>
                      <a:pt x="24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0" y="24"/>
                    </a:lnTo>
                    <a:lnTo>
                      <a:pt x="7" y="27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5" y="20"/>
                    </a:lnTo>
                    <a:lnTo>
                      <a:pt x="18" y="10"/>
                    </a:lnTo>
                    <a:lnTo>
                      <a:pt x="22" y="5"/>
                    </a:lnTo>
                    <a:lnTo>
                      <a:pt x="23" y="4"/>
                    </a:lnTo>
                    <a:lnTo>
                      <a:pt x="2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13">
                <a:extLst>
                  <a:ext uri="{FF2B5EF4-FFF2-40B4-BE49-F238E27FC236}">
                    <a16:creationId xmlns:a16="http://schemas.microsoft.com/office/drawing/2014/main" id="{BAD2151D-C2A5-194E-931D-B5FD69A0A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113" y="3981055"/>
                <a:ext cx="101556" cy="1492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4"/>
                  </a:cxn>
                  <a:cxn ang="0">
                    <a:pos x="15" y="6"/>
                  </a:cxn>
                  <a:cxn ang="0">
                    <a:pos x="18" y="4"/>
                  </a:cxn>
                  <a:cxn ang="0">
                    <a:pos x="20" y="7"/>
                  </a:cxn>
                  <a:cxn ang="0">
                    <a:pos x="22" y="15"/>
                  </a:cxn>
                  <a:cxn ang="0">
                    <a:pos x="23" y="28"/>
                  </a:cxn>
                  <a:cxn ang="0">
                    <a:pos x="18" y="34"/>
                  </a:cxn>
                  <a:cxn ang="0">
                    <a:pos x="17" y="43"/>
                  </a:cxn>
                  <a:cxn ang="0">
                    <a:pos x="21" y="50"/>
                  </a:cxn>
                  <a:cxn ang="0">
                    <a:pos x="26" y="55"/>
                  </a:cxn>
                  <a:cxn ang="0">
                    <a:pos x="28" y="51"/>
                  </a:cxn>
                  <a:cxn ang="0">
                    <a:pos x="33" y="54"/>
                  </a:cxn>
                  <a:cxn ang="0">
                    <a:pos x="36" y="59"/>
                  </a:cxn>
                  <a:cxn ang="0">
                    <a:pos x="40" y="58"/>
                  </a:cxn>
                  <a:cxn ang="0">
                    <a:pos x="42" y="56"/>
                  </a:cxn>
                  <a:cxn ang="0">
                    <a:pos x="43" y="58"/>
                  </a:cxn>
                  <a:cxn ang="0">
                    <a:pos x="42" y="60"/>
                  </a:cxn>
                  <a:cxn ang="0">
                    <a:pos x="41" y="63"/>
                  </a:cxn>
                  <a:cxn ang="0">
                    <a:pos x="43" y="62"/>
                  </a:cxn>
                  <a:cxn ang="0">
                    <a:pos x="45" y="65"/>
                  </a:cxn>
                  <a:cxn ang="0">
                    <a:pos x="49" y="67"/>
                  </a:cxn>
                  <a:cxn ang="0">
                    <a:pos x="47" y="72"/>
                  </a:cxn>
                  <a:cxn ang="0">
                    <a:pos x="45" y="68"/>
                  </a:cxn>
                  <a:cxn ang="0">
                    <a:pos x="36" y="62"/>
                  </a:cxn>
                  <a:cxn ang="0">
                    <a:pos x="31" y="59"/>
                  </a:cxn>
                  <a:cxn ang="0">
                    <a:pos x="32" y="64"/>
                  </a:cxn>
                  <a:cxn ang="0">
                    <a:pos x="28" y="62"/>
                  </a:cxn>
                  <a:cxn ang="0">
                    <a:pos x="20" y="56"/>
                  </a:cxn>
                  <a:cxn ang="0">
                    <a:pos x="13" y="58"/>
                  </a:cxn>
                  <a:cxn ang="0">
                    <a:pos x="11" y="54"/>
                  </a:cxn>
                  <a:cxn ang="0">
                    <a:pos x="11" y="51"/>
                  </a:cxn>
                  <a:cxn ang="0">
                    <a:pos x="12" y="49"/>
                  </a:cxn>
                  <a:cxn ang="0">
                    <a:pos x="10" y="45"/>
                  </a:cxn>
                  <a:cxn ang="0">
                    <a:pos x="6" y="48"/>
                  </a:cxn>
                  <a:cxn ang="0">
                    <a:pos x="2" y="45"/>
                  </a:cxn>
                  <a:cxn ang="0">
                    <a:pos x="0" y="41"/>
                  </a:cxn>
                  <a:cxn ang="0">
                    <a:pos x="1" y="29"/>
                  </a:cxn>
                  <a:cxn ang="0">
                    <a:pos x="5" y="19"/>
                  </a:cxn>
                  <a:cxn ang="0">
                    <a:pos x="3" y="11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49" h="72">
                    <a:moveTo>
                      <a:pt x="6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0" y="7"/>
                    </a:lnTo>
                    <a:lnTo>
                      <a:pt x="20" y="11"/>
                    </a:lnTo>
                    <a:lnTo>
                      <a:pt x="22" y="15"/>
                    </a:lnTo>
                    <a:lnTo>
                      <a:pt x="23" y="19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18" y="34"/>
                    </a:lnTo>
                    <a:lnTo>
                      <a:pt x="17" y="36"/>
                    </a:lnTo>
                    <a:lnTo>
                      <a:pt x="17" y="43"/>
                    </a:lnTo>
                    <a:lnTo>
                      <a:pt x="20" y="46"/>
                    </a:lnTo>
                    <a:lnTo>
                      <a:pt x="21" y="50"/>
                    </a:lnTo>
                    <a:lnTo>
                      <a:pt x="23" y="54"/>
                    </a:lnTo>
                    <a:lnTo>
                      <a:pt x="26" y="55"/>
                    </a:lnTo>
                    <a:lnTo>
                      <a:pt x="26" y="54"/>
                    </a:lnTo>
                    <a:lnTo>
                      <a:pt x="28" y="51"/>
                    </a:lnTo>
                    <a:lnTo>
                      <a:pt x="32" y="51"/>
                    </a:lnTo>
                    <a:lnTo>
                      <a:pt x="33" y="54"/>
                    </a:lnTo>
                    <a:lnTo>
                      <a:pt x="36" y="56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2" y="63"/>
                    </a:lnTo>
                    <a:lnTo>
                      <a:pt x="43" y="62"/>
                    </a:lnTo>
                    <a:lnTo>
                      <a:pt x="43" y="64"/>
                    </a:lnTo>
                    <a:lnTo>
                      <a:pt x="45" y="65"/>
                    </a:lnTo>
                    <a:lnTo>
                      <a:pt x="47" y="67"/>
                    </a:lnTo>
                    <a:lnTo>
                      <a:pt x="49" y="67"/>
                    </a:lnTo>
                    <a:lnTo>
                      <a:pt x="49" y="70"/>
                    </a:lnTo>
                    <a:lnTo>
                      <a:pt x="47" y="72"/>
                    </a:lnTo>
                    <a:lnTo>
                      <a:pt x="45" y="69"/>
                    </a:lnTo>
                    <a:lnTo>
                      <a:pt x="45" y="68"/>
                    </a:lnTo>
                    <a:lnTo>
                      <a:pt x="40" y="63"/>
                    </a:lnTo>
                    <a:lnTo>
                      <a:pt x="36" y="62"/>
                    </a:lnTo>
                    <a:lnTo>
                      <a:pt x="32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2" y="64"/>
                    </a:lnTo>
                    <a:lnTo>
                      <a:pt x="30" y="64"/>
                    </a:lnTo>
                    <a:lnTo>
                      <a:pt x="28" y="62"/>
                    </a:lnTo>
                    <a:lnTo>
                      <a:pt x="23" y="56"/>
                    </a:lnTo>
                    <a:lnTo>
                      <a:pt x="20" y="56"/>
                    </a:lnTo>
                    <a:lnTo>
                      <a:pt x="17" y="58"/>
                    </a:lnTo>
                    <a:lnTo>
                      <a:pt x="13" y="58"/>
                    </a:lnTo>
                    <a:lnTo>
                      <a:pt x="12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1" y="51"/>
                    </a:lnTo>
                    <a:lnTo>
                      <a:pt x="11" y="50"/>
                    </a:lnTo>
                    <a:lnTo>
                      <a:pt x="12" y="49"/>
                    </a:lnTo>
                    <a:lnTo>
                      <a:pt x="12" y="46"/>
                    </a:lnTo>
                    <a:lnTo>
                      <a:pt x="10" y="45"/>
                    </a:lnTo>
                    <a:lnTo>
                      <a:pt x="7" y="48"/>
                    </a:lnTo>
                    <a:lnTo>
                      <a:pt x="6" y="48"/>
                    </a:lnTo>
                    <a:lnTo>
                      <a:pt x="3" y="46"/>
                    </a:lnTo>
                    <a:lnTo>
                      <a:pt x="2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9"/>
                    </a:lnTo>
                    <a:lnTo>
                      <a:pt x="5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315">
                <a:extLst>
                  <a:ext uri="{FF2B5EF4-FFF2-40B4-BE49-F238E27FC236}">
                    <a16:creationId xmlns:a16="http://schemas.microsoft.com/office/drawing/2014/main" id="{49F5A97F-708D-9B4A-A7FC-1032572FB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3999" y="4144786"/>
                <a:ext cx="29015" cy="3730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1" y="4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7" y="15"/>
                  </a:cxn>
                  <a:cxn ang="0">
                    <a:pos x="4" y="16"/>
                  </a:cxn>
                  <a:cxn ang="0">
                    <a:pos x="1" y="18"/>
                  </a:cxn>
                  <a:cxn ang="0">
                    <a:pos x="1" y="9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4" h="18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7" y="15"/>
                    </a:lnTo>
                    <a:lnTo>
                      <a:pt x="4" y="16"/>
                    </a:lnTo>
                    <a:lnTo>
                      <a:pt x="1" y="18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316">
                <a:extLst>
                  <a:ext uri="{FF2B5EF4-FFF2-40B4-BE49-F238E27FC236}">
                    <a16:creationId xmlns:a16="http://schemas.microsoft.com/office/drawing/2014/main" id="{091C3523-6D92-704D-8B4F-825271C62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8507" y="4167583"/>
                <a:ext cx="26945" cy="4766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3" y="4"/>
                  </a:cxn>
                  <a:cxn ang="0">
                    <a:pos x="13" y="8"/>
                  </a:cxn>
                  <a:cxn ang="0">
                    <a:pos x="12" y="10"/>
                  </a:cxn>
                  <a:cxn ang="0">
                    <a:pos x="9" y="13"/>
                  </a:cxn>
                  <a:cxn ang="0">
                    <a:pos x="9" y="18"/>
                  </a:cxn>
                  <a:cxn ang="0">
                    <a:pos x="10" y="19"/>
                  </a:cxn>
                  <a:cxn ang="0">
                    <a:pos x="10" y="22"/>
                  </a:cxn>
                  <a:cxn ang="0">
                    <a:pos x="9" y="23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8" y="0"/>
                  </a:cxn>
                </a:cxnLst>
                <a:rect l="0" t="0" r="r" b="b"/>
                <a:pathLst>
                  <a:path w="13" h="23">
                    <a:moveTo>
                      <a:pt x="8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3" y="4"/>
                    </a:lnTo>
                    <a:lnTo>
                      <a:pt x="13" y="8"/>
                    </a:lnTo>
                    <a:lnTo>
                      <a:pt x="12" y="10"/>
                    </a:lnTo>
                    <a:lnTo>
                      <a:pt x="9" y="13"/>
                    </a:lnTo>
                    <a:lnTo>
                      <a:pt x="9" y="18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9" y="23"/>
                    </a:lnTo>
                    <a:lnTo>
                      <a:pt x="8" y="23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317">
                <a:extLst>
                  <a:ext uri="{FF2B5EF4-FFF2-40B4-BE49-F238E27FC236}">
                    <a16:creationId xmlns:a16="http://schemas.microsoft.com/office/drawing/2014/main" id="{18336D4B-5022-1842-B9B8-9623DC9312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3378" y="4171729"/>
                <a:ext cx="12435" cy="29015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5" y="6"/>
                  </a:cxn>
                  <a:cxn ang="0">
                    <a:pos x="2" y="7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14">
                    <a:moveTo>
                      <a:pt x="1" y="10"/>
                    </a:moveTo>
                    <a:lnTo>
                      <a:pt x="1" y="14"/>
                    </a:lnTo>
                    <a:lnTo>
                      <a:pt x="0" y="14"/>
                    </a:lnTo>
                    <a:lnTo>
                      <a:pt x="1" y="10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319">
                <a:extLst>
                  <a:ext uri="{FF2B5EF4-FFF2-40B4-BE49-F238E27FC236}">
                    <a16:creationId xmlns:a16="http://schemas.microsoft.com/office/drawing/2014/main" id="{495262CC-C953-F546-8E3C-2CEADEA1C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8869" y="4130276"/>
                <a:ext cx="22799" cy="20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20">
                <a:extLst>
                  <a:ext uri="{FF2B5EF4-FFF2-40B4-BE49-F238E27FC236}">
                    <a16:creationId xmlns:a16="http://schemas.microsoft.com/office/drawing/2014/main" id="{427493E3-6C0C-A94A-9F64-ECAA08C3A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6693" y="4105408"/>
                <a:ext cx="26945" cy="290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10" y="4"/>
                  </a:cxn>
                  <a:cxn ang="0">
                    <a:pos x="12" y="5"/>
                  </a:cxn>
                  <a:cxn ang="0">
                    <a:pos x="13" y="8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9" y="14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3" y="4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3" y="8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321">
                <a:extLst>
                  <a:ext uri="{FF2B5EF4-FFF2-40B4-BE49-F238E27FC236}">
                    <a16:creationId xmlns:a16="http://schemas.microsoft.com/office/drawing/2014/main" id="{AB7E5022-8320-B943-8956-A5AD612EC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709" y="4111625"/>
                <a:ext cx="8291" cy="2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22">
                <a:extLst>
                  <a:ext uri="{FF2B5EF4-FFF2-40B4-BE49-F238E27FC236}">
                    <a16:creationId xmlns:a16="http://schemas.microsoft.com/office/drawing/2014/main" id="{C28676C7-1FE0-A044-A3FC-EA0BCA61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6331" y="3806962"/>
                <a:ext cx="39378" cy="725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8" y="2"/>
                  </a:cxn>
                  <a:cxn ang="0">
                    <a:pos x="19" y="8"/>
                  </a:cxn>
                  <a:cxn ang="0">
                    <a:pos x="18" y="17"/>
                  </a:cxn>
                  <a:cxn ang="0">
                    <a:pos x="14" y="26"/>
                  </a:cxn>
                  <a:cxn ang="0">
                    <a:pos x="10" y="32"/>
                  </a:cxn>
                  <a:cxn ang="0">
                    <a:pos x="5" y="35"/>
                  </a:cxn>
                  <a:cxn ang="0">
                    <a:pos x="3" y="35"/>
                  </a:cxn>
                  <a:cxn ang="0">
                    <a:pos x="2" y="34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2" y="17"/>
                  </a:cxn>
                  <a:cxn ang="0">
                    <a:pos x="5" y="8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19" h="35">
                    <a:moveTo>
                      <a:pt x="14" y="0"/>
                    </a:moveTo>
                    <a:lnTo>
                      <a:pt x="18" y="2"/>
                    </a:lnTo>
                    <a:lnTo>
                      <a:pt x="19" y="8"/>
                    </a:lnTo>
                    <a:lnTo>
                      <a:pt x="18" y="17"/>
                    </a:lnTo>
                    <a:lnTo>
                      <a:pt x="14" y="26"/>
                    </a:lnTo>
                    <a:lnTo>
                      <a:pt x="10" y="32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8"/>
                    </a:lnTo>
                    <a:lnTo>
                      <a:pt x="9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23">
                <a:extLst>
                  <a:ext uri="{FF2B5EF4-FFF2-40B4-BE49-F238E27FC236}">
                    <a16:creationId xmlns:a16="http://schemas.microsoft.com/office/drawing/2014/main" id="{B4BCA79B-D3B0-4340-A492-39AA6234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8611" y="3935460"/>
                <a:ext cx="58031" cy="5388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"/>
                  </a:cxn>
                  <a:cxn ang="0">
                    <a:pos x="26" y="3"/>
                  </a:cxn>
                  <a:cxn ang="0">
                    <a:pos x="28" y="4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5" y="13"/>
                  </a:cxn>
                  <a:cxn ang="0">
                    <a:pos x="20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10" y="26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1" y="19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5" y="9"/>
                  </a:cxn>
                  <a:cxn ang="0">
                    <a:pos x="18" y="2"/>
                  </a:cxn>
                  <a:cxn ang="0">
                    <a:pos x="23" y="0"/>
                  </a:cxn>
                </a:cxnLst>
                <a:rect l="0" t="0" r="r" b="b"/>
                <a:pathLst>
                  <a:path w="28" h="26">
                    <a:moveTo>
                      <a:pt x="23" y="0"/>
                    </a:moveTo>
                    <a:lnTo>
                      <a:pt x="24" y="2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5" y="13"/>
                    </a:lnTo>
                    <a:lnTo>
                      <a:pt x="20" y="21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5" y="9"/>
                    </a:lnTo>
                    <a:lnTo>
                      <a:pt x="18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324">
                <a:extLst>
                  <a:ext uri="{FF2B5EF4-FFF2-40B4-BE49-F238E27FC236}">
                    <a16:creationId xmlns:a16="http://schemas.microsoft.com/office/drawing/2014/main" id="{11A87E07-EFEA-D44F-A049-61F93022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9854" y="4466028"/>
                <a:ext cx="39378" cy="352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4"/>
                  </a:cxn>
                  <a:cxn ang="0">
                    <a:pos x="10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19" y="17"/>
                  </a:cxn>
                  <a:cxn ang="0">
                    <a:pos x="16" y="17"/>
                  </a:cxn>
                  <a:cxn ang="0">
                    <a:pos x="13" y="15"/>
                  </a:cxn>
                  <a:cxn ang="0">
                    <a:pos x="10" y="15"/>
                  </a:cxn>
                  <a:cxn ang="0">
                    <a:pos x="10" y="12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lnTo>
                      <a:pt x="9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3" y="15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325">
                <a:extLst>
                  <a:ext uri="{FF2B5EF4-FFF2-40B4-BE49-F238E27FC236}">
                    <a16:creationId xmlns:a16="http://schemas.microsoft.com/office/drawing/2014/main" id="{235522D1-DB67-9A45-8A9D-730923E3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959" y="4490899"/>
                <a:ext cx="16580" cy="165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8" y="4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26">
                <a:extLst>
                  <a:ext uri="{FF2B5EF4-FFF2-40B4-BE49-F238E27FC236}">
                    <a16:creationId xmlns:a16="http://schemas.microsoft.com/office/drawing/2014/main" id="{448D4722-C98D-7042-9802-31640D7D2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6488" y="4455667"/>
                <a:ext cx="16580" cy="227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7" y="6"/>
                  </a:cxn>
                  <a:cxn ang="0">
                    <a:pos x="8" y="9"/>
                  </a:cxn>
                  <a:cxn ang="0">
                    <a:pos x="8" y="11"/>
                  </a:cxn>
                  <a:cxn ang="0">
                    <a:pos x="7" y="10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7" y="6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327">
                <a:extLst>
                  <a:ext uri="{FF2B5EF4-FFF2-40B4-BE49-F238E27FC236}">
                    <a16:creationId xmlns:a16="http://schemas.microsoft.com/office/drawing/2014/main" id="{6F27C75E-8D0E-8248-8D31-AEB544E43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399" y="4403853"/>
                <a:ext cx="18653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2"/>
                  </a:cxn>
                  <a:cxn ang="0">
                    <a:pos x="7" y="5"/>
                  </a:cxn>
                  <a:cxn ang="0">
                    <a:pos x="8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5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lnTo>
                      <a:pt x="5" y="2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328">
                <a:extLst>
                  <a:ext uri="{FF2B5EF4-FFF2-40B4-BE49-F238E27FC236}">
                    <a16:creationId xmlns:a16="http://schemas.microsoft.com/office/drawing/2014/main" id="{70D33CCA-122E-F445-BE33-691E4A588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6381" y="3578984"/>
                <a:ext cx="55960" cy="725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20" y="4"/>
                  </a:cxn>
                  <a:cxn ang="0">
                    <a:pos x="24" y="4"/>
                  </a:cxn>
                  <a:cxn ang="0">
                    <a:pos x="24" y="8"/>
                  </a:cxn>
                  <a:cxn ang="0">
                    <a:pos x="27" y="10"/>
                  </a:cxn>
                  <a:cxn ang="0">
                    <a:pos x="27" y="15"/>
                  </a:cxn>
                  <a:cxn ang="0">
                    <a:pos x="24" y="15"/>
                  </a:cxn>
                  <a:cxn ang="0">
                    <a:pos x="21" y="24"/>
                  </a:cxn>
                  <a:cxn ang="0">
                    <a:pos x="19" y="32"/>
                  </a:cxn>
                  <a:cxn ang="0">
                    <a:pos x="14" y="35"/>
                  </a:cxn>
                  <a:cxn ang="0">
                    <a:pos x="12" y="35"/>
                  </a:cxn>
                  <a:cxn ang="0">
                    <a:pos x="12" y="34"/>
                  </a:cxn>
                  <a:cxn ang="0">
                    <a:pos x="7" y="32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7" y="25"/>
                  </a:cxn>
                  <a:cxn ang="0">
                    <a:pos x="9" y="23"/>
                  </a:cxn>
                  <a:cxn ang="0">
                    <a:pos x="11" y="20"/>
                  </a:cxn>
                  <a:cxn ang="0">
                    <a:pos x="12" y="15"/>
                  </a:cxn>
                  <a:cxn ang="0">
                    <a:pos x="10" y="13"/>
                  </a:cxn>
                  <a:cxn ang="0">
                    <a:pos x="10" y="11"/>
                  </a:cxn>
                  <a:cxn ang="0">
                    <a:pos x="9" y="10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11" y="0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4" y="8"/>
                    </a:lnTo>
                    <a:lnTo>
                      <a:pt x="27" y="10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19" y="32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7" y="25"/>
                    </a:lnTo>
                    <a:lnTo>
                      <a:pt x="9" y="23"/>
                    </a:lnTo>
                    <a:lnTo>
                      <a:pt x="11" y="20"/>
                    </a:lnTo>
                    <a:lnTo>
                      <a:pt x="12" y="15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9" y="10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329">
                <a:extLst>
                  <a:ext uri="{FF2B5EF4-FFF2-40B4-BE49-F238E27FC236}">
                    <a16:creationId xmlns:a16="http://schemas.microsoft.com/office/drawing/2014/main" id="{97556C61-B153-C54E-B754-7FFB9EB49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0632" y="3564476"/>
                <a:ext cx="58031" cy="4352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0"/>
                  </a:cxn>
                  <a:cxn ang="0">
                    <a:pos x="26" y="1"/>
                  </a:cxn>
                  <a:cxn ang="0">
                    <a:pos x="28" y="3"/>
                  </a:cxn>
                  <a:cxn ang="0">
                    <a:pos x="28" y="7"/>
                  </a:cxn>
                  <a:cxn ang="0">
                    <a:pos x="25" y="12"/>
                  </a:cxn>
                  <a:cxn ang="0">
                    <a:pos x="24" y="13"/>
                  </a:cxn>
                  <a:cxn ang="0">
                    <a:pos x="20" y="13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8"/>
                  </a:cxn>
                  <a:cxn ang="0">
                    <a:pos x="6" y="21"/>
                  </a:cxn>
                  <a:cxn ang="0">
                    <a:pos x="4" y="18"/>
                  </a:cxn>
                  <a:cxn ang="0">
                    <a:pos x="4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8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4" y="3"/>
                  </a:cxn>
                  <a:cxn ang="0">
                    <a:pos x="16" y="2"/>
                  </a:cxn>
                  <a:cxn ang="0">
                    <a:pos x="18" y="1"/>
                  </a:cxn>
                  <a:cxn ang="0">
                    <a:pos x="20" y="0"/>
                  </a:cxn>
                </a:cxnLst>
                <a:rect l="0" t="0" r="r" b="b"/>
                <a:pathLst>
                  <a:path w="28" h="21">
                    <a:moveTo>
                      <a:pt x="20" y="0"/>
                    </a:moveTo>
                    <a:lnTo>
                      <a:pt x="25" y="0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4" y="13"/>
                    </a:lnTo>
                    <a:lnTo>
                      <a:pt x="20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8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330">
                <a:extLst>
                  <a:ext uri="{FF2B5EF4-FFF2-40B4-BE49-F238E27FC236}">
                    <a16:creationId xmlns:a16="http://schemas.microsoft.com/office/drawing/2014/main" id="{F0129721-CB13-EB4E-8AC2-2644AF74E8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07469" y="3367587"/>
                <a:ext cx="269429" cy="221763"/>
              </a:xfrm>
              <a:custGeom>
                <a:avLst/>
                <a:gdLst/>
                <a:ahLst/>
                <a:cxnLst>
                  <a:cxn ang="0">
                    <a:pos x="73" y="57"/>
                  </a:cxn>
                  <a:cxn ang="0">
                    <a:pos x="73" y="56"/>
                  </a:cxn>
                  <a:cxn ang="0">
                    <a:pos x="120" y="0"/>
                  </a:cxn>
                  <a:cxn ang="0">
                    <a:pos x="123" y="2"/>
                  </a:cxn>
                  <a:cxn ang="0">
                    <a:pos x="124" y="7"/>
                  </a:cxn>
                  <a:cxn ang="0">
                    <a:pos x="125" y="14"/>
                  </a:cxn>
                  <a:cxn ang="0">
                    <a:pos x="130" y="25"/>
                  </a:cxn>
                  <a:cxn ang="0">
                    <a:pos x="129" y="30"/>
                  </a:cxn>
                  <a:cxn ang="0">
                    <a:pos x="124" y="41"/>
                  </a:cxn>
                  <a:cxn ang="0">
                    <a:pos x="119" y="42"/>
                  </a:cxn>
                  <a:cxn ang="0">
                    <a:pos x="118" y="62"/>
                  </a:cxn>
                  <a:cxn ang="0">
                    <a:pos x="113" y="68"/>
                  </a:cxn>
                  <a:cxn ang="0">
                    <a:pos x="114" y="75"/>
                  </a:cxn>
                  <a:cxn ang="0">
                    <a:pos x="115" y="78"/>
                  </a:cxn>
                  <a:cxn ang="0">
                    <a:pos x="110" y="82"/>
                  </a:cxn>
                  <a:cxn ang="0">
                    <a:pos x="105" y="81"/>
                  </a:cxn>
                  <a:cxn ang="0">
                    <a:pos x="99" y="85"/>
                  </a:cxn>
                  <a:cxn ang="0">
                    <a:pos x="95" y="90"/>
                  </a:cxn>
                  <a:cxn ang="0">
                    <a:pos x="93" y="88"/>
                  </a:cxn>
                  <a:cxn ang="0">
                    <a:pos x="86" y="90"/>
                  </a:cxn>
                  <a:cxn ang="0">
                    <a:pos x="83" y="93"/>
                  </a:cxn>
                  <a:cxn ang="0">
                    <a:pos x="75" y="92"/>
                  </a:cxn>
                  <a:cxn ang="0">
                    <a:pos x="73" y="88"/>
                  </a:cxn>
                  <a:cxn ang="0">
                    <a:pos x="69" y="86"/>
                  </a:cxn>
                  <a:cxn ang="0">
                    <a:pos x="66" y="91"/>
                  </a:cxn>
                  <a:cxn ang="0">
                    <a:pos x="69" y="95"/>
                  </a:cxn>
                  <a:cxn ang="0">
                    <a:pos x="66" y="96"/>
                  </a:cxn>
                  <a:cxn ang="0">
                    <a:pos x="63" y="98"/>
                  </a:cxn>
                  <a:cxn ang="0">
                    <a:pos x="58" y="105"/>
                  </a:cxn>
                  <a:cxn ang="0">
                    <a:pos x="54" y="105"/>
                  </a:cxn>
                  <a:cxn ang="0">
                    <a:pos x="51" y="102"/>
                  </a:cxn>
                  <a:cxn ang="0">
                    <a:pos x="53" y="96"/>
                  </a:cxn>
                  <a:cxn ang="0">
                    <a:pos x="49" y="91"/>
                  </a:cxn>
                  <a:cxn ang="0">
                    <a:pos x="39" y="88"/>
                  </a:cxn>
                  <a:cxn ang="0">
                    <a:pos x="37" y="92"/>
                  </a:cxn>
                  <a:cxn ang="0">
                    <a:pos x="30" y="93"/>
                  </a:cxn>
                  <a:cxn ang="0">
                    <a:pos x="17" y="97"/>
                  </a:cxn>
                  <a:cxn ang="0">
                    <a:pos x="0" y="98"/>
                  </a:cxn>
                  <a:cxn ang="0">
                    <a:pos x="4" y="96"/>
                  </a:cxn>
                  <a:cxn ang="0">
                    <a:pos x="11" y="90"/>
                  </a:cxn>
                  <a:cxn ang="0">
                    <a:pos x="27" y="78"/>
                  </a:cxn>
                  <a:cxn ang="0">
                    <a:pos x="59" y="76"/>
                  </a:cxn>
                  <a:cxn ang="0">
                    <a:pos x="66" y="66"/>
                  </a:cxn>
                  <a:cxn ang="0">
                    <a:pos x="69" y="62"/>
                  </a:cxn>
                  <a:cxn ang="0">
                    <a:pos x="71" y="58"/>
                  </a:cxn>
                  <a:cxn ang="0">
                    <a:pos x="73" y="62"/>
                  </a:cxn>
                  <a:cxn ang="0">
                    <a:pos x="79" y="61"/>
                  </a:cxn>
                  <a:cxn ang="0">
                    <a:pos x="85" y="57"/>
                  </a:cxn>
                  <a:cxn ang="0">
                    <a:pos x="100" y="43"/>
                  </a:cxn>
                  <a:cxn ang="0">
                    <a:pos x="108" y="23"/>
                  </a:cxn>
                  <a:cxn ang="0">
                    <a:pos x="106" y="20"/>
                  </a:cxn>
                  <a:cxn ang="0">
                    <a:pos x="105" y="15"/>
                  </a:cxn>
                  <a:cxn ang="0">
                    <a:pos x="109" y="8"/>
                  </a:cxn>
                  <a:cxn ang="0">
                    <a:pos x="115" y="4"/>
                  </a:cxn>
                  <a:cxn ang="0">
                    <a:pos x="116" y="7"/>
                  </a:cxn>
                  <a:cxn ang="0">
                    <a:pos x="120" y="5"/>
                  </a:cxn>
                  <a:cxn ang="0">
                    <a:pos x="118" y="4"/>
                  </a:cxn>
                </a:cxnLst>
                <a:rect l="0" t="0" r="r" b="b"/>
                <a:pathLst>
                  <a:path w="130" h="107">
                    <a:moveTo>
                      <a:pt x="73" y="56"/>
                    </a:moveTo>
                    <a:lnTo>
                      <a:pt x="73" y="57"/>
                    </a:lnTo>
                    <a:lnTo>
                      <a:pt x="71" y="58"/>
                    </a:lnTo>
                    <a:lnTo>
                      <a:pt x="73" y="56"/>
                    </a:lnTo>
                    <a:close/>
                    <a:moveTo>
                      <a:pt x="118" y="0"/>
                    </a:moveTo>
                    <a:lnTo>
                      <a:pt x="120" y="0"/>
                    </a:lnTo>
                    <a:lnTo>
                      <a:pt x="122" y="2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4" y="7"/>
                    </a:lnTo>
                    <a:lnTo>
                      <a:pt x="124" y="10"/>
                    </a:lnTo>
                    <a:lnTo>
                      <a:pt x="125" y="14"/>
                    </a:lnTo>
                    <a:lnTo>
                      <a:pt x="129" y="22"/>
                    </a:lnTo>
                    <a:lnTo>
                      <a:pt x="130" y="25"/>
                    </a:lnTo>
                    <a:lnTo>
                      <a:pt x="130" y="28"/>
                    </a:lnTo>
                    <a:lnTo>
                      <a:pt x="129" y="30"/>
                    </a:lnTo>
                    <a:lnTo>
                      <a:pt x="124" y="36"/>
                    </a:lnTo>
                    <a:lnTo>
                      <a:pt x="124" y="41"/>
                    </a:lnTo>
                    <a:lnTo>
                      <a:pt x="120" y="41"/>
                    </a:lnTo>
                    <a:lnTo>
                      <a:pt x="119" y="42"/>
                    </a:lnTo>
                    <a:lnTo>
                      <a:pt x="118" y="44"/>
                    </a:lnTo>
                    <a:lnTo>
                      <a:pt x="118" y="62"/>
                    </a:lnTo>
                    <a:lnTo>
                      <a:pt x="114" y="66"/>
                    </a:lnTo>
                    <a:lnTo>
                      <a:pt x="113" y="68"/>
                    </a:lnTo>
                    <a:lnTo>
                      <a:pt x="113" y="73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5" y="78"/>
                    </a:lnTo>
                    <a:lnTo>
                      <a:pt x="113" y="81"/>
                    </a:lnTo>
                    <a:lnTo>
                      <a:pt x="110" y="82"/>
                    </a:lnTo>
                    <a:lnTo>
                      <a:pt x="105" y="87"/>
                    </a:lnTo>
                    <a:lnTo>
                      <a:pt x="105" y="81"/>
                    </a:lnTo>
                    <a:lnTo>
                      <a:pt x="101" y="82"/>
                    </a:lnTo>
                    <a:lnTo>
                      <a:pt x="99" y="85"/>
                    </a:lnTo>
                    <a:lnTo>
                      <a:pt x="96" y="86"/>
                    </a:lnTo>
                    <a:lnTo>
                      <a:pt x="95" y="90"/>
                    </a:lnTo>
                    <a:lnTo>
                      <a:pt x="94" y="90"/>
                    </a:lnTo>
                    <a:lnTo>
                      <a:pt x="93" y="88"/>
                    </a:lnTo>
                    <a:lnTo>
                      <a:pt x="89" y="88"/>
                    </a:lnTo>
                    <a:lnTo>
                      <a:pt x="86" y="90"/>
                    </a:lnTo>
                    <a:lnTo>
                      <a:pt x="85" y="92"/>
                    </a:lnTo>
                    <a:lnTo>
                      <a:pt x="83" y="93"/>
                    </a:lnTo>
                    <a:lnTo>
                      <a:pt x="78" y="93"/>
                    </a:lnTo>
                    <a:lnTo>
                      <a:pt x="75" y="92"/>
                    </a:lnTo>
                    <a:lnTo>
                      <a:pt x="74" y="91"/>
                    </a:lnTo>
                    <a:lnTo>
                      <a:pt x="73" y="88"/>
                    </a:lnTo>
                    <a:lnTo>
                      <a:pt x="70" y="86"/>
                    </a:lnTo>
                    <a:lnTo>
                      <a:pt x="69" y="86"/>
                    </a:lnTo>
                    <a:lnTo>
                      <a:pt x="66" y="88"/>
                    </a:lnTo>
                    <a:lnTo>
                      <a:pt x="66" y="91"/>
                    </a:lnTo>
                    <a:lnTo>
                      <a:pt x="68" y="92"/>
                    </a:lnTo>
                    <a:lnTo>
                      <a:pt x="69" y="95"/>
                    </a:lnTo>
                    <a:lnTo>
                      <a:pt x="70" y="96"/>
                    </a:lnTo>
                    <a:lnTo>
                      <a:pt x="66" y="96"/>
                    </a:lnTo>
                    <a:lnTo>
                      <a:pt x="65" y="97"/>
                    </a:lnTo>
                    <a:lnTo>
                      <a:pt x="63" y="98"/>
                    </a:lnTo>
                    <a:lnTo>
                      <a:pt x="60" y="101"/>
                    </a:lnTo>
                    <a:lnTo>
                      <a:pt x="58" y="105"/>
                    </a:lnTo>
                    <a:lnTo>
                      <a:pt x="56" y="107"/>
                    </a:lnTo>
                    <a:lnTo>
                      <a:pt x="54" y="105"/>
                    </a:lnTo>
                    <a:lnTo>
                      <a:pt x="53" y="102"/>
                    </a:lnTo>
                    <a:lnTo>
                      <a:pt x="51" y="102"/>
                    </a:lnTo>
                    <a:lnTo>
                      <a:pt x="51" y="100"/>
                    </a:lnTo>
                    <a:lnTo>
                      <a:pt x="53" y="96"/>
                    </a:lnTo>
                    <a:lnTo>
                      <a:pt x="53" y="92"/>
                    </a:lnTo>
                    <a:lnTo>
                      <a:pt x="49" y="91"/>
                    </a:lnTo>
                    <a:lnTo>
                      <a:pt x="44" y="88"/>
                    </a:lnTo>
                    <a:lnTo>
                      <a:pt x="39" y="88"/>
                    </a:lnTo>
                    <a:lnTo>
                      <a:pt x="37" y="90"/>
                    </a:lnTo>
                    <a:lnTo>
                      <a:pt x="37" y="92"/>
                    </a:lnTo>
                    <a:lnTo>
                      <a:pt x="31" y="92"/>
                    </a:lnTo>
                    <a:lnTo>
                      <a:pt x="30" y="93"/>
                    </a:lnTo>
                    <a:lnTo>
                      <a:pt x="27" y="93"/>
                    </a:lnTo>
                    <a:lnTo>
                      <a:pt x="17" y="97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5" y="95"/>
                    </a:lnTo>
                    <a:lnTo>
                      <a:pt x="11" y="90"/>
                    </a:lnTo>
                    <a:lnTo>
                      <a:pt x="21" y="80"/>
                    </a:lnTo>
                    <a:lnTo>
                      <a:pt x="27" y="78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61" y="71"/>
                    </a:lnTo>
                    <a:lnTo>
                      <a:pt x="66" y="66"/>
                    </a:lnTo>
                    <a:lnTo>
                      <a:pt x="68" y="63"/>
                    </a:lnTo>
                    <a:lnTo>
                      <a:pt x="69" y="62"/>
                    </a:lnTo>
                    <a:lnTo>
                      <a:pt x="70" y="59"/>
                    </a:lnTo>
                    <a:lnTo>
                      <a:pt x="71" y="58"/>
                    </a:lnTo>
                    <a:lnTo>
                      <a:pt x="71" y="61"/>
                    </a:lnTo>
                    <a:lnTo>
                      <a:pt x="73" y="62"/>
                    </a:lnTo>
                    <a:lnTo>
                      <a:pt x="76" y="62"/>
                    </a:lnTo>
                    <a:lnTo>
                      <a:pt x="79" y="61"/>
                    </a:lnTo>
                    <a:lnTo>
                      <a:pt x="80" y="59"/>
                    </a:lnTo>
                    <a:lnTo>
                      <a:pt x="85" y="57"/>
                    </a:lnTo>
                    <a:lnTo>
                      <a:pt x="93" y="52"/>
                    </a:lnTo>
                    <a:lnTo>
                      <a:pt x="100" y="43"/>
                    </a:lnTo>
                    <a:lnTo>
                      <a:pt x="105" y="33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5" y="20"/>
                    </a:lnTo>
                    <a:lnTo>
                      <a:pt x="105" y="15"/>
                    </a:lnTo>
                    <a:lnTo>
                      <a:pt x="108" y="12"/>
                    </a:lnTo>
                    <a:lnTo>
                      <a:pt x="109" y="8"/>
                    </a:lnTo>
                    <a:lnTo>
                      <a:pt x="113" y="5"/>
                    </a:lnTo>
                    <a:lnTo>
                      <a:pt x="115" y="4"/>
                    </a:lnTo>
                    <a:lnTo>
                      <a:pt x="116" y="5"/>
                    </a:lnTo>
                    <a:lnTo>
                      <a:pt x="116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4"/>
                    </a:lnTo>
                    <a:lnTo>
                      <a:pt x="118" y="4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331">
                <a:extLst>
                  <a:ext uri="{FF2B5EF4-FFF2-40B4-BE49-F238E27FC236}">
                    <a16:creationId xmlns:a16="http://schemas.microsoft.com/office/drawing/2014/main" id="{D915CF01-A5D3-9C44-8C02-0AA2744BC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086" y="3247378"/>
                <a:ext cx="138860" cy="11813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0" y="7"/>
                  </a:cxn>
                  <a:cxn ang="0">
                    <a:pos x="38" y="13"/>
                  </a:cxn>
                  <a:cxn ang="0">
                    <a:pos x="45" y="18"/>
                  </a:cxn>
                  <a:cxn ang="0">
                    <a:pos x="55" y="21"/>
                  </a:cxn>
                  <a:cxn ang="0">
                    <a:pos x="58" y="21"/>
                  </a:cxn>
                  <a:cxn ang="0">
                    <a:pos x="60" y="19"/>
                  </a:cxn>
                  <a:cxn ang="0">
                    <a:pos x="62" y="19"/>
                  </a:cxn>
                  <a:cxn ang="0">
                    <a:pos x="64" y="21"/>
                  </a:cxn>
                  <a:cxn ang="0">
                    <a:pos x="63" y="22"/>
                  </a:cxn>
                  <a:cxn ang="0">
                    <a:pos x="62" y="24"/>
                  </a:cxn>
                  <a:cxn ang="0">
                    <a:pos x="64" y="29"/>
                  </a:cxn>
                  <a:cxn ang="0">
                    <a:pos x="67" y="31"/>
                  </a:cxn>
                  <a:cxn ang="0">
                    <a:pos x="63" y="33"/>
                  </a:cxn>
                  <a:cxn ang="0">
                    <a:pos x="59" y="34"/>
                  </a:cxn>
                  <a:cxn ang="0">
                    <a:pos x="54" y="34"/>
                  </a:cxn>
                  <a:cxn ang="0">
                    <a:pos x="47" y="37"/>
                  </a:cxn>
                  <a:cxn ang="0">
                    <a:pos x="42" y="42"/>
                  </a:cxn>
                  <a:cxn ang="0">
                    <a:pos x="40" y="46"/>
                  </a:cxn>
                  <a:cxn ang="0">
                    <a:pos x="39" y="48"/>
                  </a:cxn>
                  <a:cxn ang="0">
                    <a:pos x="34" y="46"/>
                  </a:cxn>
                  <a:cxn ang="0">
                    <a:pos x="30" y="43"/>
                  </a:cxn>
                  <a:cxn ang="0">
                    <a:pos x="27" y="42"/>
                  </a:cxn>
                  <a:cxn ang="0">
                    <a:pos x="22" y="38"/>
                  </a:cxn>
                  <a:cxn ang="0">
                    <a:pos x="20" y="39"/>
                  </a:cxn>
                  <a:cxn ang="0">
                    <a:pos x="19" y="42"/>
                  </a:cxn>
                  <a:cxn ang="0">
                    <a:pos x="14" y="42"/>
                  </a:cxn>
                  <a:cxn ang="0">
                    <a:pos x="11" y="41"/>
                  </a:cxn>
                  <a:cxn ang="0">
                    <a:pos x="8" y="41"/>
                  </a:cxn>
                  <a:cxn ang="0">
                    <a:pos x="6" y="42"/>
                  </a:cxn>
                  <a:cxn ang="0">
                    <a:pos x="6" y="47"/>
                  </a:cxn>
                  <a:cxn ang="0">
                    <a:pos x="8" y="48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3" y="51"/>
                  </a:cxn>
                  <a:cxn ang="0">
                    <a:pos x="14" y="51"/>
                  </a:cxn>
                  <a:cxn ang="0">
                    <a:pos x="11" y="53"/>
                  </a:cxn>
                  <a:cxn ang="0">
                    <a:pos x="9" y="53"/>
                  </a:cxn>
                  <a:cxn ang="0">
                    <a:pos x="6" y="55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44"/>
                  </a:cxn>
                  <a:cxn ang="0">
                    <a:pos x="0" y="43"/>
                  </a:cxn>
                  <a:cxn ang="0">
                    <a:pos x="3" y="38"/>
                  </a:cxn>
                  <a:cxn ang="0">
                    <a:pos x="8" y="33"/>
                  </a:cxn>
                  <a:cxn ang="0">
                    <a:pos x="8" y="31"/>
                  </a:cxn>
                  <a:cxn ang="0">
                    <a:pos x="13" y="31"/>
                  </a:cxn>
                  <a:cxn ang="0">
                    <a:pos x="18" y="28"/>
                  </a:cxn>
                  <a:cxn ang="0">
                    <a:pos x="23" y="16"/>
                  </a:cxn>
                  <a:cxn ang="0">
                    <a:pos x="23" y="8"/>
                  </a:cxn>
                  <a:cxn ang="0">
                    <a:pos x="22" y="7"/>
                  </a:cxn>
                  <a:cxn ang="0">
                    <a:pos x="22" y="3"/>
                  </a:cxn>
                  <a:cxn ang="0">
                    <a:pos x="24" y="0"/>
                  </a:cxn>
                </a:cxnLst>
                <a:rect l="0" t="0" r="r" b="b"/>
                <a:pathLst>
                  <a:path w="67" h="57">
                    <a:moveTo>
                      <a:pt x="24" y="0"/>
                    </a:moveTo>
                    <a:lnTo>
                      <a:pt x="30" y="7"/>
                    </a:lnTo>
                    <a:lnTo>
                      <a:pt x="38" y="13"/>
                    </a:lnTo>
                    <a:lnTo>
                      <a:pt x="45" y="18"/>
                    </a:lnTo>
                    <a:lnTo>
                      <a:pt x="55" y="21"/>
                    </a:lnTo>
                    <a:lnTo>
                      <a:pt x="58" y="21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2" y="24"/>
                    </a:lnTo>
                    <a:lnTo>
                      <a:pt x="64" y="29"/>
                    </a:lnTo>
                    <a:lnTo>
                      <a:pt x="67" y="31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4" y="34"/>
                    </a:lnTo>
                    <a:lnTo>
                      <a:pt x="47" y="37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4" y="46"/>
                    </a:lnTo>
                    <a:lnTo>
                      <a:pt x="30" y="43"/>
                    </a:lnTo>
                    <a:lnTo>
                      <a:pt x="27" y="42"/>
                    </a:lnTo>
                    <a:lnTo>
                      <a:pt x="22" y="38"/>
                    </a:lnTo>
                    <a:lnTo>
                      <a:pt x="20" y="39"/>
                    </a:lnTo>
                    <a:lnTo>
                      <a:pt x="19" y="42"/>
                    </a:lnTo>
                    <a:lnTo>
                      <a:pt x="14" y="42"/>
                    </a:lnTo>
                    <a:lnTo>
                      <a:pt x="11" y="41"/>
                    </a:lnTo>
                    <a:lnTo>
                      <a:pt x="8" y="41"/>
                    </a:lnTo>
                    <a:lnTo>
                      <a:pt x="6" y="42"/>
                    </a:lnTo>
                    <a:lnTo>
                      <a:pt x="6" y="47"/>
                    </a:lnTo>
                    <a:lnTo>
                      <a:pt x="8" y="48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3" y="51"/>
                    </a:lnTo>
                    <a:lnTo>
                      <a:pt x="14" y="51"/>
                    </a:lnTo>
                    <a:lnTo>
                      <a:pt x="11" y="53"/>
                    </a:lnTo>
                    <a:lnTo>
                      <a:pt x="9" y="53"/>
                    </a:lnTo>
                    <a:lnTo>
                      <a:pt x="6" y="55"/>
                    </a:lnTo>
                    <a:lnTo>
                      <a:pt x="4" y="57"/>
                    </a:lnTo>
                    <a:lnTo>
                      <a:pt x="1" y="57"/>
                    </a:lnTo>
                    <a:lnTo>
                      <a:pt x="1" y="44"/>
                    </a:lnTo>
                    <a:lnTo>
                      <a:pt x="0" y="43"/>
                    </a:lnTo>
                    <a:lnTo>
                      <a:pt x="3" y="38"/>
                    </a:lnTo>
                    <a:lnTo>
                      <a:pt x="8" y="33"/>
                    </a:lnTo>
                    <a:lnTo>
                      <a:pt x="8" y="31"/>
                    </a:lnTo>
                    <a:lnTo>
                      <a:pt x="13" y="31"/>
                    </a:lnTo>
                    <a:lnTo>
                      <a:pt x="18" y="28"/>
                    </a:lnTo>
                    <a:lnTo>
                      <a:pt x="23" y="16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332">
                <a:extLst>
                  <a:ext uri="{FF2B5EF4-FFF2-40B4-BE49-F238E27FC236}">
                    <a16:creationId xmlns:a16="http://schemas.microsoft.com/office/drawing/2014/main" id="{E188CFAE-CF76-7F47-A11A-036CC1AA1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9801" y="3276396"/>
                <a:ext cx="20724" cy="207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9" y="3"/>
                  </a:cxn>
                  <a:cxn ang="0">
                    <a:pos x="8" y="5"/>
                  </a:cxn>
                  <a:cxn ang="0">
                    <a:pos x="5" y="8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0" h="10">
                    <a:moveTo>
                      <a:pt x="9" y="0"/>
                    </a:moveTo>
                    <a:lnTo>
                      <a:pt x="10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33">
                <a:extLst>
                  <a:ext uri="{FF2B5EF4-FFF2-40B4-BE49-F238E27FC236}">
                    <a16:creationId xmlns:a16="http://schemas.microsoft.com/office/drawing/2014/main" id="{A75653DD-56AB-EA41-AF07-9BADF1C6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7469" y="3245307"/>
                <a:ext cx="31089" cy="227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5" y="4"/>
                  </a:cxn>
                  <a:cxn ang="0">
                    <a:pos x="11" y="4"/>
                  </a:cxn>
                  <a:cxn ang="0">
                    <a:pos x="6" y="6"/>
                  </a:cxn>
                  <a:cxn ang="0">
                    <a:pos x="5" y="9"/>
                  </a:cxn>
                  <a:cxn ang="0">
                    <a:pos x="3" y="11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9" y="0"/>
                  </a:cxn>
                </a:cxnLst>
                <a:rect l="0" t="0" r="r" b="b"/>
                <a:pathLst>
                  <a:path w="15" h="11">
                    <a:moveTo>
                      <a:pt x="9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334">
                <a:extLst>
                  <a:ext uri="{FF2B5EF4-FFF2-40B4-BE49-F238E27FC236}">
                    <a16:creationId xmlns:a16="http://schemas.microsoft.com/office/drawing/2014/main" id="{91618411-96EF-C34F-8BC9-C89DD1B20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354" y="3222508"/>
                <a:ext cx="18653" cy="1450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7" y="5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9" y="0"/>
                    </a:lnTo>
                    <a:lnTo>
                      <a:pt x="7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335">
                <a:extLst>
                  <a:ext uri="{FF2B5EF4-FFF2-40B4-BE49-F238E27FC236}">
                    <a16:creationId xmlns:a16="http://schemas.microsoft.com/office/drawing/2014/main" id="{F029973E-9F3F-F941-BB77-1F6BB5858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536" y="2963443"/>
                <a:ext cx="70466" cy="26735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14" y="7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9" y="19"/>
                  </a:cxn>
                  <a:cxn ang="0">
                    <a:pos x="19" y="32"/>
                  </a:cxn>
                  <a:cxn ang="0">
                    <a:pos x="20" y="34"/>
                  </a:cxn>
                  <a:cxn ang="0">
                    <a:pos x="20" y="51"/>
                  </a:cxn>
                  <a:cxn ang="0">
                    <a:pos x="23" y="56"/>
                  </a:cxn>
                  <a:cxn ang="0">
                    <a:pos x="29" y="70"/>
                  </a:cxn>
                  <a:cxn ang="0">
                    <a:pos x="34" y="83"/>
                  </a:cxn>
                  <a:cxn ang="0">
                    <a:pos x="32" y="82"/>
                  </a:cxn>
                  <a:cxn ang="0">
                    <a:pos x="30" y="80"/>
                  </a:cxn>
                  <a:cxn ang="0">
                    <a:pos x="28" y="78"/>
                  </a:cxn>
                  <a:cxn ang="0">
                    <a:pos x="25" y="78"/>
                  </a:cxn>
                  <a:cxn ang="0">
                    <a:pos x="19" y="81"/>
                  </a:cxn>
                  <a:cxn ang="0">
                    <a:pos x="15" y="86"/>
                  </a:cxn>
                  <a:cxn ang="0">
                    <a:pos x="13" y="93"/>
                  </a:cxn>
                  <a:cxn ang="0">
                    <a:pos x="13" y="102"/>
                  </a:cxn>
                  <a:cxn ang="0">
                    <a:pos x="15" y="110"/>
                  </a:cxn>
                  <a:cxn ang="0">
                    <a:pos x="20" y="116"/>
                  </a:cxn>
                  <a:cxn ang="0">
                    <a:pos x="24" y="122"/>
                  </a:cxn>
                  <a:cxn ang="0">
                    <a:pos x="24" y="124"/>
                  </a:cxn>
                  <a:cxn ang="0">
                    <a:pos x="23" y="124"/>
                  </a:cxn>
                  <a:cxn ang="0">
                    <a:pos x="20" y="121"/>
                  </a:cxn>
                  <a:cxn ang="0">
                    <a:pos x="19" y="119"/>
                  </a:cxn>
                  <a:cxn ang="0">
                    <a:pos x="14" y="119"/>
                  </a:cxn>
                  <a:cxn ang="0">
                    <a:pos x="10" y="122"/>
                  </a:cxn>
                  <a:cxn ang="0">
                    <a:pos x="10" y="125"/>
                  </a:cxn>
                  <a:cxn ang="0">
                    <a:pos x="7" y="129"/>
                  </a:cxn>
                  <a:cxn ang="0">
                    <a:pos x="5" y="129"/>
                  </a:cxn>
                  <a:cxn ang="0">
                    <a:pos x="5" y="111"/>
                  </a:cxn>
                  <a:cxn ang="0">
                    <a:pos x="7" y="106"/>
                  </a:cxn>
                  <a:cxn ang="0">
                    <a:pos x="7" y="92"/>
                  </a:cxn>
                  <a:cxn ang="0">
                    <a:pos x="5" y="90"/>
                  </a:cxn>
                  <a:cxn ang="0">
                    <a:pos x="5" y="82"/>
                  </a:cxn>
                  <a:cxn ang="0">
                    <a:pos x="7" y="80"/>
                  </a:cxn>
                  <a:cxn ang="0">
                    <a:pos x="7" y="49"/>
                  </a:cxn>
                  <a:cxn ang="0">
                    <a:pos x="5" y="46"/>
                  </a:cxn>
                  <a:cxn ang="0">
                    <a:pos x="0" y="36"/>
                  </a:cxn>
                  <a:cxn ang="0">
                    <a:pos x="2" y="27"/>
                  </a:cxn>
                  <a:cxn ang="0">
                    <a:pos x="4" y="18"/>
                  </a:cxn>
                  <a:cxn ang="0">
                    <a:pos x="9" y="14"/>
                  </a:cxn>
                  <a:cxn ang="0">
                    <a:pos x="9" y="13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34" h="129">
                    <a:moveTo>
                      <a:pt x="10" y="0"/>
                    </a:moveTo>
                    <a:lnTo>
                      <a:pt x="14" y="0"/>
                    </a:lnTo>
                    <a:lnTo>
                      <a:pt x="14" y="7"/>
                    </a:lnTo>
                    <a:lnTo>
                      <a:pt x="15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32"/>
                    </a:lnTo>
                    <a:lnTo>
                      <a:pt x="20" y="34"/>
                    </a:lnTo>
                    <a:lnTo>
                      <a:pt x="20" y="51"/>
                    </a:lnTo>
                    <a:lnTo>
                      <a:pt x="23" y="56"/>
                    </a:lnTo>
                    <a:lnTo>
                      <a:pt x="29" y="70"/>
                    </a:lnTo>
                    <a:lnTo>
                      <a:pt x="34" y="83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28" y="78"/>
                    </a:lnTo>
                    <a:lnTo>
                      <a:pt x="25" y="78"/>
                    </a:lnTo>
                    <a:lnTo>
                      <a:pt x="19" y="81"/>
                    </a:lnTo>
                    <a:lnTo>
                      <a:pt x="15" y="86"/>
                    </a:lnTo>
                    <a:lnTo>
                      <a:pt x="13" y="93"/>
                    </a:lnTo>
                    <a:lnTo>
                      <a:pt x="13" y="102"/>
                    </a:lnTo>
                    <a:lnTo>
                      <a:pt x="15" y="110"/>
                    </a:lnTo>
                    <a:lnTo>
                      <a:pt x="20" y="116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3" y="124"/>
                    </a:lnTo>
                    <a:lnTo>
                      <a:pt x="20" y="121"/>
                    </a:lnTo>
                    <a:lnTo>
                      <a:pt x="19" y="119"/>
                    </a:lnTo>
                    <a:lnTo>
                      <a:pt x="14" y="119"/>
                    </a:lnTo>
                    <a:lnTo>
                      <a:pt x="10" y="122"/>
                    </a:lnTo>
                    <a:lnTo>
                      <a:pt x="10" y="125"/>
                    </a:lnTo>
                    <a:lnTo>
                      <a:pt x="7" y="129"/>
                    </a:lnTo>
                    <a:lnTo>
                      <a:pt x="5" y="129"/>
                    </a:lnTo>
                    <a:lnTo>
                      <a:pt x="5" y="111"/>
                    </a:lnTo>
                    <a:lnTo>
                      <a:pt x="7" y="106"/>
                    </a:lnTo>
                    <a:lnTo>
                      <a:pt x="7" y="92"/>
                    </a:lnTo>
                    <a:lnTo>
                      <a:pt x="5" y="90"/>
                    </a:lnTo>
                    <a:lnTo>
                      <a:pt x="5" y="82"/>
                    </a:lnTo>
                    <a:lnTo>
                      <a:pt x="7" y="80"/>
                    </a:lnTo>
                    <a:lnTo>
                      <a:pt x="7" y="49"/>
                    </a:lnTo>
                    <a:lnTo>
                      <a:pt x="5" y="46"/>
                    </a:lnTo>
                    <a:lnTo>
                      <a:pt x="0" y="36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336">
                <a:extLst>
                  <a:ext uri="{FF2B5EF4-FFF2-40B4-BE49-F238E27FC236}">
                    <a16:creationId xmlns:a16="http://schemas.microsoft.com/office/drawing/2014/main" id="{BA45E368-8ED6-0246-9D6B-2A8238094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508" y="2302304"/>
                <a:ext cx="84975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1"/>
                  </a:cxn>
                  <a:cxn ang="0">
                    <a:pos x="32" y="2"/>
                  </a:cxn>
                  <a:cxn ang="0">
                    <a:pos x="39" y="6"/>
                  </a:cxn>
                  <a:cxn ang="0">
                    <a:pos x="41" y="10"/>
                  </a:cxn>
                  <a:cxn ang="0">
                    <a:pos x="37" y="12"/>
                  </a:cxn>
                  <a:cxn ang="0">
                    <a:pos x="30" y="15"/>
                  </a:cxn>
                  <a:cxn ang="0">
                    <a:pos x="10" y="17"/>
                  </a:cxn>
                  <a:cxn ang="0">
                    <a:pos x="4" y="17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4" y="7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41" h="17">
                    <a:moveTo>
                      <a:pt x="20" y="0"/>
                    </a:moveTo>
                    <a:lnTo>
                      <a:pt x="25" y="1"/>
                    </a:lnTo>
                    <a:lnTo>
                      <a:pt x="32" y="2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37" y="12"/>
                    </a:lnTo>
                    <a:lnTo>
                      <a:pt x="30" y="15"/>
                    </a:lnTo>
                    <a:lnTo>
                      <a:pt x="10" y="17"/>
                    </a:lnTo>
                    <a:lnTo>
                      <a:pt x="4" y="17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4" y="7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337">
                <a:extLst>
                  <a:ext uri="{FF2B5EF4-FFF2-40B4-BE49-F238E27FC236}">
                    <a16:creationId xmlns:a16="http://schemas.microsoft.com/office/drawing/2014/main" id="{0CE90BDF-EBEF-4C48-A716-D572EDBDB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6586" y="2372770"/>
                <a:ext cx="33161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1"/>
                  </a:cxn>
                  <a:cxn ang="0">
                    <a:pos x="16" y="4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9"/>
                  </a:cxn>
                  <a:cxn ang="0">
                    <a:pos x="5" y="6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5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38">
                <a:extLst>
                  <a:ext uri="{FF2B5EF4-FFF2-40B4-BE49-F238E27FC236}">
                    <a16:creationId xmlns:a16="http://schemas.microsoft.com/office/drawing/2014/main" id="{8CBF1C21-2F22-DF4F-829B-F698489B1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170" y="2103342"/>
                <a:ext cx="14508" cy="1865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7" y="8"/>
                  </a:cxn>
                  <a:cxn ang="0">
                    <a:pos x="5" y="9"/>
                  </a:cxn>
                  <a:cxn ang="0">
                    <a:pos x="2" y="9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9">
                    <a:moveTo>
                      <a:pt x="3" y="0"/>
                    </a:moveTo>
                    <a:lnTo>
                      <a:pt x="7" y="3"/>
                    </a:lnTo>
                    <a:lnTo>
                      <a:pt x="7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339">
                <a:extLst>
                  <a:ext uri="{FF2B5EF4-FFF2-40B4-BE49-F238E27FC236}">
                    <a16:creationId xmlns:a16="http://schemas.microsoft.com/office/drawing/2014/main" id="{815347C1-495B-1B4C-9A00-A8B94027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368" y="2163445"/>
                <a:ext cx="35234" cy="248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7" y="9"/>
                  </a:cxn>
                  <a:cxn ang="0">
                    <a:pos x="12" y="12"/>
                  </a:cxn>
                  <a:cxn ang="0">
                    <a:pos x="5" y="12"/>
                  </a:cxn>
                  <a:cxn ang="0">
                    <a:pos x="2" y="10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2">
                    <a:moveTo>
                      <a:pt x="6" y="0"/>
                    </a:moveTo>
                    <a:lnTo>
                      <a:pt x="11" y="0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9"/>
                    </a:lnTo>
                    <a:lnTo>
                      <a:pt x="12" y="12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40">
                <a:extLst>
                  <a:ext uri="{FF2B5EF4-FFF2-40B4-BE49-F238E27FC236}">
                    <a16:creationId xmlns:a16="http://schemas.microsoft.com/office/drawing/2014/main" id="{F1E5DD8D-2A67-974A-AEBF-F24F415D7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850" y="1918885"/>
                <a:ext cx="147152" cy="8290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43" y="0"/>
                  </a:cxn>
                  <a:cxn ang="0">
                    <a:pos x="43" y="7"/>
                  </a:cxn>
                  <a:cxn ang="0">
                    <a:pos x="42" y="10"/>
                  </a:cxn>
                  <a:cxn ang="0">
                    <a:pos x="43" y="9"/>
                  </a:cxn>
                  <a:cxn ang="0">
                    <a:pos x="46" y="7"/>
                  </a:cxn>
                  <a:cxn ang="0">
                    <a:pos x="47" y="5"/>
                  </a:cxn>
                  <a:cxn ang="0">
                    <a:pos x="49" y="5"/>
                  </a:cxn>
                  <a:cxn ang="0">
                    <a:pos x="54" y="6"/>
                  </a:cxn>
                  <a:cxn ang="0">
                    <a:pos x="62" y="11"/>
                  </a:cxn>
                  <a:cxn ang="0">
                    <a:pos x="68" y="16"/>
                  </a:cxn>
                  <a:cxn ang="0">
                    <a:pos x="71" y="21"/>
                  </a:cxn>
                  <a:cxn ang="0">
                    <a:pos x="68" y="26"/>
                  </a:cxn>
                  <a:cxn ang="0">
                    <a:pos x="63" y="30"/>
                  </a:cxn>
                  <a:cxn ang="0">
                    <a:pos x="56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3" y="33"/>
                  </a:cxn>
                  <a:cxn ang="0">
                    <a:pos x="31" y="34"/>
                  </a:cxn>
                  <a:cxn ang="0">
                    <a:pos x="28" y="34"/>
                  </a:cxn>
                  <a:cxn ang="0">
                    <a:pos x="7" y="40"/>
                  </a:cxn>
                  <a:cxn ang="0">
                    <a:pos x="4" y="40"/>
                  </a:cxn>
                  <a:cxn ang="0">
                    <a:pos x="2" y="39"/>
                  </a:cxn>
                  <a:cxn ang="0">
                    <a:pos x="0" y="36"/>
                  </a:cxn>
                  <a:cxn ang="0">
                    <a:pos x="0" y="31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5" y="28"/>
                  </a:cxn>
                  <a:cxn ang="0">
                    <a:pos x="8" y="25"/>
                  </a:cxn>
                  <a:cxn ang="0">
                    <a:pos x="23" y="6"/>
                  </a:cxn>
                  <a:cxn ang="0">
                    <a:pos x="29" y="1"/>
                  </a:cxn>
                  <a:cxn ang="0">
                    <a:pos x="38" y="0"/>
                  </a:cxn>
                </a:cxnLst>
                <a:rect l="0" t="0" r="r" b="b"/>
                <a:pathLst>
                  <a:path w="71" h="40">
                    <a:moveTo>
                      <a:pt x="38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42" y="10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54" y="6"/>
                    </a:lnTo>
                    <a:lnTo>
                      <a:pt x="62" y="11"/>
                    </a:lnTo>
                    <a:lnTo>
                      <a:pt x="68" y="16"/>
                    </a:lnTo>
                    <a:lnTo>
                      <a:pt x="71" y="21"/>
                    </a:lnTo>
                    <a:lnTo>
                      <a:pt x="68" y="26"/>
                    </a:lnTo>
                    <a:lnTo>
                      <a:pt x="63" y="30"/>
                    </a:lnTo>
                    <a:lnTo>
                      <a:pt x="56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28" y="34"/>
                    </a:lnTo>
                    <a:lnTo>
                      <a:pt x="7" y="40"/>
                    </a:lnTo>
                    <a:lnTo>
                      <a:pt x="4" y="40"/>
                    </a:lnTo>
                    <a:lnTo>
                      <a:pt x="2" y="39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8" y="25"/>
                    </a:lnTo>
                    <a:lnTo>
                      <a:pt x="23" y="6"/>
                    </a:lnTo>
                    <a:lnTo>
                      <a:pt x="29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41">
                <a:extLst>
                  <a:ext uri="{FF2B5EF4-FFF2-40B4-BE49-F238E27FC236}">
                    <a16:creationId xmlns:a16="http://schemas.microsoft.com/office/drawing/2014/main" id="{67CF26D6-689F-9243-9E1A-4F96E0F24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5814" y="1879507"/>
                <a:ext cx="55960" cy="2901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7" y="3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5" y="10"/>
                  </a:cxn>
                  <a:cxn ang="0">
                    <a:pos x="18" y="13"/>
                  </a:cxn>
                  <a:cxn ang="0">
                    <a:pos x="12" y="14"/>
                  </a:cxn>
                  <a:cxn ang="0">
                    <a:pos x="7" y="14"/>
                  </a:cxn>
                  <a:cxn ang="0">
                    <a:pos x="6" y="13"/>
                  </a:cxn>
                  <a:cxn ang="0">
                    <a:pos x="3" y="11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27" h="14">
                    <a:moveTo>
                      <a:pt x="5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5" y="10"/>
                    </a:lnTo>
                    <a:lnTo>
                      <a:pt x="18" y="13"/>
                    </a:lnTo>
                    <a:lnTo>
                      <a:pt x="12" y="14"/>
                    </a:lnTo>
                    <a:lnTo>
                      <a:pt x="7" y="14"/>
                    </a:lnTo>
                    <a:lnTo>
                      <a:pt x="6" y="13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42">
                <a:extLst>
                  <a:ext uri="{FF2B5EF4-FFF2-40B4-BE49-F238E27FC236}">
                    <a16:creationId xmlns:a16="http://schemas.microsoft.com/office/drawing/2014/main" id="{247BD110-E787-8746-855F-EF02C1FAE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396" y="1817331"/>
                <a:ext cx="201036" cy="14093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1"/>
                  </a:cxn>
                  <a:cxn ang="0">
                    <a:pos x="57" y="5"/>
                  </a:cxn>
                  <a:cxn ang="0">
                    <a:pos x="63" y="10"/>
                  </a:cxn>
                  <a:cxn ang="0">
                    <a:pos x="68" y="15"/>
                  </a:cxn>
                  <a:cxn ang="0">
                    <a:pos x="66" y="15"/>
                  </a:cxn>
                  <a:cxn ang="0">
                    <a:pos x="64" y="16"/>
                  </a:cxn>
                  <a:cxn ang="0">
                    <a:pos x="63" y="16"/>
                  </a:cxn>
                  <a:cxn ang="0">
                    <a:pos x="63" y="24"/>
                  </a:cxn>
                  <a:cxn ang="0">
                    <a:pos x="62" y="26"/>
                  </a:cxn>
                  <a:cxn ang="0">
                    <a:pos x="61" y="28"/>
                  </a:cxn>
                  <a:cxn ang="0">
                    <a:pos x="57" y="30"/>
                  </a:cxn>
                  <a:cxn ang="0">
                    <a:pos x="54" y="31"/>
                  </a:cxn>
                  <a:cxn ang="0">
                    <a:pos x="67" y="31"/>
                  </a:cxn>
                  <a:cxn ang="0">
                    <a:pos x="69" y="33"/>
                  </a:cxn>
                  <a:cxn ang="0">
                    <a:pos x="72" y="35"/>
                  </a:cxn>
                  <a:cxn ang="0">
                    <a:pos x="88" y="35"/>
                  </a:cxn>
                  <a:cxn ang="0">
                    <a:pos x="91" y="36"/>
                  </a:cxn>
                  <a:cxn ang="0">
                    <a:pos x="94" y="40"/>
                  </a:cxn>
                  <a:cxn ang="0">
                    <a:pos x="97" y="44"/>
                  </a:cxn>
                  <a:cxn ang="0">
                    <a:pos x="94" y="45"/>
                  </a:cxn>
                  <a:cxn ang="0">
                    <a:pos x="94" y="51"/>
                  </a:cxn>
                  <a:cxn ang="0">
                    <a:pos x="93" y="54"/>
                  </a:cxn>
                  <a:cxn ang="0">
                    <a:pos x="92" y="55"/>
                  </a:cxn>
                  <a:cxn ang="0">
                    <a:pos x="89" y="55"/>
                  </a:cxn>
                  <a:cxn ang="0">
                    <a:pos x="87" y="56"/>
                  </a:cxn>
                  <a:cxn ang="0">
                    <a:pos x="86" y="56"/>
                  </a:cxn>
                  <a:cxn ang="0">
                    <a:pos x="88" y="58"/>
                  </a:cxn>
                  <a:cxn ang="0">
                    <a:pos x="89" y="59"/>
                  </a:cxn>
                  <a:cxn ang="0">
                    <a:pos x="92" y="60"/>
                  </a:cxn>
                  <a:cxn ang="0">
                    <a:pos x="92" y="62"/>
                  </a:cxn>
                  <a:cxn ang="0">
                    <a:pos x="89" y="67"/>
                  </a:cxn>
                  <a:cxn ang="0">
                    <a:pos x="87" y="68"/>
                  </a:cxn>
                  <a:cxn ang="0">
                    <a:pos x="84" y="68"/>
                  </a:cxn>
                  <a:cxn ang="0">
                    <a:pos x="67" y="65"/>
                  </a:cxn>
                  <a:cxn ang="0">
                    <a:pos x="53" y="63"/>
                  </a:cxn>
                  <a:cxn ang="0">
                    <a:pos x="38" y="60"/>
                  </a:cxn>
                  <a:cxn ang="0">
                    <a:pos x="33" y="59"/>
                  </a:cxn>
                  <a:cxn ang="0">
                    <a:pos x="28" y="54"/>
                  </a:cxn>
                  <a:cxn ang="0">
                    <a:pos x="22" y="49"/>
                  </a:cxn>
                  <a:cxn ang="0">
                    <a:pos x="17" y="45"/>
                  </a:cxn>
                  <a:cxn ang="0">
                    <a:pos x="28" y="41"/>
                  </a:cxn>
                  <a:cxn ang="0">
                    <a:pos x="37" y="36"/>
                  </a:cxn>
                  <a:cxn ang="0">
                    <a:pos x="47" y="33"/>
                  </a:cxn>
                  <a:cxn ang="0">
                    <a:pos x="41" y="33"/>
                  </a:cxn>
                  <a:cxn ang="0">
                    <a:pos x="37" y="31"/>
                  </a:cxn>
                  <a:cxn ang="0">
                    <a:pos x="30" y="31"/>
                  </a:cxn>
                  <a:cxn ang="0">
                    <a:pos x="15" y="29"/>
                  </a:cxn>
                  <a:cxn ang="0">
                    <a:pos x="0" y="24"/>
                  </a:cxn>
                  <a:cxn ang="0">
                    <a:pos x="18" y="14"/>
                  </a:cxn>
                  <a:cxn ang="0">
                    <a:pos x="25" y="7"/>
                  </a:cxn>
                  <a:cxn ang="0">
                    <a:pos x="33" y="2"/>
                  </a:cxn>
                  <a:cxn ang="0">
                    <a:pos x="43" y="0"/>
                  </a:cxn>
                </a:cxnLst>
                <a:rect l="0" t="0" r="r" b="b"/>
                <a:pathLst>
                  <a:path w="97" h="68">
                    <a:moveTo>
                      <a:pt x="43" y="0"/>
                    </a:moveTo>
                    <a:lnTo>
                      <a:pt x="51" y="1"/>
                    </a:lnTo>
                    <a:lnTo>
                      <a:pt x="57" y="5"/>
                    </a:lnTo>
                    <a:lnTo>
                      <a:pt x="63" y="10"/>
                    </a:lnTo>
                    <a:lnTo>
                      <a:pt x="68" y="15"/>
                    </a:lnTo>
                    <a:lnTo>
                      <a:pt x="66" y="15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4" y="31"/>
                    </a:lnTo>
                    <a:lnTo>
                      <a:pt x="67" y="31"/>
                    </a:lnTo>
                    <a:lnTo>
                      <a:pt x="69" y="33"/>
                    </a:lnTo>
                    <a:lnTo>
                      <a:pt x="72" y="35"/>
                    </a:lnTo>
                    <a:lnTo>
                      <a:pt x="88" y="35"/>
                    </a:lnTo>
                    <a:lnTo>
                      <a:pt x="91" y="36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94" y="45"/>
                    </a:lnTo>
                    <a:lnTo>
                      <a:pt x="94" y="51"/>
                    </a:lnTo>
                    <a:lnTo>
                      <a:pt x="93" y="54"/>
                    </a:lnTo>
                    <a:lnTo>
                      <a:pt x="92" y="55"/>
                    </a:lnTo>
                    <a:lnTo>
                      <a:pt x="89" y="55"/>
                    </a:lnTo>
                    <a:lnTo>
                      <a:pt x="87" y="56"/>
                    </a:lnTo>
                    <a:lnTo>
                      <a:pt x="86" y="56"/>
                    </a:lnTo>
                    <a:lnTo>
                      <a:pt x="88" y="58"/>
                    </a:lnTo>
                    <a:lnTo>
                      <a:pt x="89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89" y="67"/>
                    </a:lnTo>
                    <a:lnTo>
                      <a:pt x="87" y="68"/>
                    </a:lnTo>
                    <a:lnTo>
                      <a:pt x="84" y="68"/>
                    </a:lnTo>
                    <a:lnTo>
                      <a:pt x="67" y="65"/>
                    </a:lnTo>
                    <a:lnTo>
                      <a:pt x="53" y="63"/>
                    </a:lnTo>
                    <a:lnTo>
                      <a:pt x="38" y="60"/>
                    </a:lnTo>
                    <a:lnTo>
                      <a:pt x="33" y="59"/>
                    </a:lnTo>
                    <a:lnTo>
                      <a:pt x="28" y="54"/>
                    </a:lnTo>
                    <a:lnTo>
                      <a:pt x="22" y="49"/>
                    </a:lnTo>
                    <a:lnTo>
                      <a:pt x="17" y="45"/>
                    </a:lnTo>
                    <a:lnTo>
                      <a:pt x="28" y="41"/>
                    </a:lnTo>
                    <a:lnTo>
                      <a:pt x="37" y="36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7" y="31"/>
                    </a:lnTo>
                    <a:lnTo>
                      <a:pt x="30" y="31"/>
                    </a:lnTo>
                    <a:lnTo>
                      <a:pt x="15" y="29"/>
                    </a:lnTo>
                    <a:lnTo>
                      <a:pt x="0" y="24"/>
                    </a:lnTo>
                    <a:lnTo>
                      <a:pt x="18" y="14"/>
                    </a:lnTo>
                    <a:lnTo>
                      <a:pt x="25" y="7"/>
                    </a:lnTo>
                    <a:lnTo>
                      <a:pt x="33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43">
                <a:extLst>
                  <a:ext uri="{FF2B5EF4-FFF2-40B4-BE49-F238E27FC236}">
                    <a16:creationId xmlns:a16="http://schemas.microsoft.com/office/drawing/2014/main" id="{3CD02F1D-F3C9-9340-9A27-AE19DA422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442" y="2039093"/>
                <a:ext cx="24870" cy="1865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2" y="4"/>
                  </a:cxn>
                  <a:cxn ang="0">
                    <a:pos x="11" y="6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44">
                <a:extLst>
                  <a:ext uri="{FF2B5EF4-FFF2-40B4-BE49-F238E27FC236}">
                    <a16:creationId xmlns:a16="http://schemas.microsoft.com/office/drawing/2014/main" id="{10EEE91A-24F9-DF4A-B9B0-42ED2693B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5090" y="1819405"/>
                <a:ext cx="33161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6" y="4"/>
                  </a:cxn>
                  <a:cxn ang="0">
                    <a:pos x="3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15" y="0"/>
                    </a:lnTo>
                    <a:lnTo>
                      <a:pt x="16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345">
                <a:extLst>
                  <a:ext uri="{FF2B5EF4-FFF2-40B4-BE49-F238E27FC236}">
                    <a16:creationId xmlns:a16="http://schemas.microsoft.com/office/drawing/2014/main" id="{7AADB910-69BB-8045-B411-FC6B428E0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017" y="1983134"/>
                <a:ext cx="26945" cy="1450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lnTo>
                      <a:pt x="13" y="0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347">
                <a:extLst>
                  <a:ext uri="{FF2B5EF4-FFF2-40B4-BE49-F238E27FC236}">
                    <a16:creationId xmlns:a16="http://schemas.microsoft.com/office/drawing/2014/main" id="{C04FC7E9-A187-7E49-A012-DC9A6FD27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8766" y="2084690"/>
                <a:ext cx="184456" cy="70466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5" y="3"/>
                  </a:cxn>
                  <a:cxn ang="0">
                    <a:pos x="35" y="11"/>
                  </a:cxn>
                  <a:cxn ang="0">
                    <a:pos x="42" y="13"/>
                  </a:cxn>
                  <a:cxn ang="0">
                    <a:pos x="42" y="9"/>
                  </a:cxn>
                  <a:cxn ang="0">
                    <a:pos x="46" y="2"/>
                  </a:cxn>
                  <a:cxn ang="0">
                    <a:pos x="49" y="2"/>
                  </a:cxn>
                  <a:cxn ang="0">
                    <a:pos x="57" y="3"/>
                  </a:cxn>
                  <a:cxn ang="0">
                    <a:pos x="80" y="11"/>
                  </a:cxn>
                  <a:cxn ang="0">
                    <a:pos x="89" y="13"/>
                  </a:cxn>
                  <a:cxn ang="0">
                    <a:pos x="87" y="17"/>
                  </a:cxn>
                  <a:cxn ang="0">
                    <a:pos x="85" y="19"/>
                  </a:cxn>
                  <a:cxn ang="0">
                    <a:pos x="81" y="27"/>
                  </a:cxn>
                  <a:cxn ang="0">
                    <a:pos x="69" y="27"/>
                  </a:cxn>
                  <a:cxn ang="0">
                    <a:pos x="66" y="28"/>
                  </a:cxn>
                  <a:cxn ang="0">
                    <a:pos x="64" y="31"/>
                  </a:cxn>
                  <a:cxn ang="0">
                    <a:pos x="59" y="31"/>
                  </a:cxn>
                  <a:cxn ang="0">
                    <a:pos x="57" y="28"/>
                  </a:cxn>
                  <a:cxn ang="0">
                    <a:pos x="55" y="27"/>
                  </a:cxn>
                  <a:cxn ang="0">
                    <a:pos x="51" y="27"/>
                  </a:cxn>
                  <a:cxn ang="0">
                    <a:pos x="50" y="28"/>
                  </a:cxn>
                  <a:cxn ang="0">
                    <a:pos x="47" y="29"/>
                  </a:cxn>
                  <a:cxn ang="0">
                    <a:pos x="42" y="29"/>
                  </a:cxn>
                  <a:cxn ang="0">
                    <a:pos x="38" y="33"/>
                  </a:cxn>
                  <a:cxn ang="0">
                    <a:pos x="33" y="33"/>
                  </a:cxn>
                  <a:cxn ang="0">
                    <a:pos x="28" y="28"/>
                  </a:cxn>
                  <a:cxn ang="0">
                    <a:pos x="25" y="32"/>
                  </a:cxn>
                  <a:cxn ang="0">
                    <a:pos x="20" y="34"/>
                  </a:cxn>
                  <a:cxn ang="0">
                    <a:pos x="10" y="32"/>
                  </a:cxn>
                  <a:cxn ang="0">
                    <a:pos x="2" y="26"/>
                  </a:cxn>
                  <a:cxn ang="0">
                    <a:pos x="0" y="17"/>
                  </a:cxn>
                  <a:cxn ang="0">
                    <a:pos x="1" y="12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rect l="0" t="0" r="r" b="b"/>
                <a:pathLst>
                  <a:path w="89" h="34">
                    <a:moveTo>
                      <a:pt x="13" y="0"/>
                    </a:moveTo>
                    <a:lnTo>
                      <a:pt x="17" y="0"/>
                    </a:lnTo>
                    <a:lnTo>
                      <a:pt x="25" y="3"/>
                    </a:lnTo>
                    <a:lnTo>
                      <a:pt x="35" y="11"/>
                    </a:lnTo>
                    <a:lnTo>
                      <a:pt x="42" y="13"/>
                    </a:lnTo>
                    <a:lnTo>
                      <a:pt x="42" y="9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7" y="3"/>
                    </a:lnTo>
                    <a:lnTo>
                      <a:pt x="80" y="11"/>
                    </a:lnTo>
                    <a:lnTo>
                      <a:pt x="89" y="13"/>
                    </a:lnTo>
                    <a:lnTo>
                      <a:pt x="87" y="17"/>
                    </a:lnTo>
                    <a:lnTo>
                      <a:pt x="85" y="19"/>
                    </a:lnTo>
                    <a:lnTo>
                      <a:pt x="81" y="27"/>
                    </a:lnTo>
                    <a:lnTo>
                      <a:pt x="69" y="27"/>
                    </a:lnTo>
                    <a:lnTo>
                      <a:pt x="66" y="28"/>
                    </a:lnTo>
                    <a:lnTo>
                      <a:pt x="64" y="31"/>
                    </a:lnTo>
                    <a:lnTo>
                      <a:pt x="59" y="31"/>
                    </a:lnTo>
                    <a:lnTo>
                      <a:pt x="57" y="28"/>
                    </a:lnTo>
                    <a:lnTo>
                      <a:pt x="55" y="27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7" y="29"/>
                    </a:lnTo>
                    <a:lnTo>
                      <a:pt x="42" y="29"/>
                    </a:lnTo>
                    <a:lnTo>
                      <a:pt x="38" y="33"/>
                    </a:lnTo>
                    <a:lnTo>
                      <a:pt x="33" y="33"/>
                    </a:lnTo>
                    <a:lnTo>
                      <a:pt x="28" y="28"/>
                    </a:lnTo>
                    <a:lnTo>
                      <a:pt x="25" y="32"/>
                    </a:lnTo>
                    <a:lnTo>
                      <a:pt x="20" y="34"/>
                    </a:lnTo>
                    <a:lnTo>
                      <a:pt x="10" y="32"/>
                    </a:lnTo>
                    <a:lnTo>
                      <a:pt x="2" y="26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349">
                <a:extLst>
                  <a:ext uri="{FF2B5EF4-FFF2-40B4-BE49-F238E27FC236}">
                    <a16:creationId xmlns:a16="http://schemas.microsoft.com/office/drawing/2014/main" id="{56842FAC-44E8-BD43-9066-F07E73406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189" y="4132353"/>
                <a:ext cx="26945" cy="10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13" h="5">
                    <a:moveTo>
                      <a:pt x="7" y="0"/>
                    </a:moveTo>
                    <a:lnTo>
                      <a:pt x="13" y="0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351">
                <a:extLst>
                  <a:ext uri="{FF2B5EF4-FFF2-40B4-BE49-F238E27FC236}">
                    <a16:creationId xmlns:a16="http://schemas.microsoft.com/office/drawing/2014/main" id="{F9233E55-6030-8F4E-B9EE-D786369FD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4" y="2194533"/>
                <a:ext cx="80829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0" y="3"/>
                  </a:cxn>
                  <a:cxn ang="0">
                    <a:pos x="35" y="7"/>
                  </a:cxn>
                  <a:cxn ang="0">
                    <a:pos x="37" y="12"/>
                  </a:cxn>
                  <a:cxn ang="0">
                    <a:pos x="39" y="17"/>
                  </a:cxn>
                  <a:cxn ang="0">
                    <a:pos x="26" y="17"/>
                  </a:cxn>
                  <a:cxn ang="0">
                    <a:pos x="19" y="13"/>
                  </a:cxn>
                  <a:cxn ang="0">
                    <a:pos x="10" y="12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5" y="5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39" h="17">
                    <a:moveTo>
                      <a:pt x="20" y="0"/>
                    </a:moveTo>
                    <a:lnTo>
                      <a:pt x="26" y="2"/>
                    </a:lnTo>
                    <a:lnTo>
                      <a:pt x="30" y="3"/>
                    </a:lnTo>
                    <a:lnTo>
                      <a:pt x="35" y="7"/>
                    </a:lnTo>
                    <a:lnTo>
                      <a:pt x="37" y="12"/>
                    </a:lnTo>
                    <a:lnTo>
                      <a:pt x="39" y="17"/>
                    </a:lnTo>
                    <a:lnTo>
                      <a:pt x="26" y="17"/>
                    </a:lnTo>
                    <a:lnTo>
                      <a:pt x="19" y="13"/>
                    </a:lnTo>
                    <a:lnTo>
                      <a:pt x="10" y="12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5" y="5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352">
                <a:extLst>
                  <a:ext uri="{FF2B5EF4-FFF2-40B4-BE49-F238E27FC236}">
                    <a16:creationId xmlns:a16="http://schemas.microsoft.com/office/drawing/2014/main" id="{E7B9F3AA-B0ED-D34B-99A5-944CD62CB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0526" y="2117850"/>
                <a:ext cx="109845" cy="35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4" y="2"/>
                  </a:cxn>
                  <a:cxn ang="0">
                    <a:pos x="26" y="5"/>
                  </a:cxn>
                  <a:cxn ang="0">
                    <a:pos x="37" y="6"/>
                  </a:cxn>
                  <a:cxn ang="0">
                    <a:pos x="46" y="7"/>
                  </a:cxn>
                  <a:cxn ang="0">
                    <a:pos x="51" y="7"/>
                  </a:cxn>
                  <a:cxn ang="0">
                    <a:pos x="53" y="10"/>
                  </a:cxn>
                  <a:cxn ang="0">
                    <a:pos x="53" y="11"/>
                  </a:cxn>
                  <a:cxn ang="0">
                    <a:pos x="52" y="13"/>
                  </a:cxn>
                  <a:cxn ang="0">
                    <a:pos x="51" y="15"/>
                  </a:cxn>
                  <a:cxn ang="0">
                    <a:pos x="48" y="16"/>
                  </a:cxn>
                  <a:cxn ang="0">
                    <a:pos x="44" y="16"/>
                  </a:cxn>
                  <a:cxn ang="0">
                    <a:pos x="41" y="17"/>
                  </a:cxn>
                  <a:cxn ang="0">
                    <a:pos x="34" y="17"/>
                  </a:cxn>
                  <a:cxn ang="0">
                    <a:pos x="26" y="16"/>
                  </a:cxn>
                  <a:cxn ang="0">
                    <a:pos x="17" y="13"/>
                  </a:cxn>
                  <a:cxn ang="0">
                    <a:pos x="8" y="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53" h="17">
                    <a:moveTo>
                      <a:pt x="0" y="0"/>
                    </a:moveTo>
                    <a:lnTo>
                      <a:pt x="6" y="1"/>
                    </a:lnTo>
                    <a:lnTo>
                      <a:pt x="14" y="2"/>
                    </a:lnTo>
                    <a:lnTo>
                      <a:pt x="26" y="5"/>
                    </a:lnTo>
                    <a:lnTo>
                      <a:pt x="37" y="6"/>
                    </a:lnTo>
                    <a:lnTo>
                      <a:pt x="46" y="7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1" y="17"/>
                    </a:lnTo>
                    <a:lnTo>
                      <a:pt x="34" y="17"/>
                    </a:lnTo>
                    <a:lnTo>
                      <a:pt x="26" y="16"/>
                    </a:lnTo>
                    <a:lnTo>
                      <a:pt x="17" y="13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353">
                <a:extLst>
                  <a:ext uri="{FF2B5EF4-FFF2-40B4-BE49-F238E27FC236}">
                    <a16:creationId xmlns:a16="http://schemas.microsoft.com/office/drawing/2014/main" id="{37148902-B404-2348-978F-F6E912C24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7159" y="2173808"/>
                <a:ext cx="24870" cy="207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12" y="7"/>
                  </a:cxn>
                  <a:cxn ang="0">
                    <a:pos x="10" y="9"/>
                  </a:cxn>
                  <a:cxn ang="0">
                    <a:pos x="8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0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7" y="0"/>
                    </a:lnTo>
                    <a:lnTo>
                      <a:pt x="12" y="3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358">
                <a:extLst>
                  <a:ext uri="{FF2B5EF4-FFF2-40B4-BE49-F238E27FC236}">
                    <a16:creationId xmlns:a16="http://schemas.microsoft.com/office/drawing/2014/main" id="{4CD2125D-6296-424F-88EB-76B55A984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342" y="2018369"/>
                <a:ext cx="3937813" cy="2379269"/>
              </a:xfrm>
              <a:custGeom>
                <a:avLst/>
                <a:gdLst/>
                <a:ahLst/>
                <a:cxnLst>
                  <a:cxn ang="0">
                    <a:pos x="944" y="103"/>
                  </a:cxn>
                  <a:cxn ang="0">
                    <a:pos x="1190" y="99"/>
                  </a:cxn>
                  <a:cxn ang="0">
                    <a:pos x="1318" y="137"/>
                  </a:cxn>
                  <a:cxn ang="0">
                    <a:pos x="1552" y="177"/>
                  </a:cxn>
                  <a:cxn ang="0">
                    <a:pos x="1861" y="229"/>
                  </a:cxn>
                  <a:cxn ang="0">
                    <a:pos x="1781" y="271"/>
                  </a:cxn>
                  <a:cxn ang="0">
                    <a:pos x="1645" y="362"/>
                  </a:cxn>
                  <a:cxn ang="0">
                    <a:pos x="1551" y="464"/>
                  </a:cxn>
                  <a:cxn ang="0">
                    <a:pos x="1576" y="352"/>
                  </a:cxn>
                  <a:cxn ang="0">
                    <a:pos x="1537" y="334"/>
                  </a:cxn>
                  <a:cxn ang="0">
                    <a:pos x="1286" y="430"/>
                  </a:cxn>
                  <a:cxn ang="0">
                    <a:pos x="1320" y="551"/>
                  </a:cxn>
                  <a:cxn ang="0">
                    <a:pos x="1178" y="673"/>
                  </a:cxn>
                  <a:cxn ang="0">
                    <a:pos x="1171" y="743"/>
                  </a:cxn>
                  <a:cxn ang="0">
                    <a:pos x="1163" y="703"/>
                  </a:cxn>
                  <a:cxn ang="0">
                    <a:pos x="1103" y="681"/>
                  </a:cxn>
                  <a:cxn ang="0">
                    <a:pos x="1063" y="693"/>
                  </a:cxn>
                  <a:cxn ang="0">
                    <a:pos x="1117" y="708"/>
                  </a:cxn>
                  <a:cxn ang="0">
                    <a:pos x="1094" y="758"/>
                  </a:cxn>
                  <a:cxn ang="0">
                    <a:pos x="1063" y="876"/>
                  </a:cxn>
                  <a:cxn ang="0">
                    <a:pos x="976" y="913"/>
                  </a:cxn>
                  <a:cxn ang="0">
                    <a:pos x="949" y="972"/>
                  </a:cxn>
                  <a:cxn ang="0">
                    <a:pos x="916" y="1064"/>
                  </a:cxn>
                  <a:cxn ang="0">
                    <a:pos x="881" y="1020"/>
                  </a:cxn>
                  <a:cxn ang="0">
                    <a:pos x="851" y="1054"/>
                  </a:cxn>
                  <a:cxn ang="0">
                    <a:pos x="905" y="1138"/>
                  </a:cxn>
                  <a:cxn ang="0">
                    <a:pos x="840" y="1064"/>
                  </a:cxn>
                  <a:cxn ang="0">
                    <a:pos x="827" y="970"/>
                  </a:cxn>
                  <a:cxn ang="0">
                    <a:pos x="791" y="953"/>
                  </a:cxn>
                  <a:cxn ang="0">
                    <a:pos x="714" y="905"/>
                  </a:cxn>
                  <a:cxn ang="0">
                    <a:pos x="626" y="981"/>
                  </a:cxn>
                  <a:cxn ang="0">
                    <a:pos x="599" y="1068"/>
                  </a:cxn>
                  <a:cxn ang="0">
                    <a:pos x="549" y="975"/>
                  </a:cxn>
                  <a:cxn ang="0">
                    <a:pos x="527" y="915"/>
                  </a:cxn>
                  <a:cxn ang="0">
                    <a:pos x="471" y="865"/>
                  </a:cxn>
                  <a:cxn ang="0">
                    <a:pos x="362" y="856"/>
                  </a:cxn>
                  <a:cxn ang="0">
                    <a:pos x="273" y="802"/>
                  </a:cxn>
                  <a:cxn ang="0">
                    <a:pos x="293" y="863"/>
                  </a:cxn>
                  <a:cxn ang="0">
                    <a:pos x="382" y="893"/>
                  </a:cxn>
                  <a:cxn ang="0">
                    <a:pos x="359" y="942"/>
                  </a:cxn>
                  <a:cxn ang="0">
                    <a:pos x="251" y="1006"/>
                  </a:cxn>
                  <a:cxn ang="0">
                    <a:pos x="189" y="963"/>
                  </a:cxn>
                  <a:cxn ang="0">
                    <a:pos x="127" y="865"/>
                  </a:cxn>
                  <a:cxn ang="0">
                    <a:pos x="111" y="751"/>
                  </a:cxn>
                  <a:cxn ang="0">
                    <a:pos x="74" y="724"/>
                  </a:cxn>
                  <a:cxn ang="0">
                    <a:pos x="13" y="704"/>
                  </a:cxn>
                  <a:cxn ang="0">
                    <a:pos x="35" y="658"/>
                  </a:cxn>
                  <a:cxn ang="0">
                    <a:pos x="181" y="649"/>
                  </a:cxn>
                  <a:cxn ang="0">
                    <a:pos x="251" y="675"/>
                  </a:cxn>
                  <a:cxn ang="0">
                    <a:pos x="315" y="715"/>
                  </a:cxn>
                  <a:cxn ang="0">
                    <a:pos x="322" y="646"/>
                  </a:cxn>
                  <a:cxn ang="0">
                    <a:pos x="329" y="595"/>
                  </a:cxn>
                  <a:cxn ang="0">
                    <a:pos x="353" y="583"/>
                  </a:cxn>
                  <a:cxn ang="0">
                    <a:pos x="392" y="588"/>
                  </a:cxn>
                  <a:cxn ang="0">
                    <a:pos x="367" y="548"/>
                  </a:cxn>
                  <a:cxn ang="0">
                    <a:pos x="362" y="493"/>
                  </a:cxn>
                  <a:cxn ang="0">
                    <a:pos x="370" y="386"/>
                  </a:cxn>
                  <a:cxn ang="0">
                    <a:pos x="391" y="297"/>
                  </a:cxn>
                  <a:cxn ang="0">
                    <a:pos x="429" y="195"/>
                  </a:cxn>
                  <a:cxn ang="0">
                    <a:pos x="473" y="143"/>
                  </a:cxn>
                  <a:cxn ang="0">
                    <a:pos x="559" y="206"/>
                  </a:cxn>
                  <a:cxn ang="0">
                    <a:pos x="593" y="124"/>
                  </a:cxn>
                  <a:cxn ang="0">
                    <a:pos x="746" y="46"/>
                  </a:cxn>
                </a:cxnLst>
                <a:rect l="0" t="0" r="r" b="b"/>
                <a:pathLst>
                  <a:path w="1900" h="1148">
                    <a:moveTo>
                      <a:pt x="906" y="0"/>
                    </a:moveTo>
                    <a:lnTo>
                      <a:pt x="917" y="1"/>
                    </a:lnTo>
                    <a:lnTo>
                      <a:pt x="926" y="6"/>
                    </a:lnTo>
                    <a:lnTo>
                      <a:pt x="933" y="14"/>
                    </a:lnTo>
                    <a:lnTo>
                      <a:pt x="936" y="22"/>
                    </a:lnTo>
                    <a:lnTo>
                      <a:pt x="979" y="22"/>
                    </a:lnTo>
                    <a:lnTo>
                      <a:pt x="1000" y="29"/>
                    </a:lnTo>
                    <a:lnTo>
                      <a:pt x="1013" y="35"/>
                    </a:lnTo>
                    <a:lnTo>
                      <a:pt x="1018" y="41"/>
                    </a:lnTo>
                    <a:lnTo>
                      <a:pt x="1018" y="49"/>
                    </a:lnTo>
                    <a:lnTo>
                      <a:pt x="1013" y="55"/>
                    </a:lnTo>
                    <a:lnTo>
                      <a:pt x="1005" y="61"/>
                    </a:lnTo>
                    <a:lnTo>
                      <a:pt x="994" y="68"/>
                    </a:lnTo>
                    <a:lnTo>
                      <a:pt x="981" y="74"/>
                    </a:lnTo>
                    <a:lnTo>
                      <a:pt x="959" y="87"/>
                    </a:lnTo>
                    <a:lnTo>
                      <a:pt x="950" y="90"/>
                    </a:lnTo>
                    <a:lnTo>
                      <a:pt x="945" y="95"/>
                    </a:lnTo>
                    <a:lnTo>
                      <a:pt x="945" y="97"/>
                    </a:lnTo>
                    <a:lnTo>
                      <a:pt x="944" y="98"/>
                    </a:lnTo>
                    <a:lnTo>
                      <a:pt x="944" y="103"/>
                    </a:lnTo>
                    <a:lnTo>
                      <a:pt x="945" y="104"/>
                    </a:lnTo>
                    <a:lnTo>
                      <a:pt x="949" y="104"/>
                    </a:lnTo>
                    <a:lnTo>
                      <a:pt x="961" y="98"/>
                    </a:lnTo>
                    <a:lnTo>
                      <a:pt x="973" y="90"/>
                    </a:lnTo>
                    <a:lnTo>
                      <a:pt x="986" y="79"/>
                    </a:lnTo>
                    <a:lnTo>
                      <a:pt x="994" y="85"/>
                    </a:lnTo>
                    <a:lnTo>
                      <a:pt x="1007" y="90"/>
                    </a:lnTo>
                    <a:lnTo>
                      <a:pt x="1039" y="98"/>
                    </a:lnTo>
                    <a:lnTo>
                      <a:pt x="1057" y="102"/>
                    </a:lnTo>
                    <a:lnTo>
                      <a:pt x="1071" y="104"/>
                    </a:lnTo>
                    <a:lnTo>
                      <a:pt x="1079" y="105"/>
                    </a:lnTo>
                    <a:lnTo>
                      <a:pt x="1123" y="105"/>
                    </a:lnTo>
                    <a:lnTo>
                      <a:pt x="1123" y="99"/>
                    </a:lnTo>
                    <a:lnTo>
                      <a:pt x="1128" y="92"/>
                    </a:lnTo>
                    <a:lnTo>
                      <a:pt x="1131" y="90"/>
                    </a:lnTo>
                    <a:lnTo>
                      <a:pt x="1135" y="89"/>
                    </a:lnTo>
                    <a:lnTo>
                      <a:pt x="1140" y="89"/>
                    </a:lnTo>
                    <a:lnTo>
                      <a:pt x="1163" y="92"/>
                    </a:lnTo>
                    <a:lnTo>
                      <a:pt x="1180" y="95"/>
                    </a:lnTo>
                    <a:lnTo>
                      <a:pt x="1190" y="99"/>
                    </a:lnTo>
                    <a:lnTo>
                      <a:pt x="1196" y="104"/>
                    </a:lnTo>
                    <a:lnTo>
                      <a:pt x="1197" y="108"/>
                    </a:lnTo>
                    <a:lnTo>
                      <a:pt x="1195" y="115"/>
                    </a:lnTo>
                    <a:lnTo>
                      <a:pt x="1191" y="119"/>
                    </a:lnTo>
                    <a:lnTo>
                      <a:pt x="1192" y="127"/>
                    </a:lnTo>
                    <a:lnTo>
                      <a:pt x="1195" y="136"/>
                    </a:lnTo>
                    <a:lnTo>
                      <a:pt x="1200" y="143"/>
                    </a:lnTo>
                    <a:lnTo>
                      <a:pt x="1206" y="149"/>
                    </a:lnTo>
                    <a:lnTo>
                      <a:pt x="1215" y="152"/>
                    </a:lnTo>
                    <a:lnTo>
                      <a:pt x="1220" y="149"/>
                    </a:lnTo>
                    <a:lnTo>
                      <a:pt x="1221" y="147"/>
                    </a:lnTo>
                    <a:lnTo>
                      <a:pt x="1222" y="143"/>
                    </a:lnTo>
                    <a:lnTo>
                      <a:pt x="1224" y="141"/>
                    </a:lnTo>
                    <a:lnTo>
                      <a:pt x="1225" y="137"/>
                    </a:lnTo>
                    <a:lnTo>
                      <a:pt x="1225" y="134"/>
                    </a:lnTo>
                    <a:lnTo>
                      <a:pt x="1234" y="136"/>
                    </a:lnTo>
                    <a:lnTo>
                      <a:pt x="1244" y="143"/>
                    </a:lnTo>
                    <a:lnTo>
                      <a:pt x="1251" y="144"/>
                    </a:lnTo>
                    <a:lnTo>
                      <a:pt x="1316" y="144"/>
                    </a:lnTo>
                    <a:lnTo>
                      <a:pt x="1318" y="137"/>
                    </a:lnTo>
                    <a:lnTo>
                      <a:pt x="1320" y="128"/>
                    </a:lnTo>
                    <a:lnTo>
                      <a:pt x="1325" y="122"/>
                    </a:lnTo>
                    <a:lnTo>
                      <a:pt x="1331" y="117"/>
                    </a:lnTo>
                    <a:lnTo>
                      <a:pt x="1342" y="113"/>
                    </a:lnTo>
                    <a:lnTo>
                      <a:pt x="1355" y="112"/>
                    </a:lnTo>
                    <a:lnTo>
                      <a:pt x="1385" y="114"/>
                    </a:lnTo>
                    <a:lnTo>
                      <a:pt x="1413" y="118"/>
                    </a:lnTo>
                    <a:lnTo>
                      <a:pt x="1438" y="126"/>
                    </a:lnTo>
                    <a:lnTo>
                      <a:pt x="1446" y="129"/>
                    </a:lnTo>
                    <a:lnTo>
                      <a:pt x="1451" y="134"/>
                    </a:lnTo>
                    <a:lnTo>
                      <a:pt x="1454" y="141"/>
                    </a:lnTo>
                    <a:lnTo>
                      <a:pt x="1459" y="146"/>
                    </a:lnTo>
                    <a:lnTo>
                      <a:pt x="1466" y="149"/>
                    </a:lnTo>
                    <a:lnTo>
                      <a:pt x="1476" y="151"/>
                    </a:lnTo>
                    <a:lnTo>
                      <a:pt x="1496" y="148"/>
                    </a:lnTo>
                    <a:lnTo>
                      <a:pt x="1506" y="148"/>
                    </a:lnTo>
                    <a:lnTo>
                      <a:pt x="1525" y="149"/>
                    </a:lnTo>
                    <a:lnTo>
                      <a:pt x="1537" y="154"/>
                    </a:lnTo>
                    <a:lnTo>
                      <a:pt x="1547" y="163"/>
                    </a:lnTo>
                    <a:lnTo>
                      <a:pt x="1552" y="177"/>
                    </a:lnTo>
                    <a:lnTo>
                      <a:pt x="1646" y="178"/>
                    </a:lnTo>
                    <a:lnTo>
                      <a:pt x="1650" y="180"/>
                    </a:lnTo>
                    <a:lnTo>
                      <a:pt x="1654" y="183"/>
                    </a:lnTo>
                    <a:lnTo>
                      <a:pt x="1659" y="187"/>
                    </a:lnTo>
                    <a:lnTo>
                      <a:pt x="1665" y="192"/>
                    </a:lnTo>
                    <a:lnTo>
                      <a:pt x="1669" y="195"/>
                    </a:lnTo>
                    <a:lnTo>
                      <a:pt x="1673" y="196"/>
                    </a:lnTo>
                    <a:lnTo>
                      <a:pt x="1675" y="195"/>
                    </a:lnTo>
                    <a:lnTo>
                      <a:pt x="1675" y="188"/>
                    </a:lnTo>
                    <a:lnTo>
                      <a:pt x="1673" y="178"/>
                    </a:lnTo>
                    <a:lnTo>
                      <a:pt x="1673" y="175"/>
                    </a:lnTo>
                    <a:lnTo>
                      <a:pt x="1678" y="172"/>
                    </a:lnTo>
                    <a:lnTo>
                      <a:pt x="1684" y="171"/>
                    </a:lnTo>
                    <a:lnTo>
                      <a:pt x="1693" y="171"/>
                    </a:lnTo>
                    <a:lnTo>
                      <a:pt x="1728" y="175"/>
                    </a:lnTo>
                    <a:lnTo>
                      <a:pt x="1759" y="183"/>
                    </a:lnTo>
                    <a:lnTo>
                      <a:pt x="1789" y="196"/>
                    </a:lnTo>
                    <a:lnTo>
                      <a:pt x="1815" y="210"/>
                    </a:lnTo>
                    <a:lnTo>
                      <a:pt x="1828" y="216"/>
                    </a:lnTo>
                    <a:lnTo>
                      <a:pt x="1861" y="229"/>
                    </a:lnTo>
                    <a:lnTo>
                      <a:pt x="1877" y="236"/>
                    </a:lnTo>
                    <a:lnTo>
                      <a:pt x="1890" y="245"/>
                    </a:lnTo>
                    <a:lnTo>
                      <a:pt x="1900" y="254"/>
                    </a:lnTo>
                    <a:lnTo>
                      <a:pt x="1882" y="259"/>
                    </a:lnTo>
                    <a:lnTo>
                      <a:pt x="1876" y="264"/>
                    </a:lnTo>
                    <a:lnTo>
                      <a:pt x="1872" y="270"/>
                    </a:lnTo>
                    <a:lnTo>
                      <a:pt x="1867" y="283"/>
                    </a:lnTo>
                    <a:lnTo>
                      <a:pt x="1862" y="285"/>
                    </a:lnTo>
                    <a:lnTo>
                      <a:pt x="1851" y="281"/>
                    </a:lnTo>
                    <a:lnTo>
                      <a:pt x="1838" y="273"/>
                    </a:lnTo>
                    <a:lnTo>
                      <a:pt x="1826" y="263"/>
                    </a:lnTo>
                    <a:lnTo>
                      <a:pt x="1812" y="254"/>
                    </a:lnTo>
                    <a:lnTo>
                      <a:pt x="1797" y="250"/>
                    </a:lnTo>
                    <a:lnTo>
                      <a:pt x="1794" y="250"/>
                    </a:lnTo>
                    <a:lnTo>
                      <a:pt x="1792" y="251"/>
                    </a:lnTo>
                    <a:lnTo>
                      <a:pt x="1792" y="254"/>
                    </a:lnTo>
                    <a:lnTo>
                      <a:pt x="1791" y="255"/>
                    </a:lnTo>
                    <a:lnTo>
                      <a:pt x="1791" y="264"/>
                    </a:lnTo>
                    <a:lnTo>
                      <a:pt x="1787" y="268"/>
                    </a:lnTo>
                    <a:lnTo>
                      <a:pt x="1781" y="271"/>
                    </a:lnTo>
                    <a:lnTo>
                      <a:pt x="1768" y="276"/>
                    </a:lnTo>
                    <a:lnTo>
                      <a:pt x="1763" y="281"/>
                    </a:lnTo>
                    <a:lnTo>
                      <a:pt x="1762" y="289"/>
                    </a:lnTo>
                    <a:lnTo>
                      <a:pt x="1763" y="292"/>
                    </a:lnTo>
                    <a:lnTo>
                      <a:pt x="1767" y="295"/>
                    </a:lnTo>
                    <a:lnTo>
                      <a:pt x="1772" y="299"/>
                    </a:lnTo>
                    <a:lnTo>
                      <a:pt x="1777" y="304"/>
                    </a:lnTo>
                    <a:lnTo>
                      <a:pt x="1779" y="308"/>
                    </a:lnTo>
                    <a:lnTo>
                      <a:pt x="1779" y="312"/>
                    </a:lnTo>
                    <a:lnTo>
                      <a:pt x="1776" y="315"/>
                    </a:lnTo>
                    <a:lnTo>
                      <a:pt x="1766" y="318"/>
                    </a:lnTo>
                    <a:lnTo>
                      <a:pt x="1749" y="319"/>
                    </a:lnTo>
                    <a:lnTo>
                      <a:pt x="1734" y="323"/>
                    </a:lnTo>
                    <a:lnTo>
                      <a:pt x="1719" y="332"/>
                    </a:lnTo>
                    <a:lnTo>
                      <a:pt x="1705" y="343"/>
                    </a:lnTo>
                    <a:lnTo>
                      <a:pt x="1690" y="354"/>
                    </a:lnTo>
                    <a:lnTo>
                      <a:pt x="1674" y="362"/>
                    </a:lnTo>
                    <a:lnTo>
                      <a:pt x="1656" y="366"/>
                    </a:lnTo>
                    <a:lnTo>
                      <a:pt x="1651" y="365"/>
                    </a:lnTo>
                    <a:lnTo>
                      <a:pt x="1645" y="362"/>
                    </a:lnTo>
                    <a:lnTo>
                      <a:pt x="1639" y="358"/>
                    </a:lnTo>
                    <a:lnTo>
                      <a:pt x="1630" y="356"/>
                    </a:lnTo>
                    <a:lnTo>
                      <a:pt x="1621" y="356"/>
                    </a:lnTo>
                    <a:lnTo>
                      <a:pt x="1613" y="358"/>
                    </a:lnTo>
                    <a:lnTo>
                      <a:pt x="1602" y="366"/>
                    </a:lnTo>
                    <a:lnTo>
                      <a:pt x="1592" y="378"/>
                    </a:lnTo>
                    <a:lnTo>
                      <a:pt x="1581" y="398"/>
                    </a:lnTo>
                    <a:lnTo>
                      <a:pt x="1580" y="402"/>
                    </a:lnTo>
                    <a:lnTo>
                      <a:pt x="1580" y="412"/>
                    </a:lnTo>
                    <a:lnTo>
                      <a:pt x="1581" y="415"/>
                    </a:lnTo>
                    <a:lnTo>
                      <a:pt x="1581" y="417"/>
                    </a:lnTo>
                    <a:lnTo>
                      <a:pt x="1579" y="422"/>
                    </a:lnTo>
                    <a:lnTo>
                      <a:pt x="1575" y="427"/>
                    </a:lnTo>
                    <a:lnTo>
                      <a:pt x="1570" y="434"/>
                    </a:lnTo>
                    <a:lnTo>
                      <a:pt x="1567" y="441"/>
                    </a:lnTo>
                    <a:lnTo>
                      <a:pt x="1565" y="446"/>
                    </a:lnTo>
                    <a:lnTo>
                      <a:pt x="1561" y="450"/>
                    </a:lnTo>
                    <a:lnTo>
                      <a:pt x="1556" y="454"/>
                    </a:lnTo>
                    <a:lnTo>
                      <a:pt x="1552" y="458"/>
                    </a:lnTo>
                    <a:lnTo>
                      <a:pt x="1551" y="464"/>
                    </a:lnTo>
                    <a:lnTo>
                      <a:pt x="1542" y="468"/>
                    </a:lnTo>
                    <a:lnTo>
                      <a:pt x="1535" y="475"/>
                    </a:lnTo>
                    <a:lnTo>
                      <a:pt x="1530" y="485"/>
                    </a:lnTo>
                    <a:lnTo>
                      <a:pt x="1520" y="503"/>
                    </a:lnTo>
                    <a:lnTo>
                      <a:pt x="1515" y="495"/>
                    </a:lnTo>
                    <a:lnTo>
                      <a:pt x="1511" y="484"/>
                    </a:lnTo>
                    <a:lnTo>
                      <a:pt x="1507" y="469"/>
                    </a:lnTo>
                    <a:lnTo>
                      <a:pt x="1505" y="454"/>
                    </a:lnTo>
                    <a:lnTo>
                      <a:pt x="1503" y="440"/>
                    </a:lnTo>
                    <a:lnTo>
                      <a:pt x="1503" y="430"/>
                    </a:lnTo>
                    <a:lnTo>
                      <a:pt x="1506" y="419"/>
                    </a:lnTo>
                    <a:lnTo>
                      <a:pt x="1512" y="409"/>
                    </a:lnTo>
                    <a:lnTo>
                      <a:pt x="1521" y="402"/>
                    </a:lnTo>
                    <a:lnTo>
                      <a:pt x="1528" y="397"/>
                    </a:lnTo>
                    <a:lnTo>
                      <a:pt x="1539" y="387"/>
                    </a:lnTo>
                    <a:lnTo>
                      <a:pt x="1549" y="375"/>
                    </a:lnTo>
                    <a:lnTo>
                      <a:pt x="1556" y="362"/>
                    </a:lnTo>
                    <a:lnTo>
                      <a:pt x="1562" y="357"/>
                    </a:lnTo>
                    <a:lnTo>
                      <a:pt x="1569" y="354"/>
                    </a:lnTo>
                    <a:lnTo>
                      <a:pt x="1576" y="352"/>
                    </a:lnTo>
                    <a:lnTo>
                      <a:pt x="1585" y="348"/>
                    </a:lnTo>
                    <a:lnTo>
                      <a:pt x="1596" y="341"/>
                    </a:lnTo>
                    <a:lnTo>
                      <a:pt x="1601" y="333"/>
                    </a:lnTo>
                    <a:lnTo>
                      <a:pt x="1602" y="328"/>
                    </a:lnTo>
                    <a:lnTo>
                      <a:pt x="1601" y="324"/>
                    </a:lnTo>
                    <a:lnTo>
                      <a:pt x="1594" y="319"/>
                    </a:lnTo>
                    <a:lnTo>
                      <a:pt x="1591" y="319"/>
                    </a:lnTo>
                    <a:lnTo>
                      <a:pt x="1580" y="333"/>
                    </a:lnTo>
                    <a:lnTo>
                      <a:pt x="1570" y="343"/>
                    </a:lnTo>
                    <a:lnTo>
                      <a:pt x="1564" y="348"/>
                    </a:lnTo>
                    <a:lnTo>
                      <a:pt x="1559" y="349"/>
                    </a:lnTo>
                    <a:lnTo>
                      <a:pt x="1555" y="349"/>
                    </a:lnTo>
                    <a:lnTo>
                      <a:pt x="1554" y="347"/>
                    </a:lnTo>
                    <a:lnTo>
                      <a:pt x="1552" y="343"/>
                    </a:lnTo>
                    <a:lnTo>
                      <a:pt x="1554" y="341"/>
                    </a:lnTo>
                    <a:lnTo>
                      <a:pt x="1555" y="337"/>
                    </a:lnTo>
                    <a:lnTo>
                      <a:pt x="1556" y="334"/>
                    </a:lnTo>
                    <a:lnTo>
                      <a:pt x="1547" y="333"/>
                    </a:lnTo>
                    <a:lnTo>
                      <a:pt x="1542" y="333"/>
                    </a:lnTo>
                    <a:lnTo>
                      <a:pt x="1537" y="334"/>
                    </a:lnTo>
                    <a:lnTo>
                      <a:pt x="1532" y="334"/>
                    </a:lnTo>
                    <a:lnTo>
                      <a:pt x="1517" y="336"/>
                    </a:lnTo>
                    <a:lnTo>
                      <a:pt x="1506" y="342"/>
                    </a:lnTo>
                    <a:lnTo>
                      <a:pt x="1497" y="351"/>
                    </a:lnTo>
                    <a:lnTo>
                      <a:pt x="1491" y="362"/>
                    </a:lnTo>
                    <a:lnTo>
                      <a:pt x="1486" y="377"/>
                    </a:lnTo>
                    <a:lnTo>
                      <a:pt x="1463" y="377"/>
                    </a:lnTo>
                    <a:lnTo>
                      <a:pt x="1456" y="376"/>
                    </a:lnTo>
                    <a:lnTo>
                      <a:pt x="1448" y="372"/>
                    </a:lnTo>
                    <a:lnTo>
                      <a:pt x="1439" y="370"/>
                    </a:lnTo>
                    <a:lnTo>
                      <a:pt x="1428" y="368"/>
                    </a:lnTo>
                    <a:lnTo>
                      <a:pt x="1417" y="368"/>
                    </a:lnTo>
                    <a:lnTo>
                      <a:pt x="1401" y="370"/>
                    </a:lnTo>
                    <a:lnTo>
                      <a:pt x="1382" y="372"/>
                    </a:lnTo>
                    <a:lnTo>
                      <a:pt x="1364" y="375"/>
                    </a:lnTo>
                    <a:lnTo>
                      <a:pt x="1352" y="377"/>
                    </a:lnTo>
                    <a:lnTo>
                      <a:pt x="1339" y="383"/>
                    </a:lnTo>
                    <a:lnTo>
                      <a:pt x="1326" y="392"/>
                    </a:lnTo>
                    <a:lnTo>
                      <a:pt x="1296" y="422"/>
                    </a:lnTo>
                    <a:lnTo>
                      <a:pt x="1286" y="430"/>
                    </a:lnTo>
                    <a:lnTo>
                      <a:pt x="1278" y="439"/>
                    </a:lnTo>
                    <a:lnTo>
                      <a:pt x="1274" y="448"/>
                    </a:lnTo>
                    <a:lnTo>
                      <a:pt x="1275" y="450"/>
                    </a:lnTo>
                    <a:lnTo>
                      <a:pt x="1278" y="456"/>
                    </a:lnTo>
                    <a:lnTo>
                      <a:pt x="1283" y="461"/>
                    </a:lnTo>
                    <a:lnTo>
                      <a:pt x="1290" y="465"/>
                    </a:lnTo>
                    <a:lnTo>
                      <a:pt x="1299" y="465"/>
                    </a:lnTo>
                    <a:lnTo>
                      <a:pt x="1310" y="460"/>
                    </a:lnTo>
                    <a:lnTo>
                      <a:pt x="1316" y="459"/>
                    </a:lnTo>
                    <a:lnTo>
                      <a:pt x="1323" y="464"/>
                    </a:lnTo>
                    <a:lnTo>
                      <a:pt x="1330" y="470"/>
                    </a:lnTo>
                    <a:lnTo>
                      <a:pt x="1334" y="479"/>
                    </a:lnTo>
                    <a:lnTo>
                      <a:pt x="1337" y="487"/>
                    </a:lnTo>
                    <a:lnTo>
                      <a:pt x="1334" y="499"/>
                    </a:lnTo>
                    <a:lnTo>
                      <a:pt x="1329" y="509"/>
                    </a:lnTo>
                    <a:lnTo>
                      <a:pt x="1326" y="517"/>
                    </a:lnTo>
                    <a:lnTo>
                      <a:pt x="1325" y="524"/>
                    </a:lnTo>
                    <a:lnTo>
                      <a:pt x="1326" y="532"/>
                    </a:lnTo>
                    <a:lnTo>
                      <a:pt x="1325" y="539"/>
                    </a:lnTo>
                    <a:lnTo>
                      <a:pt x="1320" y="551"/>
                    </a:lnTo>
                    <a:lnTo>
                      <a:pt x="1314" y="562"/>
                    </a:lnTo>
                    <a:lnTo>
                      <a:pt x="1306" y="570"/>
                    </a:lnTo>
                    <a:lnTo>
                      <a:pt x="1298" y="580"/>
                    </a:lnTo>
                    <a:lnTo>
                      <a:pt x="1289" y="593"/>
                    </a:lnTo>
                    <a:lnTo>
                      <a:pt x="1279" y="609"/>
                    </a:lnTo>
                    <a:lnTo>
                      <a:pt x="1268" y="621"/>
                    </a:lnTo>
                    <a:lnTo>
                      <a:pt x="1256" y="631"/>
                    </a:lnTo>
                    <a:lnTo>
                      <a:pt x="1245" y="635"/>
                    </a:lnTo>
                    <a:lnTo>
                      <a:pt x="1235" y="635"/>
                    </a:lnTo>
                    <a:lnTo>
                      <a:pt x="1226" y="632"/>
                    </a:lnTo>
                    <a:lnTo>
                      <a:pt x="1220" y="631"/>
                    </a:lnTo>
                    <a:lnTo>
                      <a:pt x="1217" y="631"/>
                    </a:lnTo>
                    <a:lnTo>
                      <a:pt x="1209" y="639"/>
                    </a:lnTo>
                    <a:lnTo>
                      <a:pt x="1204" y="646"/>
                    </a:lnTo>
                    <a:lnTo>
                      <a:pt x="1199" y="656"/>
                    </a:lnTo>
                    <a:lnTo>
                      <a:pt x="1193" y="661"/>
                    </a:lnTo>
                    <a:lnTo>
                      <a:pt x="1190" y="664"/>
                    </a:lnTo>
                    <a:lnTo>
                      <a:pt x="1185" y="669"/>
                    </a:lnTo>
                    <a:lnTo>
                      <a:pt x="1181" y="671"/>
                    </a:lnTo>
                    <a:lnTo>
                      <a:pt x="1178" y="673"/>
                    </a:lnTo>
                    <a:lnTo>
                      <a:pt x="1175" y="673"/>
                    </a:lnTo>
                    <a:lnTo>
                      <a:pt x="1175" y="676"/>
                    </a:lnTo>
                    <a:lnTo>
                      <a:pt x="1176" y="680"/>
                    </a:lnTo>
                    <a:lnTo>
                      <a:pt x="1177" y="683"/>
                    </a:lnTo>
                    <a:lnTo>
                      <a:pt x="1182" y="688"/>
                    </a:lnTo>
                    <a:lnTo>
                      <a:pt x="1190" y="697"/>
                    </a:lnTo>
                    <a:lnTo>
                      <a:pt x="1195" y="708"/>
                    </a:lnTo>
                    <a:lnTo>
                      <a:pt x="1197" y="722"/>
                    </a:lnTo>
                    <a:lnTo>
                      <a:pt x="1197" y="727"/>
                    </a:lnTo>
                    <a:lnTo>
                      <a:pt x="1196" y="731"/>
                    </a:lnTo>
                    <a:lnTo>
                      <a:pt x="1195" y="733"/>
                    </a:lnTo>
                    <a:lnTo>
                      <a:pt x="1192" y="736"/>
                    </a:lnTo>
                    <a:lnTo>
                      <a:pt x="1188" y="737"/>
                    </a:lnTo>
                    <a:lnTo>
                      <a:pt x="1187" y="737"/>
                    </a:lnTo>
                    <a:lnTo>
                      <a:pt x="1185" y="738"/>
                    </a:lnTo>
                    <a:lnTo>
                      <a:pt x="1181" y="738"/>
                    </a:lnTo>
                    <a:lnTo>
                      <a:pt x="1178" y="739"/>
                    </a:lnTo>
                    <a:lnTo>
                      <a:pt x="1176" y="742"/>
                    </a:lnTo>
                    <a:lnTo>
                      <a:pt x="1173" y="743"/>
                    </a:lnTo>
                    <a:lnTo>
                      <a:pt x="1171" y="743"/>
                    </a:lnTo>
                    <a:lnTo>
                      <a:pt x="1168" y="746"/>
                    </a:lnTo>
                    <a:lnTo>
                      <a:pt x="1162" y="746"/>
                    </a:lnTo>
                    <a:lnTo>
                      <a:pt x="1162" y="743"/>
                    </a:lnTo>
                    <a:lnTo>
                      <a:pt x="1165" y="741"/>
                    </a:lnTo>
                    <a:lnTo>
                      <a:pt x="1162" y="738"/>
                    </a:lnTo>
                    <a:lnTo>
                      <a:pt x="1162" y="734"/>
                    </a:lnTo>
                    <a:lnTo>
                      <a:pt x="1165" y="729"/>
                    </a:lnTo>
                    <a:lnTo>
                      <a:pt x="1166" y="728"/>
                    </a:lnTo>
                    <a:lnTo>
                      <a:pt x="1166" y="727"/>
                    </a:lnTo>
                    <a:lnTo>
                      <a:pt x="1165" y="724"/>
                    </a:lnTo>
                    <a:lnTo>
                      <a:pt x="1165" y="722"/>
                    </a:lnTo>
                    <a:lnTo>
                      <a:pt x="1163" y="719"/>
                    </a:lnTo>
                    <a:lnTo>
                      <a:pt x="1162" y="719"/>
                    </a:lnTo>
                    <a:lnTo>
                      <a:pt x="1160" y="717"/>
                    </a:lnTo>
                    <a:lnTo>
                      <a:pt x="1160" y="713"/>
                    </a:lnTo>
                    <a:lnTo>
                      <a:pt x="1162" y="713"/>
                    </a:lnTo>
                    <a:lnTo>
                      <a:pt x="1165" y="712"/>
                    </a:lnTo>
                    <a:lnTo>
                      <a:pt x="1166" y="709"/>
                    </a:lnTo>
                    <a:lnTo>
                      <a:pt x="1166" y="708"/>
                    </a:lnTo>
                    <a:lnTo>
                      <a:pt x="1163" y="703"/>
                    </a:lnTo>
                    <a:lnTo>
                      <a:pt x="1161" y="700"/>
                    </a:lnTo>
                    <a:lnTo>
                      <a:pt x="1157" y="699"/>
                    </a:lnTo>
                    <a:lnTo>
                      <a:pt x="1153" y="699"/>
                    </a:lnTo>
                    <a:lnTo>
                      <a:pt x="1151" y="702"/>
                    </a:lnTo>
                    <a:lnTo>
                      <a:pt x="1150" y="702"/>
                    </a:lnTo>
                    <a:lnTo>
                      <a:pt x="1147" y="699"/>
                    </a:lnTo>
                    <a:lnTo>
                      <a:pt x="1146" y="697"/>
                    </a:lnTo>
                    <a:lnTo>
                      <a:pt x="1146" y="692"/>
                    </a:lnTo>
                    <a:lnTo>
                      <a:pt x="1150" y="688"/>
                    </a:lnTo>
                    <a:lnTo>
                      <a:pt x="1150" y="676"/>
                    </a:lnTo>
                    <a:lnTo>
                      <a:pt x="1146" y="676"/>
                    </a:lnTo>
                    <a:lnTo>
                      <a:pt x="1143" y="675"/>
                    </a:lnTo>
                    <a:lnTo>
                      <a:pt x="1142" y="674"/>
                    </a:lnTo>
                    <a:lnTo>
                      <a:pt x="1140" y="673"/>
                    </a:lnTo>
                    <a:lnTo>
                      <a:pt x="1137" y="673"/>
                    </a:lnTo>
                    <a:lnTo>
                      <a:pt x="1127" y="675"/>
                    </a:lnTo>
                    <a:lnTo>
                      <a:pt x="1119" y="679"/>
                    </a:lnTo>
                    <a:lnTo>
                      <a:pt x="1111" y="683"/>
                    </a:lnTo>
                    <a:lnTo>
                      <a:pt x="1103" y="685"/>
                    </a:lnTo>
                    <a:lnTo>
                      <a:pt x="1103" y="681"/>
                    </a:lnTo>
                    <a:lnTo>
                      <a:pt x="1106" y="679"/>
                    </a:lnTo>
                    <a:lnTo>
                      <a:pt x="1108" y="674"/>
                    </a:lnTo>
                    <a:lnTo>
                      <a:pt x="1111" y="670"/>
                    </a:lnTo>
                    <a:lnTo>
                      <a:pt x="1111" y="668"/>
                    </a:lnTo>
                    <a:lnTo>
                      <a:pt x="1108" y="663"/>
                    </a:lnTo>
                    <a:lnTo>
                      <a:pt x="1103" y="660"/>
                    </a:lnTo>
                    <a:lnTo>
                      <a:pt x="1101" y="660"/>
                    </a:lnTo>
                    <a:lnTo>
                      <a:pt x="1097" y="664"/>
                    </a:lnTo>
                    <a:lnTo>
                      <a:pt x="1097" y="665"/>
                    </a:lnTo>
                    <a:lnTo>
                      <a:pt x="1093" y="670"/>
                    </a:lnTo>
                    <a:lnTo>
                      <a:pt x="1083" y="678"/>
                    </a:lnTo>
                    <a:lnTo>
                      <a:pt x="1079" y="680"/>
                    </a:lnTo>
                    <a:lnTo>
                      <a:pt x="1074" y="683"/>
                    </a:lnTo>
                    <a:lnTo>
                      <a:pt x="1071" y="683"/>
                    </a:lnTo>
                    <a:lnTo>
                      <a:pt x="1068" y="684"/>
                    </a:lnTo>
                    <a:lnTo>
                      <a:pt x="1066" y="684"/>
                    </a:lnTo>
                    <a:lnTo>
                      <a:pt x="1063" y="685"/>
                    </a:lnTo>
                    <a:lnTo>
                      <a:pt x="1062" y="688"/>
                    </a:lnTo>
                    <a:lnTo>
                      <a:pt x="1062" y="690"/>
                    </a:lnTo>
                    <a:lnTo>
                      <a:pt x="1063" y="693"/>
                    </a:lnTo>
                    <a:lnTo>
                      <a:pt x="1064" y="694"/>
                    </a:lnTo>
                    <a:lnTo>
                      <a:pt x="1069" y="697"/>
                    </a:lnTo>
                    <a:lnTo>
                      <a:pt x="1073" y="700"/>
                    </a:lnTo>
                    <a:lnTo>
                      <a:pt x="1074" y="703"/>
                    </a:lnTo>
                    <a:lnTo>
                      <a:pt x="1074" y="704"/>
                    </a:lnTo>
                    <a:lnTo>
                      <a:pt x="1076" y="707"/>
                    </a:lnTo>
                    <a:lnTo>
                      <a:pt x="1081" y="709"/>
                    </a:lnTo>
                    <a:lnTo>
                      <a:pt x="1089" y="709"/>
                    </a:lnTo>
                    <a:lnTo>
                      <a:pt x="1091" y="708"/>
                    </a:lnTo>
                    <a:lnTo>
                      <a:pt x="1091" y="707"/>
                    </a:lnTo>
                    <a:lnTo>
                      <a:pt x="1092" y="704"/>
                    </a:lnTo>
                    <a:lnTo>
                      <a:pt x="1093" y="703"/>
                    </a:lnTo>
                    <a:lnTo>
                      <a:pt x="1093" y="702"/>
                    </a:lnTo>
                    <a:lnTo>
                      <a:pt x="1094" y="700"/>
                    </a:lnTo>
                    <a:lnTo>
                      <a:pt x="1097" y="700"/>
                    </a:lnTo>
                    <a:lnTo>
                      <a:pt x="1099" y="702"/>
                    </a:lnTo>
                    <a:lnTo>
                      <a:pt x="1103" y="705"/>
                    </a:lnTo>
                    <a:lnTo>
                      <a:pt x="1106" y="707"/>
                    </a:lnTo>
                    <a:lnTo>
                      <a:pt x="1114" y="707"/>
                    </a:lnTo>
                    <a:lnTo>
                      <a:pt x="1117" y="708"/>
                    </a:lnTo>
                    <a:lnTo>
                      <a:pt x="1118" y="709"/>
                    </a:lnTo>
                    <a:lnTo>
                      <a:pt x="1111" y="714"/>
                    </a:lnTo>
                    <a:lnTo>
                      <a:pt x="1102" y="717"/>
                    </a:lnTo>
                    <a:lnTo>
                      <a:pt x="1094" y="722"/>
                    </a:lnTo>
                    <a:lnTo>
                      <a:pt x="1089" y="728"/>
                    </a:lnTo>
                    <a:lnTo>
                      <a:pt x="1088" y="731"/>
                    </a:lnTo>
                    <a:lnTo>
                      <a:pt x="1087" y="732"/>
                    </a:lnTo>
                    <a:lnTo>
                      <a:pt x="1084" y="733"/>
                    </a:lnTo>
                    <a:lnTo>
                      <a:pt x="1083" y="734"/>
                    </a:lnTo>
                    <a:lnTo>
                      <a:pt x="1081" y="736"/>
                    </a:lnTo>
                    <a:lnTo>
                      <a:pt x="1081" y="738"/>
                    </a:lnTo>
                    <a:lnTo>
                      <a:pt x="1082" y="742"/>
                    </a:lnTo>
                    <a:lnTo>
                      <a:pt x="1083" y="744"/>
                    </a:lnTo>
                    <a:lnTo>
                      <a:pt x="1087" y="747"/>
                    </a:lnTo>
                    <a:lnTo>
                      <a:pt x="1089" y="748"/>
                    </a:lnTo>
                    <a:lnTo>
                      <a:pt x="1092" y="748"/>
                    </a:lnTo>
                    <a:lnTo>
                      <a:pt x="1092" y="756"/>
                    </a:lnTo>
                    <a:lnTo>
                      <a:pt x="1093" y="756"/>
                    </a:lnTo>
                    <a:lnTo>
                      <a:pt x="1093" y="757"/>
                    </a:lnTo>
                    <a:lnTo>
                      <a:pt x="1094" y="758"/>
                    </a:lnTo>
                    <a:lnTo>
                      <a:pt x="1096" y="761"/>
                    </a:lnTo>
                    <a:lnTo>
                      <a:pt x="1096" y="763"/>
                    </a:lnTo>
                    <a:lnTo>
                      <a:pt x="1097" y="766"/>
                    </a:lnTo>
                    <a:lnTo>
                      <a:pt x="1102" y="773"/>
                    </a:lnTo>
                    <a:lnTo>
                      <a:pt x="1106" y="781"/>
                    </a:lnTo>
                    <a:lnTo>
                      <a:pt x="1108" y="790"/>
                    </a:lnTo>
                    <a:lnTo>
                      <a:pt x="1109" y="801"/>
                    </a:lnTo>
                    <a:lnTo>
                      <a:pt x="1108" y="810"/>
                    </a:lnTo>
                    <a:lnTo>
                      <a:pt x="1104" y="817"/>
                    </a:lnTo>
                    <a:lnTo>
                      <a:pt x="1103" y="825"/>
                    </a:lnTo>
                    <a:lnTo>
                      <a:pt x="1098" y="829"/>
                    </a:lnTo>
                    <a:lnTo>
                      <a:pt x="1092" y="835"/>
                    </a:lnTo>
                    <a:lnTo>
                      <a:pt x="1087" y="842"/>
                    </a:lnTo>
                    <a:lnTo>
                      <a:pt x="1083" y="848"/>
                    </a:lnTo>
                    <a:lnTo>
                      <a:pt x="1081" y="854"/>
                    </a:lnTo>
                    <a:lnTo>
                      <a:pt x="1077" y="861"/>
                    </a:lnTo>
                    <a:lnTo>
                      <a:pt x="1073" y="868"/>
                    </a:lnTo>
                    <a:lnTo>
                      <a:pt x="1067" y="870"/>
                    </a:lnTo>
                    <a:lnTo>
                      <a:pt x="1064" y="875"/>
                    </a:lnTo>
                    <a:lnTo>
                      <a:pt x="1063" y="876"/>
                    </a:lnTo>
                    <a:lnTo>
                      <a:pt x="1060" y="878"/>
                    </a:lnTo>
                    <a:lnTo>
                      <a:pt x="1054" y="881"/>
                    </a:lnTo>
                    <a:lnTo>
                      <a:pt x="1049" y="886"/>
                    </a:lnTo>
                    <a:lnTo>
                      <a:pt x="1043" y="892"/>
                    </a:lnTo>
                    <a:lnTo>
                      <a:pt x="1037" y="895"/>
                    </a:lnTo>
                    <a:lnTo>
                      <a:pt x="1027" y="897"/>
                    </a:lnTo>
                    <a:lnTo>
                      <a:pt x="1024" y="897"/>
                    </a:lnTo>
                    <a:lnTo>
                      <a:pt x="1022" y="895"/>
                    </a:lnTo>
                    <a:lnTo>
                      <a:pt x="1019" y="893"/>
                    </a:lnTo>
                    <a:lnTo>
                      <a:pt x="1015" y="893"/>
                    </a:lnTo>
                    <a:lnTo>
                      <a:pt x="1015" y="895"/>
                    </a:lnTo>
                    <a:lnTo>
                      <a:pt x="1013" y="898"/>
                    </a:lnTo>
                    <a:lnTo>
                      <a:pt x="1012" y="900"/>
                    </a:lnTo>
                    <a:lnTo>
                      <a:pt x="1005" y="904"/>
                    </a:lnTo>
                    <a:lnTo>
                      <a:pt x="999" y="905"/>
                    </a:lnTo>
                    <a:lnTo>
                      <a:pt x="991" y="908"/>
                    </a:lnTo>
                    <a:lnTo>
                      <a:pt x="989" y="909"/>
                    </a:lnTo>
                    <a:lnTo>
                      <a:pt x="985" y="909"/>
                    </a:lnTo>
                    <a:lnTo>
                      <a:pt x="981" y="910"/>
                    </a:lnTo>
                    <a:lnTo>
                      <a:pt x="976" y="913"/>
                    </a:lnTo>
                    <a:lnTo>
                      <a:pt x="975" y="915"/>
                    </a:lnTo>
                    <a:lnTo>
                      <a:pt x="975" y="919"/>
                    </a:lnTo>
                    <a:lnTo>
                      <a:pt x="974" y="920"/>
                    </a:lnTo>
                    <a:lnTo>
                      <a:pt x="974" y="922"/>
                    </a:lnTo>
                    <a:lnTo>
                      <a:pt x="971" y="922"/>
                    </a:lnTo>
                    <a:lnTo>
                      <a:pt x="969" y="919"/>
                    </a:lnTo>
                    <a:lnTo>
                      <a:pt x="969" y="912"/>
                    </a:lnTo>
                    <a:lnTo>
                      <a:pt x="961" y="909"/>
                    </a:lnTo>
                    <a:lnTo>
                      <a:pt x="958" y="909"/>
                    </a:lnTo>
                    <a:lnTo>
                      <a:pt x="950" y="907"/>
                    </a:lnTo>
                    <a:lnTo>
                      <a:pt x="944" y="913"/>
                    </a:lnTo>
                    <a:lnTo>
                      <a:pt x="936" y="919"/>
                    </a:lnTo>
                    <a:lnTo>
                      <a:pt x="929" y="924"/>
                    </a:lnTo>
                    <a:lnTo>
                      <a:pt x="924" y="932"/>
                    </a:lnTo>
                    <a:lnTo>
                      <a:pt x="921" y="941"/>
                    </a:lnTo>
                    <a:lnTo>
                      <a:pt x="921" y="942"/>
                    </a:lnTo>
                    <a:lnTo>
                      <a:pt x="925" y="946"/>
                    </a:lnTo>
                    <a:lnTo>
                      <a:pt x="934" y="956"/>
                    </a:lnTo>
                    <a:lnTo>
                      <a:pt x="940" y="964"/>
                    </a:lnTo>
                    <a:lnTo>
                      <a:pt x="949" y="972"/>
                    </a:lnTo>
                    <a:lnTo>
                      <a:pt x="958" y="982"/>
                    </a:lnTo>
                    <a:lnTo>
                      <a:pt x="963" y="996"/>
                    </a:lnTo>
                    <a:lnTo>
                      <a:pt x="965" y="1011"/>
                    </a:lnTo>
                    <a:lnTo>
                      <a:pt x="964" y="1019"/>
                    </a:lnTo>
                    <a:lnTo>
                      <a:pt x="961" y="1025"/>
                    </a:lnTo>
                    <a:lnTo>
                      <a:pt x="960" y="1031"/>
                    </a:lnTo>
                    <a:lnTo>
                      <a:pt x="950" y="1035"/>
                    </a:lnTo>
                    <a:lnTo>
                      <a:pt x="944" y="1039"/>
                    </a:lnTo>
                    <a:lnTo>
                      <a:pt x="935" y="1044"/>
                    </a:lnTo>
                    <a:lnTo>
                      <a:pt x="934" y="1045"/>
                    </a:lnTo>
                    <a:lnTo>
                      <a:pt x="933" y="1047"/>
                    </a:lnTo>
                    <a:lnTo>
                      <a:pt x="931" y="1049"/>
                    </a:lnTo>
                    <a:lnTo>
                      <a:pt x="930" y="1051"/>
                    </a:lnTo>
                    <a:lnTo>
                      <a:pt x="929" y="1053"/>
                    </a:lnTo>
                    <a:lnTo>
                      <a:pt x="925" y="1053"/>
                    </a:lnTo>
                    <a:lnTo>
                      <a:pt x="925" y="1056"/>
                    </a:lnTo>
                    <a:lnTo>
                      <a:pt x="922" y="1058"/>
                    </a:lnTo>
                    <a:lnTo>
                      <a:pt x="921" y="1060"/>
                    </a:lnTo>
                    <a:lnTo>
                      <a:pt x="917" y="1064"/>
                    </a:lnTo>
                    <a:lnTo>
                      <a:pt x="916" y="1064"/>
                    </a:lnTo>
                    <a:lnTo>
                      <a:pt x="914" y="1061"/>
                    </a:lnTo>
                    <a:lnTo>
                      <a:pt x="912" y="1059"/>
                    </a:lnTo>
                    <a:lnTo>
                      <a:pt x="912" y="1051"/>
                    </a:lnTo>
                    <a:lnTo>
                      <a:pt x="914" y="1050"/>
                    </a:lnTo>
                    <a:lnTo>
                      <a:pt x="912" y="1047"/>
                    </a:lnTo>
                    <a:lnTo>
                      <a:pt x="911" y="1044"/>
                    </a:lnTo>
                    <a:lnTo>
                      <a:pt x="905" y="1044"/>
                    </a:lnTo>
                    <a:lnTo>
                      <a:pt x="900" y="1041"/>
                    </a:lnTo>
                    <a:lnTo>
                      <a:pt x="897" y="1039"/>
                    </a:lnTo>
                    <a:lnTo>
                      <a:pt x="897" y="1036"/>
                    </a:lnTo>
                    <a:lnTo>
                      <a:pt x="895" y="1036"/>
                    </a:lnTo>
                    <a:lnTo>
                      <a:pt x="892" y="1035"/>
                    </a:lnTo>
                    <a:lnTo>
                      <a:pt x="891" y="1034"/>
                    </a:lnTo>
                    <a:lnTo>
                      <a:pt x="891" y="1032"/>
                    </a:lnTo>
                    <a:lnTo>
                      <a:pt x="890" y="1031"/>
                    </a:lnTo>
                    <a:lnTo>
                      <a:pt x="890" y="1029"/>
                    </a:lnTo>
                    <a:lnTo>
                      <a:pt x="889" y="1027"/>
                    </a:lnTo>
                    <a:lnTo>
                      <a:pt x="887" y="1025"/>
                    </a:lnTo>
                    <a:lnTo>
                      <a:pt x="884" y="1022"/>
                    </a:lnTo>
                    <a:lnTo>
                      <a:pt x="881" y="1020"/>
                    </a:lnTo>
                    <a:lnTo>
                      <a:pt x="870" y="1016"/>
                    </a:lnTo>
                    <a:lnTo>
                      <a:pt x="869" y="1015"/>
                    </a:lnTo>
                    <a:lnTo>
                      <a:pt x="869" y="1014"/>
                    </a:lnTo>
                    <a:lnTo>
                      <a:pt x="867" y="1012"/>
                    </a:lnTo>
                    <a:lnTo>
                      <a:pt x="867" y="1011"/>
                    </a:lnTo>
                    <a:lnTo>
                      <a:pt x="866" y="1009"/>
                    </a:lnTo>
                    <a:lnTo>
                      <a:pt x="864" y="1007"/>
                    </a:lnTo>
                    <a:lnTo>
                      <a:pt x="860" y="1006"/>
                    </a:lnTo>
                    <a:lnTo>
                      <a:pt x="856" y="1006"/>
                    </a:lnTo>
                    <a:lnTo>
                      <a:pt x="855" y="1007"/>
                    </a:lnTo>
                    <a:lnTo>
                      <a:pt x="855" y="1014"/>
                    </a:lnTo>
                    <a:lnTo>
                      <a:pt x="856" y="1015"/>
                    </a:lnTo>
                    <a:lnTo>
                      <a:pt x="856" y="1019"/>
                    </a:lnTo>
                    <a:lnTo>
                      <a:pt x="855" y="1026"/>
                    </a:lnTo>
                    <a:lnTo>
                      <a:pt x="851" y="1032"/>
                    </a:lnTo>
                    <a:lnTo>
                      <a:pt x="846" y="1037"/>
                    </a:lnTo>
                    <a:lnTo>
                      <a:pt x="845" y="1045"/>
                    </a:lnTo>
                    <a:lnTo>
                      <a:pt x="845" y="1049"/>
                    </a:lnTo>
                    <a:lnTo>
                      <a:pt x="846" y="1051"/>
                    </a:lnTo>
                    <a:lnTo>
                      <a:pt x="851" y="1054"/>
                    </a:lnTo>
                    <a:lnTo>
                      <a:pt x="852" y="1055"/>
                    </a:lnTo>
                    <a:lnTo>
                      <a:pt x="855" y="1056"/>
                    </a:lnTo>
                    <a:lnTo>
                      <a:pt x="858" y="1060"/>
                    </a:lnTo>
                    <a:lnTo>
                      <a:pt x="858" y="1064"/>
                    </a:lnTo>
                    <a:lnTo>
                      <a:pt x="857" y="1064"/>
                    </a:lnTo>
                    <a:lnTo>
                      <a:pt x="861" y="1075"/>
                    </a:lnTo>
                    <a:lnTo>
                      <a:pt x="862" y="1078"/>
                    </a:lnTo>
                    <a:lnTo>
                      <a:pt x="869" y="1083"/>
                    </a:lnTo>
                    <a:lnTo>
                      <a:pt x="876" y="1086"/>
                    </a:lnTo>
                    <a:lnTo>
                      <a:pt x="884" y="1092"/>
                    </a:lnTo>
                    <a:lnTo>
                      <a:pt x="891" y="1095"/>
                    </a:lnTo>
                    <a:lnTo>
                      <a:pt x="896" y="1103"/>
                    </a:lnTo>
                    <a:lnTo>
                      <a:pt x="897" y="1112"/>
                    </a:lnTo>
                    <a:lnTo>
                      <a:pt x="897" y="1115"/>
                    </a:lnTo>
                    <a:lnTo>
                      <a:pt x="896" y="1117"/>
                    </a:lnTo>
                    <a:lnTo>
                      <a:pt x="896" y="1123"/>
                    </a:lnTo>
                    <a:lnTo>
                      <a:pt x="897" y="1125"/>
                    </a:lnTo>
                    <a:lnTo>
                      <a:pt x="901" y="1129"/>
                    </a:lnTo>
                    <a:lnTo>
                      <a:pt x="904" y="1134"/>
                    </a:lnTo>
                    <a:lnTo>
                      <a:pt x="905" y="1138"/>
                    </a:lnTo>
                    <a:lnTo>
                      <a:pt x="905" y="1141"/>
                    </a:lnTo>
                    <a:lnTo>
                      <a:pt x="906" y="1142"/>
                    </a:lnTo>
                    <a:lnTo>
                      <a:pt x="907" y="1146"/>
                    </a:lnTo>
                    <a:lnTo>
                      <a:pt x="902" y="1146"/>
                    </a:lnTo>
                    <a:lnTo>
                      <a:pt x="901" y="1147"/>
                    </a:lnTo>
                    <a:lnTo>
                      <a:pt x="900" y="1147"/>
                    </a:lnTo>
                    <a:lnTo>
                      <a:pt x="899" y="1148"/>
                    </a:lnTo>
                    <a:lnTo>
                      <a:pt x="897" y="1148"/>
                    </a:lnTo>
                    <a:lnTo>
                      <a:pt x="894" y="1144"/>
                    </a:lnTo>
                    <a:lnTo>
                      <a:pt x="892" y="1144"/>
                    </a:lnTo>
                    <a:lnTo>
                      <a:pt x="880" y="1137"/>
                    </a:lnTo>
                    <a:lnTo>
                      <a:pt x="871" y="1127"/>
                    </a:lnTo>
                    <a:lnTo>
                      <a:pt x="864" y="1114"/>
                    </a:lnTo>
                    <a:lnTo>
                      <a:pt x="860" y="1099"/>
                    </a:lnTo>
                    <a:lnTo>
                      <a:pt x="855" y="1084"/>
                    </a:lnTo>
                    <a:lnTo>
                      <a:pt x="852" y="1079"/>
                    </a:lnTo>
                    <a:lnTo>
                      <a:pt x="850" y="1073"/>
                    </a:lnTo>
                    <a:lnTo>
                      <a:pt x="846" y="1066"/>
                    </a:lnTo>
                    <a:lnTo>
                      <a:pt x="842" y="1064"/>
                    </a:lnTo>
                    <a:lnTo>
                      <a:pt x="840" y="1064"/>
                    </a:lnTo>
                    <a:lnTo>
                      <a:pt x="840" y="1065"/>
                    </a:lnTo>
                    <a:lnTo>
                      <a:pt x="838" y="1065"/>
                    </a:lnTo>
                    <a:lnTo>
                      <a:pt x="837" y="1064"/>
                    </a:lnTo>
                    <a:lnTo>
                      <a:pt x="837" y="1061"/>
                    </a:lnTo>
                    <a:lnTo>
                      <a:pt x="840" y="1046"/>
                    </a:lnTo>
                    <a:lnTo>
                      <a:pt x="841" y="1046"/>
                    </a:lnTo>
                    <a:lnTo>
                      <a:pt x="840" y="1045"/>
                    </a:lnTo>
                    <a:lnTo>
                      <a:pt x="840" y="1040"/>
                    </a:lnTo>
                    <a:lnTo>
                      <a:pt x="841" y="1036"/>
                    </a:lnTo>
                    <a:lnTo>
                      <a:pt x="841" y="1031"/>
                    </a:lnTo>
                    <a:lnTo>
                      <a:pt x="840" y="1019"/>
                    </a:lnTo>
                    <a:lnTo>
                      <a:pt x="832" y="998"/>
                    </a:lnTo>
                    <a:lnTo>
                      <a:pt x="831" y="988"/>
                    </a:lnTo>
                    <a:lnTo>
                      <a:pt x="830" y="988"/>
                    </a:lnTo>
                    <a:lnTo>
                      <a:pt x="828" y="987"/>
                    </a:lnTo>
                    <a:lnTo>
                      <a:pt x="828" y="985"/>
                    </a:lnTo>
                    <a:lnTo>
                      <a:pt x="830" y="982"/>
                    </a:lnTo>
                    <a:lnTo>
                      <a:pt x="830" y="973"/>
                    </a:lnTo>
                    <a:lnTo>
                      <a:pt x="828" y="971"/>
                    </a:lnTo>
                    <a:lnTo>
                      <a:pt x="827" y="970"/>
                    </a:lnTo>
                    <a:lnTo>
                      <a:pt x="826" y="970"/>
                    </a:lnTo>
                    <a:lnTo>
                      <a:pt x="823" y="968"/>
                    </a:lnTo>
                    <a:lnTo>
                      <a:pt x="822" y="967"/>
                    </a:lnTo>
                    <a:lnTo>
                      <a:pt x="822" y="966"/>
                    </a:lnTo>
                    <a:lnTo>
                      <a:pt x="821" y="963"/>
                    </a:lnTo>
                    <a:lnTo>
                      <a:pt x="820" y="962"/>
                    </a:lnTo>
                    <a:lnTo>
                      <a:pt x="815" y="968"/>
                    </a:lnTo>
                    <a:lnTo>
                      <a:pt x="811" y="975"/>
                    </a:lnTo>
                    <a:lnTo>
                      <a:pt x="806" y="980"/>
                    </a:lnTo>
                    <a:lnTo>
                      <a:pt x="798" y="981"/>
                    </a:lnTo>
                    <a:lnTo>
                      <a:pt x="796" y="981"/>
                    </a:lnTo>
                    <a:lnTo>
                      <a:pt x="793" y="980"/>
                    </a:lnTo>
                    <a:lnTo>
                      <a:pt x="793" y="978"/>
                    </a:lnTo>
                    <a:lnTo>
                      <a:pt x="792" y="976"/>
                    </a:lnTo>
                    <a:lnTo>
                      <a:pt x="792" y="967"/>
                    </a:lnTo>
                    <a:lnTo>
                      <a:pt x="793" y="964"/>
                    </a:lnTo>
                    <a:lnTo>
                      <a:pt x="793" y="957"/>
                    </a:lnTo>
                    <a:lnTo>
                      <a:pt x="792" y="956"/>
                    </a:lnTo>
                    <a:lnTo>
                      <a:pt x="792" y="954"/>
                    </a:lnTo>
                    <a:lnTo>
                      <a:pt x="791" y="953"/>
                    </a:lnTo>
                    <a:lnTo>
                      <a:pt x="786" y="942"/>
                    </a:lnTo>
                    <a:lnTo>
                      <a:pt x="779" y="932"/>
                    </a:lnTo>
                    <a:lnTo>
                      <a:pt x="776" y="928"/>
                    </a:lnTo>
                    <a:lnTo>
                      <a:pt x="772" y="925"/>
                    </a:lnTo>
                    <a:lnTo>
                      <a:pt x="768" y="922"/>
                    </a:lnTo>
                    <a:lnTo>
                      <a:pt x="766" y="918"/>
                    </a:lnTo>
                    <a:lnTo>
                      <a:pt x="763" y="910"/>
                    </a:lnTo>
                    <a:lnTo>
                      <a:pt x="763" y="905"/>
                    </a:lnTo>
                    <a:lnTo>
                      <a:pt x="762" y="902"/>
                    </a:lnTo>
                    <a:lnTo>
                      <a:pt x="761" y="899"/>
                    </a:lnTo>
                    <a:lnTo>
                      <a:pt x="758" y="897"/>
                    </a:lnTo>
                    <a:lnTo>
                      <a:pt x="747" y="893"/>
                    </a:lnTo>
                    <a:lnTo>
                      <a:pt x="744" y="900"/>
                    </a:lnTo>
                    <a:lnTo>
                      <a:pt x="741" y="905"/>
                    </a:lnTo>
                    <a:lnTo>
                      <a:pt x="733" y="908"/>
                    </a:lnTo>
                    <a:lnTo>
                      <a:pt x="723" y="908"/>
                    </a:lnTo>
                    <a:lnTo>
                      <a:pt x="720" y="907"/>
                    </a:lnTo>
                    <a:lnTo>
                      <a:pt x="718" y="904"/>
                    </a:lnTo>
                    <a:lnTo>
                      <a:pt x="715" y="903"/>
                    </a:lnTo>
                    <a:lnTo>
                      <a:pt x="714" y="905"/>
                    </a:lnTo>
                    <a:lnTo>
                      <a:pt x="712" y="908"/>
                    </a:lnTo>
                    <a:lnTo>
                      <a:pt x="704" y="912"/>
                    </a:lnTo>
                    <a:lnTo>
                      <a:pt x="703" y="913"/>
                    </a:lnTo>
                    <a:lnTo>
                      <a:pt x="702" y="918"/>
                    </a:lnTo>
                    <a:lnTo>
                      <a:pt x="702" y="922"/>
                    </a:lnTo>
                    <a:lnTo>
                      <a:pt x="700" y="924"/>
                    </a:lnTo>
                    <a:lnTo>
                      <a:pt x="698" y="927"/>
                    </a:lnTo>
                    <a:lnTo>
                      <a:pt x="689" y="933"/>
                    </a:lnTo>
                    <a:lnTo>
                      <a:pt x="680" y="938"/>
                    </a:lnTo>
                    <a:lnTo>
                      <a:pt x="673" y="943"/>
                    </a:lnTo>
                    <a:lnTo>
                      <a:pt x="649" y="967"/>
                    </a:lnTo>
                    <a:lnTo>
                      <a:pt x="648" y="970"/>
                    </a:lnTo>
                    <a:lnTo>
                      <a:pt x="645" y="972"/>
                    </a:lnTo>
                    <a:lnTo>
                      <a:pt x="643" y="973"/>
                    </a:lnTo>
                    <a:lnTo>
                      <a:pt x="640" y="976"/>
                    </a:lnTo>
                    <a:lnTo>
                      <a:pt x="639" y="976"/>
                    </a:lnTo>
                    <a:lnTo>
                      <a:pt x="635" y="977"/>
                    </a:lnTo>
                    <a:lnTo>
                      <a:pt x="633" y="978"/>
                    </a:lnTo>
                    <a:lnTo>
                      <a:pt x="629" y="980"/>
                    </a:lnTo>
                    <a:lnTo>
                      <a:pt x="626" y="981"/>
                    </a:lnTo>
                    <a:lnTo>
                      <a:pt x="623" y="985"/>
                    </a:lnTo>
                    <a:lnTo>
                      <a:pt x="623" y="993"/>
                    </a:lnTo>
                    <a:lnTo>
                      <a:pt x="624" y="997"/>
                    </a:lnTo>
                    <a:lnTo>
                      <a:pt x="625" y="1002"/>
                    </a:lnTo>
                    <a:lnTo>
                      <a:pt x="625" y="1006"/>
                    </a:lnTo>
                    <a:lnTo>
                      <a:pt x="624" y="1020"/>
                    </a:lnTo>
                    <a:lnTo>
                      <a:pt x="621" y="1031"/>
                    </a:lnTo>
                    <a:lnTo>
                      <a:pt x="623" y="1041"/>
                    </a:lnTo>
                    <a:lnTo>
                      <a:pt x="621" y="1042"/>
                    </a:lnTo>
                    <a:lnTo>
                      <a:pt x="621" y="1044"/>
                    </a:lnTo>
                    <a:lnTo>
                      <a:pt x="616" y="1044"/>
                    </a:lnTo>
                    <a:lnTo>
                      <a:pt x="614" y="1046"/>
                    </a:lnTo>
                    <a:lnTo>
                      <a:pt x="613" y="1049"/>
                    </a:lnTo>
                    <a:lnTo>
                      <a:pt x="611" y="1053"/>
                    </a:lnTo>
                    <a:lnTo>
                      <a:pt x="611" y="1055"/>
                    </a:lnTo>
                    <a:lnTo>
                      <a:pt x="609" y="1058"/>
                    </a:lnTo>
                    <a:lnTo>
                      <a:pt x="606" y="1059"/>
                    </a:lnTo>
                    <a:lnTo>
                      <a:pt x="605" y="1059"/>
                    </a:lnTo>
                    <a:lnTo>
                      <a:pt x="601" y="1063"/>
                    </a:lnTo>
                    <a:lnTo>
                      <a:pt x="599" y="1068"/>
                    </a:lnTo>
                    <a:lnTo>
                      <a:pt x="596" y="1070"/>
                    </a:lnTo>
                    <a:lnTo>
                      <a:pt x="591" y="1070"/>
                    </a:lnTo>
                    <a:lnTo>
                      <a:pt x="590" y="1068"/>
                    </a:lnTo>
                    <a:lnTo>
                      <a:pt x="590" y="1066"/>
                    </a:lnTo>
                    <a:lnTo>
                      <a:pt x="589" y="1066"/>
                    </a:lnTo>
                    <a:lnTo>
                      <a:pt x="586" y="1064"/>
                    </a:lnTo>
                    <a:lnTo>
                      <a:pt x="586" y="1063"/>
                    </a:lnTo>
                    <a:lnTo>
                      <a:pt x="581" y="1049"/>
                    </a:lnTo>
                    <a:lnTo>
                      <a:pt x="576" y="1036"/>
                    </a:lnTo>
                    <a:lnTo>
                      <a:pt x="569" y="1025"/>
                    </a:lnTo>
                    <a:lnTo>
                      <a:pt x="566" y="1022"/>
                    </a:lnTo>
                    <a:lnTo>
                      <a:pt x="565" y="1017"/>
                    </a:lnTo>
                    <a:lnTo>
                      <a:pt x="565" y="1014"/>
                    </a:lnTo>
                    <a:lnTo>
                      <a:pt x="562" y="1006"/>
                    </a:lnTo>
                    <a:lnTo>
                      <a:pt x="560" y="1002"/>
                    </a:lnTo>
                    <a:lnTo>
                      <a:pt x="559" y="1000"/>
                    </a:lnTo>
                    <a:lnTo>
                      <a:pt x="559" y="997"/>
                    </a:lnTo>
                    <a:lnTo>
                      <a:pt x="557" y="993"/>
                    </a:lnTo>
                    <a:lnTo>
                      <a:pt x="554" y="985"/>
                    </a:lnTo>
                    <a:lnTo>
                      <a:pt x="549" y="975"/>
                    </a:lnTo>
                    <a:lnTo>
                      <a:pt x="545" y="964"/>
                    </a:lnTo>
                    <a:lnTo>
                      <a:pt x="541" y="952"/>
                    </a:lnTo>
                    <a:lnTo>
                      <a:pt x="539" y="941"/>
                    </a:lnTo>
                    <a:lnTo>
                      <a:pt x="539" y="939"/>
                    </a:lnTo>
                    <a:lnTo>
                      <a:pt x="537" y="937"/>
                    </a:lnTo>
                    <a:lnTo>
                      <a:pt x="537" y="936"/>
                    </a:lnTo>
                    <a:lnTo>
                      <a:pt x="539" y="932"/>
                    </a:lnTo>
                    <a:lnTo>
                      <a:pt x="539" y="929"/>
                    </a:lnTo>
                    <a:lnTo>
                      <a:pt x="540" y="927"/>
                    </a:lnTo>
                    <a:lnTo>
                      <a:pt x="540" y="919"/>
                    </a:lnTo>
                    <a:lnTo>
                      <a:pt x="539" y="914"/>
                    </a:lnTo>
                    <a:lnTo>
                      <a:pt x="536" y="910"/>
                    </a:lnTo>
                    <a:lnTo>
                      <a:pt x="536" y="905"/>
                    </a:lnTo>
                    <a:lnTo>
                      <a:pt x="539" y="903"/>
                    </a:lnTo>
                    <a:lnTo>
                      <a:pt x="539" y="902"/>
                    </a:lnTo>
                    <a:lnTo>
                      <a:pt x="535" y="902"/>
                    </a:lnTo>
                    <a:lnTo>
                      <a:pt x="532" y="907"/>
                    </a:lnTo>
                    <a:lnTo>
                      <a:pt x="531" y="910"/>
                    </a:lnTo>
                    <a:lnTo>
                      <a:pt x="529" y="913"/>
                    </a:lnTo>
                    <a:lnTo>
                      <a:pt x="527" y="915"/>
                    </a:lnTo>
                    <a:lnTo>
                      <a:pt x="522" y="920"/>
                    </a:lnTo>
                    <a:lnTo>
                      <a:pt x="518" y="920"/>
                    </a:lnTo>
                    <a:lnTo>
                      <a:pt x="511" y="918"/>
                    </a:lnTo>
                    <a:lnTo>
                      <a:pt x="505" y="913"/>
                    </a:lnTo>
                    <a:lnTo>
                      <a:pt x="500" y="907"/>
                    </a:lnTo>
                    <a:lnTo>
                      <a:pt x="495" y="902"/>
                    </a:lnTo>
                    <a:lnTo>
                      <a:pt x="497" y="900"/>
                    </a:lnTo>
                    <a:lnTo>
                      <a:pt x="505" y="900"/>
                    </a:lnTo>
                    <a:lnTo>
                      <a:pt x="507" y="899"/>
                    </a:lnTo>
                    <a:lnTo>
                      <a:pt x="508" y="898"/>
                    </a:lnTo>
                    <a:lnTo>
                      <a:pt x="510" y="895"/>
                    </a:lnTo>
                    <a:lnTo>
                      <a:pt x="511" y="894"/>
                    </a:lnTo>
                    <a:lnTo>
                      <a:pt x="507" y="893"/>
                    </a:lnTo>
                    <a:lnTo>
                      <a:pt x="501" y="893"/>
                    </a:lnTo>
                    <a:lnTo>
                      <a:pt x="492" y="890"/>
                    </a:lnTo>
                    <a:lnTo>
                      <a:pt x="483" y="885"/>
                    </a:lnTo>
                    <a:lnTo>
                      <a:pt x="477" y="879"/>
                    </a:lnTo>
                    <a:lnTo>
                      <a:pt x="476" y="876"/>
                    </a:lnTo>
                    <a:lnTo>
                      <a:pt x="473" y="873"/>
                    </a:lnTo>
                    <a:lnTo>
                      <a:pt x="471" y="865"/>
                    </a:lnTo>
                    <a:lnTo>
                      <a:pt x="470" y="864"/>
                    </a:lnTo>
                    <a:lnTo>
                      <a:pt x="467" y="863"/>
                    </a:lnTo>
                    <a:lnTo>
                      <a:pt x="451" y="863"/>
                    </a:lnTo>
                    <a:lnTo>
                      <a:pt x="449" y="864"/>
                    </a:lnTo>
                    <a:lnTo>
                      <a:pt x="447" y="865"/>
                    </a:lnTo>
                    <a:lnTo>
                      <a:pt x="444" y="865"/>
                    </a:lnTo>
                    <a:lnTo>
                      <a:pt x="433" y="863"/>
                    </a:lnTo>
                    <a:lnTo>
                      <a:pt x="431" y="865"/>
                    </a:lnTo>
                    <a:lnTo>
                      <a:pt x="414" y="865"/>
                    </a:lnTo>
                    <a:lnTo>
                      <a:pt x="403" y="864"/>
                    </a:lnTo>
                    <a:lnTo>
                      <a:pt x="389" y="863"/>
                    </a:lnTo>
                    <a:lnTo>
                      <a:pt x="377" y="861"/>
                    </a:lnTo>
                    <a:lnTo>
                      <a:pt x="375" y="861"/>
                    </a:lnTo>
                    <a:lnTo>
                      <a:pt x="373" y="860"/>
                    </a:lnTo>
                    <a:lnTo>
                      <a:pt x="370" y="860"/>
                    </a:lnTo>
                    <a:lnTo>
                      <a:pt x="368" y="859"/>
                    </a:lnTo>
                    <a:lnTo>
                      <a:pt x="365" y="859"/>
                    </a:lnTo>
                    <a:lnTo>
                      <a:pt x="364" y="858"/>
                    </a:lnTo>
                    <a:lnTo>
                      <a:pt x="363" y="858"/>
                    </a:lnTo>
                    <a:lnTo>
                      <a:pt x="362" y="856"/>
                    </a:lnTo>
                    <a:lnTo>
                      <a:pt x="359" y="851"/>
                    </a:lnTo>
                    <a:lnTo>
                      <a:pt x="359" y="848"/>
                    </a:lnTo>
                    <a:lnTo>
                      <a:pt x="353" y="841"/>
                    </a:lnTo>
                    <a:lnTo>
                      <a:pt x="348" y="841"/>
                    </a:lnTo>
                    <a:lnTo>
                      <a:pt x="345" y="842"/>
                    </a:lnTo>
                    <a:lnTo>
                      <a:pt x="344" y="844"/>
                    </a:lnTo>
                    <a:lnTo>
                      <a:pt x="343" y="846"/>
                    </a:lnTo>
                    <a:lnTo>
                      <a:pt x="342" y="848"/>
                    </a:lnTo>
                    <a:lnTo>
                      <a:pt x="322" y="848"/>
                    </a:lnTo>
                    <a:lnTo>
                      <a:pt x="314" y="842"/>
                    </a:lnTo>
                    <a:lnTo>
                      <a:pt x="308" y="836"/>
                    </a:lnTo>
                    <a:lnTo>
                      <a:pt x="304" y="834"/>
                    </a:lnTo>
                    <a:lnTo>
                      <a:pt x="301" y="832"/>
                    </a:lnTo>
                    <a:lnTo>
                      <a:pt x="298" y="832"/>
                    </a:lnTo>
                    <a:lnTo>
                      <a:pt x="295" y="831"/>
                    </a:lnTo>
                    <a:lnTo>
                      <a:pt x="291" y="829"/>
                    </a:lnTo>
                    <a:lnTo>
                      <a:pt x="290" y="827"/>
                    </a:lnTo>
                    <a:lnTo>
                      <a:pt x="290" y="822"/>
                    </a:lnTo>
                    <a:lnTo>
                      <a:pt x="280" y="807"/>
                    </a:lnTo>
                    <a:lnTo>
                      <a:pt x="273" y="802"/>
                    </a:lnTo>
                    <a:lnTo>
                      <a:pt x="265" y="800"/>
                    </a:lnTo>
                    <a:lnTo>
                      <a:pt x="263" y="800"/>
                    </a:lnTo>
                    <a:lnTo>
                      <a:pt x="260" y="802"/>
                    </a:lnTo>
                    <a:lnTo>
                      <a:pt x="256" y="810"/>
                    </a:lnTo>
                    <a:lnTo>
                      <a:pt x="256" y="819"/>
                    </a:lnTo>
                    <a:lnTo>
                      <a:pt x="258" y="822"/>
                    </a:lnTo>
                    <a:lnTo>
                      <a:pt x="261" y="831"/>
                    </a:lnTo>
                    <a:lnTo>
                      <a:pt x="266" y="840"/>
                    </a:lnTo>
                    <a:lnTo>
                      <a:pt x="274" y="848"/>
                    </a:lnTo>
                    <a:lnTo>
                      <a:pt x="281" y="851"/>
                    </a:lnTo>
                    <a:lnTo>
                      <a:pt x="281" y="855"/>
                    </a:lnTo>
                    <a:lnTo>
                      <a:pt x="283" y="856"/>
                    </a:lnTo>
                    <a:lnTo>
                      <a:pt x="283" y="859"/>
                    </a:lnTo>
                    <a:lnTo>
                      <a:pt x="284" y="861"/>
                    </a:lnTo>
                    <a:lnTo>
                      <a:pt x="286" y="860"/>
                    </a:lnTo>
                    <a:lnTo>
                      <a:pt x="288" y="859"/>
                    </a:lnTo>
                    <a:lnTo>
                      <a:pt x="289" y="856"/>
                    </a:lnTo>
                    <a:lnTo>
                      <a:pt x="291" y="854"/>
                    </a:lnTo>
                    <a:lnTo>
                      <a:pt x="293" y="856"/>
                    </a:lnTo>
                    <a:lnTo>
                      <a:pt x="293" y="863"/>
                    </a:lnTo>
                    <a:lnTo>
                      <a:pt x="291" y="865"/>
                    </a:lnTo>
                    <a:lnTo>
                      <a:pt x="289" y="868"/>
                    </a:lnTo>
                    <a:lnTo>
                      <a:pt x="289" y="871"/>
                    </a:lnTo>
                    <a:lnTo>
                      <a:pt x="291" y="876"/>
                    </a:lnTo>
                    <a:lnTo>
                      <a:pt x="296" y="879"/>
                    </a:lnTo>
                    <a:lnTo>
                      <a:pt x="300" y="879"/>
                    </a:lnTo>
                    <a:lnTo>
                      <a:pt x="304" y="880"/>
                    </a:lnTo>
                    <a:lnTo>
                      <a:pt x="306" y="880"/>
                    </a:lnTo>
                    <a:lnTo>
                      <a:pt x="320" y="879"/>
                    </a:lnTo>
                    <a:lnTo>
                      <a:pt x="329" y="874"/>
                    </a:lnTo>
                    <a:lnTo>
                      <a:pt x="337" y="868"/>
                    </a:lnTo>
                    <a:lnTo>
                      <a:pt x="343" y="860"/>
                    </a:lnTo>
                    <a:lnTo>
                      <a:pt x="350" y="853"/>
                    </a:lnTo>
                    <a:lnTo>
                      <a:pt x="350" y="868"/>
                    </a:lnTo>
                    <a:lnTo>
                      <a:pt x="357" y="876"/>
                    </a:lnTo>
                    <a:lnTo>
                      <a:pt x="364" y="881"/>
                    </a:lnTo>
                    <a:lnTo>
                      <a:pt x="375" y="885"/>
                    </a:lnTo>
                    <a:lnTo>
                      <a:pt x="378" y="886"/>
                    </a:lnTo>
                    <a:lnTo>
                      <a:pt x="380" y="892"/>
                    </a:lnTo>
                    <a:lnTo>
                      <a:pt x="382" y="893"/>
                    </a:lnTo>
                    <a:lnTo>
                      <a:pt x="383" y="895"/>
                    </a:lnTo>
                    <a:lnTo>
                      <a:pt x="383" y="894"/>
                    </a:lnTo>
                    <a:lnTo>
                      <a:pt x="384" y="895"/>
                    </a:lnTo>
                    <a:lnTo>
                      <a:pt x="387" y="897"/>
                    </a:lnTo>
                    <a:lnTo>
                      <a:pt x="388" y="898"/>
                    </a:lnTo>
                    <a:lnTo>
                      <a:pt x="391" y="899"/>
                    </a:lnTo>
                    <a:lnTo>
                      <a:pt x="391" y="900"/>
                    </a:lnTo>
                    <a:lnTo>
                      <a:pt x="389" y="907"/>
                    </a:lnTo>
                    <a:lnTo>
                      <a:pt x="385" y="912"/>
                    </a:lnTo>
                    <a:lnTo>
                      <a:pt x="380" y="917"/>
                    </a:lnTo>
                    <a:lnTo>
                      <a:pt x="379" y="923"/>
                    </a:lnTo>
                    <a:lnTo>
                      <a:pt x="375" y="923"/>
                    </a:lnTo>
                    <a:lnTo>
                      <a:pt x="372" y="924"/>
                    </a:lnTo>
                    <a:lnTo>
                      <a:pt x="367" y="929"/>
                    </a:lnTo>
                    <a:lnTo>
                      <a:pt x="367" y="932"/>
                    </a:lnTo>
                    <a:lnTo>
                      <a:pt x="365" y="934"/>
                    </a:lnTo>
                    <a:lnTo>
                      <a:pt x="365" y="938"/>
                    </a:lnTo>
                    <a:lnTo>
                      <a:pt x="364" y="939"/>
                    </a:lnTo>
                    <a:lnTo>
                      <a:pt x="363" y="942"/>
                    </a:lnTo>
                    <a:lnTo>
                      <a:pt x="359" y="942"/>
                    </a:lnTo>
                    <a:lnTo>
                      <a:pt x="357" y="944"/>
                    </a:lnTo>
                    <a:lnTo>
                      <a:pt x="355" y="947"/>
                    </a:lnTo>
                    <a:lnTo>
                      <a:pt x="354" y="948"/>
                    </a:lnTo>
                    <a:lnTo>
                      <a:pt x="352" y="953"/>
                    </a:lnTo>
                    <a:lnTo>
                      <a:pt x="347" y="953"/>
                    </a:lnTo>
                    <a:lnTo>
                      <a:pt x="342" y="958"/>
                    </a:lnTo>
                    <a:lnTo>
                      <a:pt x="340" y="961"/>
                    </a:lnTo>
                    <a:lnTo>
                      <a:pt x="338" y="963"/>
                    </a:lnTo>
                    <a:lnTo>
                      <a:pt x="338" y="966"/>
                    </a:lnTo>
                    <a:lnTo>
                      <a:pt x="330" y="967"/>
                    </a:lnTo>
                    <a:lnTo>
                      <a:pt x="320" y="970"/>
                    </a:lnTo>
                    <a:lnTo>
                      <a:pt x="311" y="972"/>
                    </a:lnTo>
                    <a:lnTo>
                      <a:pt x="304" y="976"/>
                    </a:lnTo>
                    <a:lnTo>
                      <a:pt x="301" y="981"/>
                    </a:lnTo>
                    <a:lnTo>
                      <a:pt x="303" y="983"/>
                    </a:lnTo>
                    <a:lnTo>
                      <a:pt x="304" y="985"/>
                    </a:lnTo>
                    <a:lnTo>
                      <a:pt x="271" y="995"/>
                    </a:lnTo>
                    <a:lnTo>
                      <a:pt x="266" y="997"/>
                    </a:lnTo>
                    <a:lnTo>
                      <a:pt x="259" y="1002"/>
                    </a:lnTo>
                    <a:lnTo>
                      <a:pt x="251" y="1006"/>
                    </a:lnTo>
                    <a:lnTo>
                      <a:pt x="245" y="1010"/>
                    </a:lnTo>
                    <a:lnTo>
                      <a:pt x="232" y="1010"/>
                    </a:lnTo>
                    <a:lnTo>
                      <a:pt x="229" y="1012"/>
                    </a:lnTo>
                    <a:lnTo>
                      <a:pt x="226" y="1015"/>
                    </a:lnTo>
                    <a:lnTo>
                      <a:pt x="221" y="1017"/>
                    </a:lnTo>
                    <a:lnTo>
                      <a:pt x="216" y="1017"/>
                    </a:lnTo>
                    <a:lnTo>
                      <a:pt x="214" y="1019"/>
                    </a:lnTo>
                    <a:lnTo>
                      <a:pt x="212" y="1019"/>
                    </a:lnTo>
                    <a:lnTo>
                      <a:pt x="202" y="1014"/>
                    </a:lnTo>
                    <a:lnTo>
                      <a:pt x="201" y="1014"/>
                    </a:lnTo>
                    <a:lnTo>
                      <a:pt x="202" y="1012"/>
                    </a:lnTo>
                    <a:lnTo>
                      <a:pt x="202" y="1011"/>
                    </a:lnTo>
                    <a:lnTo>
                      <a:pt x="196" y="998"/>
                    </a:lnTo>
                    <a:lnTo>
                      <a:pt x="194" y="988"/>
                    </a:lnTo>
                    <a:lnTo>
                      <a:pt x="191" y="986"/>
                    </a:lnTo>
                    <a:lnTo>
                      <a:pt x="191" y="980"/>
                    </a:lnTo>
                    <a:lnTo>
                      <a:pt x="192" y="977"/>
                    </a:lnTo>
                    <a:lnTo>
                      <a:pt x="192" y="968"/>
                    </a:lnTo>
                    <a:lnTo>
                      <a:pt x="191" y="966"/>
                    </a:lnTo>
                    <a:lnTo>
                      <a:pt x="189" y="963"/>
                    </a:lnTo>
                    <a:lnTo>
                      <a:pt x="186" y="962"/>
                    </a:lnTo>
                    <a:lnTo>
                      <a:pt x="178" y="954"/>
                    </a:lnTo>
                    <a:lnTo>
                      <a:pt x="173" y="947"/>
                    </a:lnTo>
                    <a:lnTo>
                      <a:pt x="168" y="938"/>
                    </a:lnTo>
                    <a:lnTo>
                      <a:pt x="167" y="931"/>
                    </a:lnTo>
                    <a:lnTo>
                      <a:pt x="156" y="925"/>
                    </a:lnTo>
                    <a:lnTo>
                      <a:pt x="151" y="917"/>
                    </a:lnTo>
                    <a:lnTo>
                      <a:pt x="150" y="903"/>
                    </a:lnTo>
                    <a:lnTo>
                      <a:pt x="150" y="899"/>
                    </a:lnTo>
                    <a:lnTo>
                      <a:pt x="148" y="895"/>
                    </a:lnTo>
                    <a:lnTo>
                      <a:pt x="145" y="888"/>
                    </a:lnTo>
                    <a:lnTo>
                      <a:pt x="143" y="884"/>
                    </a:lnTo>
                    <a:lnTo>
                      <a:pt x="141" y="883"/>
                    </a:lnTo>
                    <a:lnTo>
                      <a:pt x="136" y="878"/>
                    </a:lnTo>
                    <a:lnTo>
                      <a:pt x="131" y="878"/>
                    </a:lnTo>
                    <a:lnTo>
                      <a:pt x="130" y="876"/>
                    </a:lnTo>
                    <a:lnTo>
                      <a:pt x="128" y="874"/>
                    </a:lnTo>
                    <a:lnTo>
                      <a:pt x="128" y="869"/>
                    </a:lnTo>
                    <a:lnTo>
                      <a:pt x="127" y="868"/>
                    </a:lnTo>
                    <a:lnTo>
                      <a:pt x="127" y="865"/>
                    </a:lnTo>
                    <a:lnTo>
                      <a:pt x="126" y="861"/>
                    </a:lnTo>
                    <a:lnTo>
                      <a:pt x="121" y="856"/>
                    </a:lnTo>
                    <a:lnTo>
                      <a:pt x="108" y="836"/>
                    </a:lnTo>
                    <a:lnTo>
                      <a:pt x="107" y="835"/>
                    </a:lnTo>
                    <a:lnTo>
                      <a:pt x="106" y="832"/>
                    </a:lnTo>
                    <a:lnTo>
                      <a:pt x="101" y="827"/>
                    </a:lnTo>
                    <a:lnTo>
                      <a:pt x="101" y="824"/>
                    </a:lnTo>
                    <a:lnTo>
                      <a:pt x="102" y="820"/>
                    </a:lnTo>
                    <a:lnTo>
                      <a:pt x="102" y="816"/>
                    </a:lnTo>
                    <a:lnTo>
                      <a:pt x="103" y="812"/>
                    </a:lnTo>
                    <a:lnTo>
                      <a:pt x="103" y="809"/>
                    </a:lnTo>
                    <a:lnTo>
                      <a:pt x="94" y="787"/>
                    </a:lnTo>
                    <a:lnTo>
                      <a:pt x="94" y="786"/>
                    </a:lnTo>
                    <a:lnTo>
                      <a:pt x="97" y="783"/>
                    </a:lnTo>
                    <a:lnTo>
                      <a:pt x="98" y="783"/>
                    </a:lnTo>
                    <a:lnTo>
                      <a:pt x="98" y="782"/>
                    </a:lnTo>
                    <a:lnTo>
                      <a:pt x="102" y="771"/>
                    </a:lnTo>
                    <a:lnTo>
                      <a:pt x="104" y="761"/>
                    </a:lnTo>
                    <a:lnTo>
                      <a:pt x="107" y="756"/>
                    </a:lnTo>
                    <a:lnTo>
                      <a:pt x="111" y="751"/>
                    </a:lnTo>
                    <a:lnTo>
                      <a:pt x="114" y="747"/>
                    </a:lnTo>
                    <a:lnTo>
                      <a:pt x="116" y="741"/>
                    </a:lnTo>
                    <a:lnTo>
                      <a:pt x="116" y="736"/>
                    </a:lnTo>
                    <a:lnTo>
                      <a:pt x="114" y="732"/>
                    </a:lnTo>
                    <a:lnTo>
                      <a:pt x="113" y="727"/>
                    </a:lnTo>
                    <a:lnTo>
                      <a:pt x="113" y="722"/>
                    </a:lnTo>
                    <a:lnTo>
                      <a:pt x="114" y="720"/>
                    </a:lnTo>
                    <a:lnTo>
                      <a:pt x="116" y="720"/>
                    </a:lnTo>
                    <a:lnTo>
                      <a:pt x="116" y="715"/>
                    </a:lnTo>
                    <a:lnTo>
                      <a:pt x="114" y="717"/>
                    </a:lnTo>
                    <a:lnTo>
                      <a:pt x="112" y="718"/>
                    </a:lnTo>
                    <a:lnTo>
                      <a:pt x="111" y="719"/>
                    </a:lnTo>
                    <a:lnTo>
                      <a:pt x="104" y="719"/>
                    </a:lnTo>
                    <a:lnTo>
                      <a:pt x="102" y="718"/>
                    </a:lnTo>
                    <a:lnTo>
                      <a:pt x="101" y="715"/>
                    </a:lnTo>
                    <a:lnTo>
                      <a:pt x="96" y="719"/>
                    </a:lnTo>
                    <a:lnTo>
                      <a:pt x="92" y="722"/>
                    </a:lnTo>
                    <a:lnTo>
                      <a:pt x="87" y="724"/>
                    </a:lnTo>
                    <a:lnTo>
                      <a:pt x="79" y="726"/>
                    </a:lnTo>
                    <a:lnTo>
                      <a:pt x="74" y="724"/>
                    </a:lnTo>
                    <a:lnTo>
                      <a:pt x="69" y="720"/>
                    </a:lnTo>
                    <a:lnTo>
                      <a:pt x="66" y="717"/>
                    </a:lnTo>
                    <a:lnTo>
                      <a:pt x="59" y="715"/>
                    </a:lnTo>
                    <a:lnTo>
                      <a:pt x="57" y="715"/>
                    </a:lnTo>
                    <a:lnTo>
                      <a:pt x="54" y="717"/>
                    </a:lnTo>
                    <a:lnTo>
                      <a:pt x="53" y="719"/>
                    </a:lnTo>
                    <a:lnTo>
                      <a:pt x="50" y="722"/>
                    </a:lnTo>
                    <a:lnTo>
                      <a:pt x="49" y="724"/>
                    </a:lnTo>
                    <a:lnTo>
                      <a:pt x="48" y="726"/>
                    </a:lnTo>
                    <a:lnTo>
                      <a:pt x="45" y="726"/>
                    </a:lnTo>
                    <a:lnTo>
                      <a:pt x="40" y="724"/>
                    </a:lnTo>
                    <a:lnTo>
                      <a:pt x="35" y="720"/>
                    </a:lnTo>
                    <a:lnTo>
                      <a:pt x="30" y="718"/>
                    </a:lnTo>
                    <a:lnTo>
                      <a:pt x="22" y="718"/>
                    </a:lnTo>
                    <a:lnTo>
                      <a:pt x="24" y="715"/>
                    </a:lnTo>
                    <a:lnTo>
                      <a:pt x="23" y="714"/>
                    </a:lnTo>
                    <a:lnTo>
                      <a:pt x="20" y="713"/>
                    </a:lnTo>
                    <a:lnTo>
                      <a:pt x="18" y="710"/>
                    </a:lnTo>
                    <a:lnTo>
                      <a:pt x="15" y="709"/>
                    </a:lnTo>
                    <a:lnTo>
                      <a:pt x="13" y="704"/>
                    </a:lnTo>
                    <a:lnTo>
                      <a:pt x="14" y="703"/>
                    </a:lnTo>
                    <a:lnTo>
                      <a:pt x="12" y="700"/>
                    </a:lnTo>
                    <a:lnTo>
                      <a:pt x="8" y="698"/>
                    </a:lnTo>
                    <a:lnTo>
                      <a:pt x="0" y="695"/>
                    </a:lnTo>
                    <a:lnTo>
                      <a:pt x="4" y="692"/>
                    </a:lnTo>
                    <a:lnTo>
                      <a:pt x="7" y="690"/>
                    </a:lnTo>
                    <a:lnTo>
                      <a:pt x="8" y="689"/>
                    </a:lnTo>
                    <a:lnTo>
                      <a:pt x="9" y="687"/>
                    </a:lnTo>
                    <a:lnTo>
                      <a:pt x="9" y="679"/>
                    </a:lnTo>
                    <a:lnTo>
                      <a:pt x="4" y="679"/>
                    </a:lnTo>
                    <a:lnTo>
                      <a:pt x="2" y="678"/>
                    </a:lnTo>
                    <a:lnTo>
                      <a:pt x="2" y="676"/>
                    </a:lnTo>
                    <a:lnTo>
                      <a:pt x="4" y="671"/>
                    </a:lnTo>
                    <a:lnTo>
                      <a:pt x="9" y="668"/>
                    </a:lnTo>
                    <a:lnTo>
                      <a:pt x="27" y="665"/>
                    </a:lnTo>
                    <a:lnTo>
                      <a:pt x="34" y="664"/>
                    </a:lnTo>
                    <a:lnTo>
                      <a:pt x="39" y="663"/>
                    </a:lnTo>
                    <a:lnTo>
                      <a:pt x="37" y="660"/>
                    </a:lnTo>
                    <a:lnTo>
                      <a:pt x="35" y="660"/>
                    </a:lnTo>
                    <a:lnTo>
                      <a:pt x="35" y="658"/>
                    </a:lnTo>
                    <a:lnTo>
                      <a:pt x="38" y="656"/>
                    </a:lnTo>
                    <a:lnTo>
                      <a:pt x="62" y="656"/>
                    </a:lnTo>
                    <a:lnTo>
                      <a:pt x="64" y="654"/>
                    </a:lnTo>
                    <a:lnTo>
                      <a:pt x="68" y="653"/>
                    </a:lnTo>
                    <a:lnTo>
                      <a:pt x="72" y="650"/>
                    </a:lnTo>
                    <a:lnTo>
                      <a:pt x="74" y="648"/>
                    </a:lnTo>
                    <a:lnTo>
                      <a:pt x="81" y="646"/>
                    </a:lnTo>
                    <a:lnTo>
                      <a:pt x="89" y="645"/>
                    </a:lnTo>
                    <a:lnTo>
                      <a:pt x="98" y="645"/>
                    </a:lnTo>
                    <a:lnTo>
                      <a:pt x="104" y="646"/>
                    </a:lnTo>
                    <a:lnTo>
                      <a:pt x="112" y="649"/>
                    </a:lnTo>
                    <a:lnTo>
                      <a:pt x="118" y="650"/>
                    </a:lnTo>
                    <a:lnTo>
                      <a:pt x="121" y="654"/>
                    </a:lnTo>
                    <a:lnTo>
                      <a:pt x="127" y="656"/>
                    </a:lnTo>
                    <a:lnTo>
                      <a:pt x="133" y="658"/>
                    </a:lnTo>
                    <a:lnTo>
                      <a:pt x="138" y="659"/>
                    </a:lnTo>
                    <a:lnTo>
                      <a:pt x="162" y="659"/>
                    </a:lnTo>
                    <a:lnTo>
                      <a:pt x="168" y="658"/>
                    </a:lnTo>
                    <a:lnTo>
                      <a:pt x="175" y="653"/>
                    </a:lnTo>
                    <a:lnTo>
                      <a:pt x="181" y="649"/>
                    </a:lnTo>
                    <a:lnTo>
                      <a:pt x="190" y="648"/>
                    </a:lnTo>
                    <a:lnTo>
                      <a:pt x="195" y="648"/>
                    </a:lnTo>
                    <a:lnTo>
                      <a:pt x="200" y="650"/>
                    </a:lnTo>
                    <a:lnTo>
                      <a:pt x="202" y="653"/>
                    </a:lnTo>
                    <a:lnTo>
                      <a:pt x="202" y="655"/>
                    </a:lnTo>
                    <a:lnTo>
                      <a:pt x="205" y="660"/>
                    </a:lnTo>
                    <a:lnTo>
                      <a:pt x="206" y="664"/>
                    </a:lnTo>
                    <a:lnTo>
                      <a:pt x="209" y="666"/>
                    </a:lnTo>
                    <a:lnTo>
                      <a:pt x="214" y="669"/>
                    </a:lnTo>
                    <a:lnTo>
                      <a:pt x="215" y="670"/>
                    </a:lnTo>
                    <a:lnTo>
                      <a:pt x="216" y="670"/>
                    </a:lnTo>
                    <a:lnTo>
                      <a:pt x="221" y="674"/>
                    </a:lnTo>
                    <a:lnTo>
                      <a:pt x="225" y="679"/>
                    </a:lnTo>
                    <a:lnTo>
                      <a:pt x="230" y="683"/>
                    </a:lnTo>
                    <a:lnTo>
                      <a:pt x="236" y="685"/>
                    </a:lnTo>
                    <a:lnTo>
                      <a:pt x="240" y="685"/>
                    </a:lnTo>
                    <a:lnTo>
                      <a:pt x="242" y="684"/>
                    </a:lnTo>
                    <a:lnTo>
                      <a:pt x="244" y="681"/>
                    </a:lnTo>
                    <a:lnTo>
                      <a:pt x="249" y="676"/>
                    </a:lnTo>
                    <a:lnTo>
                      <a:pt x="251" y="675"/>
                    </a:lnTo>
                    <a:lnTo>
                      <a:pt x="252" y="675"/>
                    </a:lnTo>
                    <a:lnTo>
                      <a:pt x="254" y="674"/>
                    </a:lnTo>
                    <a:lnTo>
                      <a:pt x="256" y="674"/>
                    </a:lnTo>
                    <a:lnTo>
                      <a:pt x="258" y="676"/>
                    </a:lnTo>
                    <a:lnTo>
                      <a:pt x="258" y="678"/>
                    </a:lnTo>
                    <a:lnTo>
                      <a:pt x="259" y="680"/>
                    </a:lnTo>
                    <a:lnTo>
                      <a:pt x="260" y="681"/>
                    </a:lnTo>
                    <a:lnTo>
                      <a:pt x="260" y="687"/>
                    </a:lnTo>
                    <a:lnTo>
                      <a:pt x="265" y="692"/>
                    </a:lnTo>
                    <a:lnTo>
                      <a:pt x="266" y="694"/>
                    </a:lnTo>
                    <a:lnTo>
                      <a:pt x="266" y="702"/>
                    </a:lnTo>
                    <a:lnTo>
                      <a:pt x="269" y="707"/>
                    </a:lnTo>
                    <a:lnTo>
                      <a:pt x="279" y="707"/>
                    </a:lnTo>
                    <a:lnTo>
                      <a:pt x="281" y="708"/>
                    </a:lnTo>
                    <a:lnTo>
                      <a:pt x="283" y="710"/>
                    </a:lnTo>
                    <a:lnTo>
                      <a:pt x="284" y="712"/>
                    </a:lnTo>
                    <a:lnTo>
                      <a:pt x="285" y="714"/>
                    </a:lnTo>
                    <a:lnTo>
                      <a:pt x="290" y="717"/>
                    </a:lnTo>
                    <a:lnTo>
                      <a:pt x="304" y="717"/>
                    </a:lnTo>
                    <a:lnTo>
                      <a:pt x="315" y="715"/>
                    </a:lnTo>
                    <a:lnTo>
                      <a:pt x="324" y="714"/>
                    </a:lnTo>
                    <a:lnTo>
                      <a:pt x="324" y="707"/>
                    </a:lnTo>
                    <a:lnTo>
                      <a:pt x="319" y="702"/>
                    </a:lnTo>
                    <a:lnTo>
                      <a:pt x="319" y="697"/>
                    </a:lnTo>
                    <a:lnTo>
                      <a:pt x="322" y="694"/>
                    </a:lnTo>
                    <a:lnTo>
                      <a:pt x="323" y="692"/>
                    </a:lnTo>
                    <a:lnTo>
                      <a:pt x="323" y="689"/>
                    </a:lnTo>
                    <a:lnTo>
                      <a:pt x="322" y="684"/>
                    </a:lnTo>
                    <a:lnTo>
                      <a:pt x="320" y="680"/>
                    </a:lnTo>
                    <a:lnTo>
                      <a:pt x="316" y="676"/>
                    </a:lnTo>
                    <a:lnTo>
                      <a:pt x="313" y="674"/>
                    </a:lnTo>
                    <a:lnTo>
                      <a:pt x="308" y="673"/>
                    </a:lnTo>
                    <a:lnTo>
                      <a:pt x="309" y="668"/>
                    </a:lnTo>
                    <a:lnTo>
                      <a:pt x="314" y="663"/>
                    </a:lnTo>
                    <a:lnTo>
                      <a:pt x="316" y="661"/>
                    </a:lnTo>
                    <a:lnTo>
                      <a:pt x="328" y="661"/>
                    </a:lnTo>
                    <a:lnTo>
                      <a:pt x="327" y="659"/>
                    </a:lnTo>
                    <a:lnTo>
                      <a:pt x="325" y="655"/>
                    </a:lnTo>
                    <a:lnTo>
                      <a:pt x="323" y="650"/>
                    </a:lnTo>
                    <a:lnTo>
                      <a:pt x="322" y="646"/>
                    </a:lnTo>
                    <a:lnTo>
                      <a:pt x="319" y="646"/>
                    </a:lnTo>
                    <a:lnTo>
                      <a:pt x="316" y="648"/>
                    </a:lnTo>
                    <a:lnTo>
                      <a:pt x="314" y="650"/>
                    </a:lnTo>
                    <a:lnTo>
                      <a:pt x="310" y="651"/>
                    </a:lnTo>
                    <a:lnTo>
                      <a:pt x="308" y="653"/>
                    </a:lnTo>
                    <a:lnTo>
                      <a:pt x="306" y="642"/>
                    </a:lnTo>
                    <a:lnTo>
                      <a:pt x="301" y="634"/>
                    </a:lnTo>
                    <a:lnTo>
                      <a:pt x="295" y="626"/>
                    </a:lnTo>
                    <a:lnTo>
                      <a:pt x="289" y="617"/>
                    </a:lnTo>
                    <a:lnTo>
                      <a:pt x="288" y="616"/>
                    </a:lnTo>
                    <a:lnTo>
                      <a:pt x="285" y="615"/>
                    </a:lnTo>
                    <a:lnTo>
                      <a:pt x="280" y="610"/>
                    </a:lnTo>
                    <a:lnTo>
                      <a:pt x="280" y="606"/>
                    </a:lnTo>
                    <a:lnTo>
                      <a:pt x="284" y="605"/>
                    </a:lnTo>
                    <a:lnTo>
                      <a:pt x="290" y="601"/>
                    </a:lnTo>
                    <a:lnTo>
                      <a:pt x="299" y="597"/>
                    </a:lnTo>
                    <a:lnTo>
                      <a:pt x="308" y="596"/>
                    </a:lnTo>
                    <a:lnTo>
                      <a:pt x="315" y="597"/>
                    </a:lnTo>
                    <a:lnTo>
                      <a:pt x="323" y="597"/>
                    </a:lnTo>
                    <a:lnTo>
                      <a:pt x="329" y="595"/>
                    </a:lnTo>
                    <a:lnTo>
                      <a:pt x="328" y="592"/>
                    </a:lnTo>
                    <a:lnTo>
                      <a:pt x="325" y="590"/>
                    </a:lnTo>
                    <a:lnTo>
                      <a:pt x="325" y="583"/>
                    </a:lnTo>
                    <a:lnTo>
                      <a:pt x="328" y="582"/>
                    </a:lnTo>
                    <a:lnTo>
                      <a:pt x="328" y="585"/>
                    </a:lnTo>
                    <a:lnTo>
                      <a:pt x="329" y="585"/>
                    </a:lnTo>
                    <a:lnTo>
                      <a:pt x="329" y="586"/>
                    </a:lnTo>
                    <a:lnTo>
                      <a:pt x="330" y="587"/>
                    </a:lnTo>
                    <a:lnTo>
                      <a:pt x="334" y="588"/>
                    </a:lnTo>
                    <a:lnTo>
                      <a:pt x="337" y="590"/>
                    </a:lnTo>
                    <a:lnTo>
                      <a:pt x="338" y="590"/>
                    </a:lnTo>
                    <a:lnTo>
                      <a:pt x="342" y="587"/>
                    </a:lnTo>
                    <a:lnTo>
                      <a:pt x="342" y="586"/>
                    </a:lnTo>
                    <a:lnTo>
                      <a:pt x="344" y="583"/>
                    </a:lnTo>
                    <a:lnTo>
                      <a:pt x="347" y="583"/>
                    </a:lnTo>
                    <a:lnTo>
                      <a:pt x="348" y="582"/>
                    </a:lnTo>
                    <a:lnTo>
                      <a:pt x="349" y="582"/>
                    </a:lnTo>
                    <a:lnTo>
                      <a:pt x="350" y="583"/>
                    </a:lnTo>
                    <a:lnTo>
                      <a:pt x="352" y="582"/>
                    </a:lnTo>
                    <a:lnTo>
                      <a:pt x="353" y="583"/>
                    </a:lnTo>
                    <a:lnTo>
                      <a:pt x="355" y="585"/>
                    </a:lnTo>
                    <a:lnTo>
                      <a:pt x="358" y="583"/>
                    </a:lnTo>
                    <a:lnTo>
                      <a:pt x="359" y="582"/>
                    </a:lnTo>
                    <a:lnTo>
                      <a:pt x="362" y="582"/>
                    </a:lnTo>
                    <a:lnTo>
                      <a:pt x="363" y="581"/>
                    </a:lnTo>
                    <a:lnTo>
                      <a:pt x="365" y="582"/>
                    </a:lnTo>
                    <a:lnTo>
                      <a:pt x="367" y="583"/>
                    </a:lnTo>
                    <a:lnTo>
                      <a:pt x="367" y="587"/>
                    </a:lnTo>
                    <a:lnTo>
                      <a:pt x="368" y="587"/>
                    </a:lnTo>
                    <a:lnTo>
                      <a:pt x="369" y="588"/>
                    </a:lnTo>
                    <a:lnTo>
                      <a:pt x="373" y="588"/>
                    </a:lnTo>
                    <a:lnTo>
                      <a:pt x="375" y="590"/>
                    </a:lnTo>
                    <a:lnTo>
                      <a:pt x="375" y="591"/>
                    </a:lnTo>
                    <a:lnTo>
                      <a:pt x="379" y="591"/>
                    </a:lnTo>
                    <a:lnTo>
                      <a:pt x="380" y="590"/>
                    </a:lnTo>
                    <a:lnTo>
                      <a:pt x="382" y="587"/>
                    </a:lnTo>
                    <a:lnTo>
                      <a:pt x="383" y="586"/>
                    </a:lnTo>
                    <a:lnTo>
                      <a:pt x="385" y="588"/>
                    </a:lnTo>
                    <a:lnTo>
                      <a:pt x="389" y="590"/>
                    </a:lnTo>
                    <a:lnTo>
                      <a:pt x="392" y="588"/>
                    </a:lnTo>
                    <a:lnTo>
                      <a:pt x="393" y="587"/>
                    </a:lnTo>
                    <a:lnTo>
                      <a:pt x="397" y="587"/>
                    </a:lnTo>
                    <a:lnTo>
                      <a:pt x="398" y="580"/>
                    </a:lnTo>
                    <a:lnTo>
                      <a:pt x="399" y="578"/>
                    </a:lnTo>
                    <a:lnTo>
                      <a:pt x="398" y="577"/>
                    </a:lnTo>
                    <a:lnTo>
                      <a:pt x="398" y="576"/>
                    </a:lnTo>
                    <a:lnTo>
                      <a:pt x="392" y="576"/>
                    </a:lnTo>
                    <a:lnTo>
                      <a:pt x="391" y="575"/>
                    </a:lnTo>
                    <a:lnTo>
                      <a:pt x="391" y="573"/>
                    </a:lnTo>
                    <a:lnTo>
                      <a:pt x="387" y="572"/>
                    </a:lnTo>
                    <a:lnTo>
                      <a:pt x="385" y="572"/>
                    </a:lnTo>
                    <a:lnTo>
                      <a:pt x="385" y="570"/>
                    </a:lnTo>
                    <a:lnTo>
                      <a:pt x="382" y="568"/>
                    </a:lnTo>
                    <a:lnTo>
                      <a:pt x="382" y="567"/>
                    </a:lnTo>
                    <a:lnTo>
                      <a:pt x="380" y="562"/>
                    </a:lnTo>
                    <a:lnTo>
                      <a:pt x="379" y="559"/>
                    </a:lnTo>
                    <a:lnTo>
                      <a:pt x="373" y="559"/>
                    </a:lnTo>
                    <a:lnTo>
                      <a:pt x="369" y="561"/>
                    </a:lnTo>
                    <a:lnTo>
                      <a:pt x="369" y="557"/>
                    </a:lnTo>
                    <a:lnTo>
                      <a:pt x="367" y="548"/>
                    </a:lnTo>
                    <a:lnTo>
                      <a:pt x="365" y="543"/>
                    </a:lnTo>
                    <a:lnTo>
                      <a:pt x="367" y="539"/>
                    </a:lnTo>
                    <a:lnTo>
                      <a:pt x="370" y="533"/>
                    </a:lnTo>
                    <a:lnTo>
                      <a:pt x="375" y="528"/>
                    </a:lnTo>
                    <a:lnTo>
                      <a:pt x="377" y="520"/>
                    </a:lnTo>
                    <a:lnTo>
                      <a:pt x="378" y="518"/>
                    </a:lnTo>
                    <a:lnTo>
                      <a:pt x="375" y="517"/>
                    </a:lnTo>
                    <a:lnTo>
                      <a:pt x="368" y="520"/>
                    </a:lnTo>
                    <a:lnTo>
                      <a:pt x="364" y="524"/>
                    </a:lnTo>
                    <a:lnTo>
                      <a:pt x="355" y="522"/>
                    </a:lnTo>
                    <a:lnTo>
                      <a:pt x="352" y="515"/>
                    </a:lnTo>
                    <a:lnTo>
                      <a:pt x="349" y="508"/>
                    </a:lnTo>
                    <a:lnTo>
                      <a:pt x="353" y="505"/>
                    </a:lnTo>
                    <a:lnTo>
                      <a:pt x="358" y="509"/>
                    </a:lnTo>
                    <a:lnTo>
                      <a:pt x="365" y="509"/>
                    </a:lnTo>
                    <a:lnTo>
                      <a:pt x="369" y="507"/>
                    </a:lnTo>
                    <a:lnTo>
                      <a:pt x="370" y="500"/>
                    </a:lnTo>
                    <a:lnTo>
                      <a:pt x="370" y="493"/>
                    </a:lnTo>
                    <a:lnTo>
                      <a:pt x="365" y="492"/>
                    </a:lnTo>
                    <a:lnTo>
                      <a:pt x="362" y="493"/>
                    </a:lnTo>
                    <a:lnTo>
                      <a:pt x="355" y="492"/>
                    </a:lnTo>
                    <a:lnTo>
                      <a:pt x="352" y="485"/>
                    </a:lnTo>
                    <a:lnTo>
                      <a:pt x="352" y="478"/>
                    </a:lnTo>
                    <a:lnTo>
                      <a:pt x="355" y="470"/>
                    </a:lnTo>
                    <a:lnTo>
                      <a:pt x="359" y="459"/>
                    </a:lnTo>
                    <a:lnTo>
                      <a:pt x="365" y="454"/>
                    </a:lnTo>
                    <a:lnTo>
                      <a:pt x="370" y="446"/>
                    </a:lnTo>
                    <a:lnTo>
                      <a:pt x="372" y="441"/>
                    </a:lnTo>
                    <a:lnTo>
                      <a:pt x="369" y="434"/>
                    </a:lnTo>
                    <a:lnTo>
                      <a:pt x="363" y="427"/>
                    </a:lnTo>
                    <a:lnTo>
                      <a:pt x="360" y="424"/>
                    </a:lnTo>
                    <a:lnTo>
                      <a:pt x="363" y="421"/>
                    </a:lnTo>
                    <a:lnTo>
                      <a:pt x="360" y="416"/>
                    </a:lnTo>
                    <a:lnTo>
                      <a:pt x="363" y="415"/>
                    </a:lnTo>
                    <a:lnTo>
                      <a:pt x="367" y="412"/>
                    </a:lnTo>
                    <a:lnTo>
                      <a:pt x="372" y="402"/>
                    </a:lnTo>
                    <a:lnTo>
                      <a:pt x="370" y="395"/>
                    </a:lnTo>
                    <a:lnTo>
                      <a:pt x="367" y="390"/>
                    </a:lnTo>
                    <a:lnTo>
                      <a:pt x="367" y="385"/>
                    </a:lnTo>
                    <a:lnTo>
                      <a:pt x="370" y="386"/>
                    </a:lnTo>
                    <a:lnTo>
                      <a:pt x="372" y="382"/>
                    </a:lnTo>
                    <a:lnTo>
                      <a:pt x="370" y="377"/>
                    </a:lnTo>
                    <a:lnTo>
                      <a:pt x="370" y="373"/>
                    </a:lnTo>
                    <a:lnTo>
                      <a:pt x="369" y="366"/>
                    </a:lnTo>
                    <a:lnTo>
                      <a:pt x="369" y="365"/>
                    </a:lnTo>
                    <a:lnTo>
                      <a:pt x="370" y="357"/>
                    </a:lnTo>
                    <a:lnTo>
                      <a:pt x="369" y="352"/>
                    </a:lnTo>
                    <a:lnTo>
                      <a:pt x="368" y="354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72" y="339"/>
                    </a:lnTo>
                    <a:lnTo>
                      <a:pt x="370" y="329"/>
                    </a:lnTo>
                    <a:lnTo>
                      <a:pt x="373" y="323"/>
                    </a:lnTo>
                    <a:lnTo>
                      <a:pt x="374" y="317"/>
                    </a:lnTo>
                    <a:lnTo>
                      <a:pt x="377" y="310"/>
                    </a:lnTo>
                    <a:lnTo>
                      <a:pt x="375" y="305"/>
                    </a:lnTo>
                    <a:lnTo>
                      <a:pt x="377" y="302"/>
                    </a:lnTo>
                    <a:lnTo>
                      <a:pt x="380" y="300"/>
                    </a:lnTo>
                    <a:lnTo>
                      <a:pt x="385" y="300"/>
                    </a:lnTo>
                    <a:lnTo>
                      <a:pt x="391" y="297"/>
                    </a:lnTo>
                    <a:lnTo>
                      <a:pt x="396" y="288"/>
                    </a:lnTo>
                    <a:lnTo>
                      <a:pt x="404" y="281"/>
                    </a:lnTo>
                    <a:lnTo>
                      <a:pt x="414" y="273"/>
                    </a:lnTo>
                    <a:lnTo>
                      <a:pt x="417" y="264"/>
                    </a:lnTo>
                    <a:lnTo>
                      <a:pt x="422" y="256"/>
                    </a:lnTo>
                    <a:lnTo>
                      <a:pt x="427" y="255"/>
                    </a:lnTo>
                    <a:lnTo>
                      <a:pt x="433" y="251"/>
                    </a:lnTo>
                    <a:lnTo>
                      <a:pt x="436" y="246"/>
                    </a:lnTo>
                    <a:lnTo>
                      <a:pt x="436" y="243"/>
                    </a:lnTo>
                    <a:lnTo>
                      <a:pt x="438" y="241"/>
                    </a:lnTo>
                    <a:lnTo>
                      <a:pt x="441" y="241"/>
                    </a:lnTo>
                    <a:lnTo>
                      <a:pt x="442" y="235"/>
                    </a:lnTo>
                    <a:lnTo>
                      <a:pt x="442" y="225"/>
                    </a:lnTo>
                    <a:lnTo>
                      <a:pt x="436" y="225"/>
                    </a:lnTo>
                    <a:lnTo>
                      <a:pt x="432" y="221"/>
                    </a:lnTo>
                    <a:lnTo>
                      <a:pt x="432" y="215"/>
                    </a:lnTo>
                    <a:lnTo>
                      <a:pt x="434" y="212"/>
                    </a:lnTo>
                    <a:lnTo>
                      <a:pt x="436" y="205"/>
                    </a:lnTo>
                    <a:lnTo>
                      <a:pt x="432" y="200"/>
                    </a:lnTo>
                    <a:lnTo>
                      <a:pt x="429" y="195"/>
                    </a:lnTo>
                    <a:lnTo>
                      <a:pt x="431" y="188"/>
                    </a:lnTo>
                    <a:lnTo>
                      <a:pt x="429" y="183"/>
                    </a:lnTo>
                    <a:lnTo>
                      <a:pt x="428" y="181"/>
                    </a:lnTo>
                    <a:lnTo>
                      <a:pt x="431" y="182"/>
                    </a:lnTo>
                    <a:lnTo>
                      <a:pt x="434" y="183"/>
                    </a:lnTo>
                    <a:lnTo>
                      <a:pt x="437" y="183"/>
                    </a:lnTo>
                    <a:lnTo>
                      <a:pt x="444" y="186"/>
                    </a:lnTo>
                    <a:lnTo>
                      <a:pt x="462" y="195"/>
                    </a:lnTo>
                    <a:lnTo>
                      <a:pt x="471" y="200"/>
                    </a:lnTo>
                    <a:lnTo>
                      <a:pt x="480" y="204"/>
                    </a:lnTo>
                    <a:lnTo>
                      <a:pt x="487" y="206"/>
                    </a:lnTo>
                    <a:lnTo>
                      <a:pt x="492" y="207"/>
                    </a:lnTo>
                    <a:lnTo>
                      <a:pt x="495" y="206"/>
                    </a:lnTo>
                    <a:lnTo>
                      <a:pt x="495" y="202"/>
                    </a:lnTo>
                    <a:lnTo>
                      <a:pt x="490" y="193"/>
                    </a:lnTo>
                    <a:lnTo>
                      <a:pt x="482" y="186"/>
                    </a:lnTo>
                    <a:lnTo>
                      <a:pt x="477" y="176"/>
                    </a:lnTo>
                    <a:lnTo>
                      <a:pt x="472" y="165"/>
                    </a:lnTo>
                    <a:lnTo>
                      <a:pt x="471" y="152"/>
                    </a:lnTo>
                    <a:lnTo>
                      <a:pt x="473" y="143"/>
                    </a:lnTo>
                    <a:lnTo>
                      <a:pt x="480" y="134"/>
                    </a:lnTo>
                    <a:lnTo>
                      <a:pt x="490" y="124"/>
                    </a:lnTo>
                    <a:lnTo>
                      <a:pt x="500" y="117"/>
                    </a:lnTo>
                    <a:lnTo>
                      <a:pt x="511" y="112"/>
                    </a:lnTo>
                    <a:lnTo>
                      <a:pt x="521" y="112"/>
                    </a:lnTo>
                    <a:lnTo>
                      <a:pt x="534" y="115"/>
                    </a:lnTo>
                    <a:lnTo>
                      <a:pt x="540" y="118"/>
                    </a:lnTo>
                    <a:lnTo>
                      <a:pt x="541" y="122"/>
                    </a:lnTo>
                    <a:lnTo>
                      <a:pt x="539" y="127"/>
                    </a:lnTo>
                    <a:lnTo>
                      <a:pt x="535" y="132"/>
                    </a:lnTo>
                    <a:lnTo>
                      <a:pt x="534" y="138"/>
                    </a:lnTo>
                    <a:lnTo>
                      <a:pt x="534" y="146"/>
                    </a:lnTo>
                    <a:lnTo>
                      <a:pt x="535" y="158"/>
                    </a:lnTo>
                    <a:lnTo>
                      <a:pt x="537" y="172"/>
                    </a:lnTo>
                    <a:lnTo>
                      <a:pt x="540" y="187"/>
                    </a:lnTo>
                    <a:lnTo>
                      <a:pt x="544" y="200"/>
                    </a:lnTo>
                    <a:lnTo>
                      <a:pt x="549" y="209"/>
                    </a:lnTo>
                    <a:lnTo>
                      <a:pt x="555" y="212"/>
                    </a:lnTo>
                    <a:lnTo>
                      <a:pt x="559" y="211"/>
                    </a:lnTo>
                    <a:lnTo>
                      <a:pt x="559" y="206"/>
                    </a:lnTo>
                    <a:lnTo>
                      <a:pt x="557" y="200"/>
                    </a:lnTo>
                    <a:lnTo>
                      <a:pt x="554" y="192"/>
                    </a:lnTo>
                    <a:lnTo>
                      <a:pt x="551" y="185"/>
                    </a:lnTo>
                    <a:lnTo>
                      <a:pt x="550" y="177"/>
                    </a:lnTo>
                    <a:lnTo>
                      <a:pt x="556" y="165"/>
                    </a:lnTo>
                    <a:lnTo>
                      <a:pt x="556" y="157"/>
                    </a:lnTo>
                    <a:lnTo>
                      <a:pt x="552" y="149"/>
                    </a:lnTo>
                    <a:lnTo>
                      <a:pt x="547" y="143"/>
                    </a:lnTo>
                    <a:lnTo>
                      <a:pt x="544" y="136"/>
                    </a:lnTo>
                    <a:lnTo>
                      <a:pt x="554" y="131"/>
                    </a:lnTo>
                    <a:lnTo>
                      <a:pt x="561" y="122"/>
                    </a:lnTo>
                    <a:lnTo>
                      <a:pt x="565" y="112"/>
                    </a:lnTo>
                    <a:lnTo>
                      <a:pt x="567" y="115"/>
                    </a:lnTo>
                    <a:lnTo>
                      <a:pt x="569" y="122"/>
                    </a:lnTo>
                    <a:lnTo>
                      <a:pt x="570" y="127"/>
                    </a:lnTo>
                    <a:lnTo>
                      <a:pt x="572" y="133"/>
                    </a:lnTo>
                    <a:lnTo>
                      <a:pt x="575" y="136"/>
                    </a:lnTo>
                    <a:lnTo>
                      <a:pt x="579" y="137"/>
                    </a:lnTo>
                    <a:lnTo>
                      <a:pt x="585" y="133"/>
                    </a:lnTo>
                    <a:lnTo>
                      <a:pt x="593" y="124"/>
                    </a:lnTo>
                    <a:lnTo>
                      <a:pt x="606" y="124"/>
                    </a:lnTo>
                    <a:lnTo>
                      <a:pt x="616" y="126"/>
                    </a:lnTo>
                    <a:lnTo>
                      <a:pt x="624" y="127"/>
                    </a:lnTo>
                    <a:lnTo>
                      <a:pt x="629" y="127"/>
                    </a:lnTo>
                    <a:lnTo>
                      <a:pt x="634" y="124"/>
                    </a:lnTo>
                    <a:lnTo>
                      <a:pt x="631" y="119"/>
                    </a:lnTo>
                    <a:lnTo>
                      <a:pt x="630" y="114"/>
                    </a:lnTo>
                    <a:lnTo>
                      <a:pt x="629" y="110"/>
                    </a:lnTo>
                    <a:lnTo>
                      <a:pt x="628" y="108"/>
                    </a:lnTo>
                    <a:lnTo>
                      <a:pt x="630" y="99"/>
                    </a:lnTo>
                    <a:lnTo>
                      <a:pt x="638" y="94"/>
                    </a:lnTo>
                    <a:lnTo>
                      <a:pt x="649" y="90"/>
                    </a:lnTo>
                    <a:lnTo>
                      <a:pt x="660" y="89"/>
                    </a:lnTo>
                    <a:lnTo>
                      <a:pt x="692" y="89"/>
                    </a:lnTo>
                    <a:lnTo>
                      <a:pt x="697" y="87"/>
                    </a:lnTo>
                    <a:lnTo>
                      <a:pt x="702" y="80"/>
                    </a:lnTo>
                    <a:lnTo>
                      <a:pt x="705" y="73"/>
                    </a:lnTo>
                    <a:lnTo>
                      <a:pt x="709" y="66"/>
                    </a:lnTo>
                    <a:lnTo>
                      <a:pt x="725" y="55"/>
                    </a:lnTo>
                    <a:lnTo>
                      <a:pt x="746" y="46"/>
                    </a:lnTo>
                    <a:lnTo>
                      <a:pt x="766" y="41"/>
                    </a:lnTo>
                    <a:lnTo>
                      <a:pt x="783" y="37"/>
                    </a:lnTo>
                    <a:lnTo>
                      <a:pt x="800" y="35"/>
                    </a:lnTo>
                    <a:lnTo>
                      <a:pt x="810" y="32"/>
                    </a:lnTo>
                    <a:lnTo>
                      <a:pt x="810" y="37"/>
                    </a:lnTo>
                    <a:lnTo>
                      <a:pt x="815" y="40"/>
                    </a:lnTo>
                    <a:lnTo>
                      <a:pt x="823" y="40"/>
                    </a:lnTo>
                    <a:lnTo>
                      <a:pt x="832" y="37"/>
                    </a:lnTo>
                    <a:lnTo>
                      <a:pt x="852" y="30"/>
                    </a:lnTo>
                    <a:lnTo>
                      <a:pt x="865" y="24"/>
                    </a:lnTo>
                    <a:lnTo>
                      <a:pt x="871" y="17"/>
                    </a:lnTo>
                    <a:lnTo>
                      <a:pt x="879" y="11"/>
                    </a:lnTo>
                    <a:lnTo>
                      <a:pt x="886" y="6"/>
                    </a:lnTo>
                    <a:lnTo>
                      <a:pt x="895" y="1"/>
                    </a:lnTo>
                    <a:lnTo>
                      <a:pt x="9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87">
              <a:extLst>
                <a:ext uri="{FF2B5EF4-FFF2-40B4-BE49-F238E27FC236}">
                  <a16:creationId xmlns:a16="http://schemas.microsoft.com/office/drawing/2014/main" id="{51D78646-EDBA-AA48-9563-3DEE54B5060C}"/>
                </a:ext>
              </a:extLst>
            </p:cNvPr>
            <p:cNvGrpSpPr/>
            <p:nvPr/>
          </p:nvGrpSpPr>
          <p:grpSpPr>
            <a:xfrm>
              <a:off x="3261533" y="2662595"/>
              <a:ext cx="1248362" cy="1136683"/>
              <a:chOff x="5531311" y="1788316"/>
              <a:chExt cx="1946114" cy="1772016"/>
            </a:xfrm>
            <a:grpFill/>
          </p:grpSpPr>
          <p:sp>
            <p:nvSpPr>
              <p:cNvPr id="23" name="Freeform 1364">
                <a:extLst>
                  <a:ext uri="{FF2B5EF4-FFF2-40B4-BE49-F238E27FC236}">
                    <a16:creationId xmlns:a16="http://schemas.microsoft.com/office/drawing/2014/main" id="{85CBAA87-1D3F-A34A-8050-DB849A1CB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1311" y="2942718"/>
                <a:ext cx="103627" cy="1264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7" y="0"/>
                  </a:cxn>
                  <a:cxn ang="0">
                    <a:pos x="44" y="3"/>
                  </a:cxn>
                  <a:cxn ang="0">
                    <a:pos x="47" y="7"/>
                  </a:cxn>
                  <a:cxn ang="0">
                    <a:pos x="49" y="9"/>
                  </a:cxn>
                  <a:cxn ang="0">
                    <a:pos x="50" y="13"/>
                  </a:cxn>
                  <a:cxn ang="0">
                    <a:pos x="50" y="18"/>
                  </a:cxn>
                  <a:cxn ang="0">
                    <a:pos x="48" y="19"/>
                  </a:cxn>
                  <a:cxn ang="0">
                    <a:pos x="47" y="20"/>
                  </a:cxn>
                  <a:cxn ang="0">
                    <a:pos x="45" y="20"/>
                  </a:cxn>
                  <a:cxn ang="0">
                    <a:pos x="43" y="22"/>
                  </a:cxn>
                  <a:cxn ang="0">
                    <a:pos x="43" y="39"/>
                  </a:cxn>
                  <a:cxn ang="0">
                    <a:pos x="44" y="42"/>
                  </a:cxn>
                  <a:cxn ang="0">
                    <a:pos x="44" y="47"/>
                  </a:cxn>
                  <a:cxn ang="0">
                    <a:pos x="43" y="48"/>
                  </a:cxn>
                  <a:cxn ang="0">
                    <a:pos x="38" y="51"/>
                  </a:cxn>
                  <a:cxn ang="0">
                    <a:pos x="32" y="51"/>
                  </a:cxn>
                  <a:cxn ang="0">
                    <a:pos x="28" y="52"/>
                  </a:cxn>
                  <a:cxn ang="0">
                    <a:pos x="25" y="53"/>
                  </a:cxn>
                  <a:cxn ang="0">
                    <a:pos x="22" y="56"/>
                  </a:cxn>
                  <a:cxn ang="0">
                    <a:pos x="18" y="59"/>
                  </a:cxn>
                  <a:cxn ang="0">
                    <a:pos x="14" y="61"/>
                  </a:cxn>
                  <a:cxn ang="0">
                    <a:pos x="10" y="61"/>
                  </a:cxn>
                  <a:cxn ang="0">
                    <a:pos x="3" y="58"/>
                  </a:cxn>
                  <a:cxn ang="0">
                    <a:pos x="2" y="56"/>
                  </a:cxn>
                  <a:cxn ang="0">
                    <a:pos x="0" y="52"/>
                  </a:cxn>
                  <a:cxn ang="0">
                    <a:pos x="2" y="46"/>
                  </a:cxn>
                  <a:cxn ang="0">
                    <a:pos x="5" y="41"/>
                  </a:cxn>
                  <a:cxn ang="0">
                    <a:pos x="9" y="37"/>
                  </a:cxn>
                  <a:cxn ang="0">
                    <a:pos x="12" y="30"/>
                  </a:cxn>
                  <a:cxn ang="0">
                    <a:pos x="7" y="28"/>
                  </a:cxn>
                  <a:cxn ang="0">
                    <a:pos x="5" y="25"/>
                  </a:cxn>
                  <a:cxn ang="0">
                    <a:pos x="4" y="22"/>
                  </a:cxn>
                  <a:cxn ang="0">
                    <a:pos x="4" y="19"/>
                  </a:cxn>
                  <a:cxn ang="0">
                    <a:pos x="5" y="18"/>
                  </a:cxn>
                  <a:cxn ang="0">
                    <a:pos x="10" y="18"/>
                  </a:cxn>
                  <a:cxn ang="0">
                    <a:pos x="20" y="13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9" y="7"/>
                  </a:cxn>
                  <a:cxn ang="0">
                    <a:pos x="20" y="4"/>
                  </a:cxn>
                  <a:cxn ang="0">
                    <a:pos x="24" y="3"/>
                  </a:cxn>
                  <a:cxn ang="0">
                    <a:pos x="27" y="0"/>
                  </a:cxn>
                </a:cxnLst>
                <a:rect l="0" t="0" r="r" b="b"/>
                <a:pathLst>
                  <a:path w="50" h="61">
                    <a:moveTo>
                      <a:pt x="27" y="0"/>
                    </a:moveTo>
                    <a:lnTo>
                      <a:pt x="37" y="0"/>
                    </a:lnTo>
                    <a:lnTo>
                      <a:pt x="44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50" y="13"/>
                    </a:lnTo>
                    <a:lnTo>
                      <a:pt x="50" y="18"/>
                    </a:lnTo>
                    <a:lnTo>
                      <a:pt x="48" y="19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3" y="39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3" y="48"/>
                    </a:lnTo>
                    <a:lnTo>
                      <a:pt x="38" y="51"/>
                    </a:lnTo>
                    <a:lnTo>
                      <a:pt x="32" y="51"/>
                    </a:lnTo>
                    <a:lnTo>
                      <a:pt x="28" y="52"/>
                    </a:lnTo>
                    <a:lnTo>
                      <a:pt x="25" y="53"/>
                    </a:lnTo>
                    <a:lnTo>
                      <a:pt x="22" y="56"/>
                    </a:lnTo>
                    <a:lnTo>
                      <a:pt x="18" y="59"/>
                    </a:lnTo>
                    <a:lnTo>
                      <a:pt x="14" y="61"/>
                    </a:lnTo>
                    <a:lnTo>
                      <a:pt x="10" y="61"/>
                    </a:lnTo>
                    <a:lnTo>
                      <a:pt x="3" y="58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5" y="41"/>
                    </a:lnTo>
                    <a:lnTo>
                      <a:pt x="9" y="37"/>
                    </a:lnTo>
                    <a:lnTo>
                      <a:pt x="12" y="30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10" y="18"/>
                    </a:lnTo>
                    <a:lnTo>
                      <a:pt x="20" y="13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9" y="7"/>
                    </a:lnTo>
                    <a:lnTo>
                      <a:pt x="20" y="4"/>
                    </a:lnTo>
                    <a:lnTo>
                      <a:pt x="24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80">
                <a:extLst>
                  <a:ext uri="{FF2B5EF4-FFF2-40B4-BE49-F238E27FC236}">
                    <a16:creationId xmlns:a16="http://schemas.microsoft.com/office/drawing/2014/main" id="{91558867-09B1-374E-82FA-C8D2964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4572" y="1840131"/>
                <a:ext cx="167876" cy="5181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0"/>
                  </a:cxn>
                  <a:cxn ang="0">
                    <a:pos x="40" y="1"/>
                  </a:cxn>
                  <a:cxn ang="0">
                    <a:pos x="48" y="4"/>
                  </a:cxn>
                  <a:cxn ang="0">
                    <a:pos x="55" y="5"/>
                  </a:cxn>
                  <a:cxn ang="0">
                    <a:pos x="58" y="5"/>
                  </a:cxn>
                  <a:cxn ang="0">
                    <a:pos x="61" y="4"/>
                  </a:cxn>
                  <a:cxn ang="0">
                    <a:pos x="64" y="1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76" y="3"/>
                  </a:cxn>
                  <a:cxn ang="0">
                    <a:pos x="81" y="5"/>
                  </a:cxn>
                  <a:cxn ang="0">
                    <a:pos x="81" y="8"/>
                  </a:cxn>
                  <a:cxn ang="0">
                    <a:pos x="80" y="9"/>
                  </a:cxn>
                  <a:cxn ang="0">
                    <a:pos x="76" y="9"/>
                  </a:cxn>
                  <a:cxn ang="0">
                    <a:pos x="75" y="10"/>
                  </a:cxn>
                  <a:cxn ang="0">
                    <a:pos x="73" y="10"/>
                  </a:cxn>
                  <a:cxn ang="0">
                    <a:pos x="70" y="13"/>
                  </a:cxn>
                  <a:cxn ang="0">
                    <a:pos x="68" y="13"/>
                  </a:cxn>
                  <a:cxn ang="0">
                    <a:pos x="66" y="12"/>
                  </a:cxn>
                  <a:cxn ang="0">
                    <a:pos x="66" y="14"/>
                  </a:cxn>
                  <a:cxn ang="0">
                    <a:pos x="64" y="15"/>
                  </a:cxn>
                  <a:cxn ang="0">
                    <a:pos x="55" y="15"/>
                  </a:cxn>
                  <a:cxn ang="0">
                    <a:pos x="50" y="18"/>
                  </a:cxn>
                  <a:cxn ang="0">
                    <a:pos x="48" y="23"/>
                  </a:cxn>
                  <a:cxn ang="0">
                    <a:pos x="46" y="24"/>
                  </a:cxn>
                  <a:cxn ang="0">
                    <a:pos x="44" y="25"/>
                  </a:cxn>
                  <a:cxn ang="0">
                    <a:pos x="42" y="23"/>
                  </a:cxn>
                  <a:cxn ang="0">
                    <a:pos x="40" y="20"/>
                  </a:cxn>
                  <a:cxn ang="0">
                    <a:pos x="32" y="20"/>
                  </a:cxn>
                  <a:cxn ang="0">
                    <a:pos x="30" y="19"/>
                  </a:cxn>
                  <a:cxn ang="0">
                    <a:pos x="29" y="17"/>
                  </a:cxn>
                  <a:cxn ang="0">
                    <a:pos x="34" y="14"/>
                  </a:cxn>
                  <a:cxn ang="0">
                    <a:pos x="35" y="14"/>
                  </a:cxn>
                  <a:cxn ang="0">
                    <a:pos x="37" y="13"/>
                  </a:cxn>
                  <a:cxn ang="0">
                    <a:pos x="31" y="13"/>
                  </a:cxn>
                  <a:cxn ang="0">
                    <a:pos x="30" y="12"/>
                  </a:cxn>
                  <a:cxn ang="0">
                    <a:pos x="31" y="10"/>
                  </a:cxn>
                  <a:cxn ang="0">
                    <a:pos x="34" y="10"/>
                  </a:cxn>
                  <a:cxn ang="0">
                    <a:pos x="36" y="8"/>
                  </a:cxn>
                  <a:cxn ang="0">
                    <a:pos x="31" y="7"/>
                  </a:cxn>
                  <a:cxn ang="0">
                    <a:pos x="27" y="5"/>
                  </a:cxn>
                  <a:cxn ang="0">
                    <a:pos x="24" y="5"/>
                  </a:cxn>
                  <a:cxn ang="0">
                    <a:pos x="20" y="7"/>
                  </a:cxn>
                  <a:cxn ang="0">
                    <a:pos x="16" y="9"/>
                  </a:cxn>
                  <a:cxn ang="0">
                    <a:pos x="12" y="10"/>
                  </a:cxn>
                  <a:cxn ang="0">
                    <a:pos x="5" y="10"/>
                  </a:cxn>
                  <a:cxn ang="0">
                    <a:pos x="0" y="8"/>
                  </a:cxn>
                  <a:cxn ang="0">
                    <a:pos x="5" y="4"/>
                  </a:cxn>
                  <a:cxn ang="0">
                    <a:pos x="14" y="1"/>
                  </a:cxn>
                  <a:cxn ang="0">
                    <a:pos x="24" y="0"/>
                  </a:cxn>
                </a:cxnLst>
                <a:rect l="0" t="0" r="r" b="b"/>
                <a:pathLst>
                  <a:path w="81" h="25">
                    <a:moveTo>
                      <a:pt x="24" y="0"/>
                    </a:moveTo>
                    <a:lnTo>
                      <a:pt x="31" y="0"/>
                    </a:lnTo>
                    <a:lnTo>
                      <a:pt x="40" y="1"/>
                    </a:lnTo>
                    <a:lnTo>
                      <a:pt x="48" y="4"/>
                    </a:lnTo>
                    <a:lnTo>
                      <a:pt x="55" y="5"/>
                    </a:lnTo>
                    <a:lnTo>
                      <a:pt x="58" y="5"/>
                    </a:lnTo>
                    <a:lnTo>
                      <a:pt x="61" y="4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76" y="3"/>
                    </a:lnTo>
                    <a:lnTo>
                      <a:pt x="81" y="5"/>
                    </a:lnTo>
                    <a:lnTo>
                      <a:pt x="81" y="8"/>
                    </a:lnTo>
                    <a:lnTo>
                      <a:pt x="80" y="9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0" y="13"/>
                    </a:lnTo>
                    <a:lnTo>
                      <a:pt x="68" y="13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4" y="15"/>
                    </a:lnTo>
                    <a:lnTo>
                      <a:pt x="55" y="15"/>
                    </a:lnTo>
                    <a:lnTo>
                      <a:pt x="50" y="18"/>
                    </a:lnTo>
                    <a:lnTo>
                      <a:pt x="48" y="23"/>
                    </a:lnTo>
                    <a:lnTo>
                      <a:pt x="46" y="24"/>
                    </a:lnTo>
                    <a:lnTo>
                      <a:pt x="44" y="25"/>
                    </a:lnTo>
                    <a:lnTo>
                      <a:pt x="42" y="23"/>
                    </a:lnTo>
                    <a:lnTo>
                      <a:pt x="40" y="20"/>
                    </a:lnTo>
                    <a:lnTo>
                      <a:pt x="32" y="20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34" y="14"/>
                    </a:lnTo>
                    <a:lnTo>
                      <a:pt x="35" y="14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36" y="8"/>
                    </a:lnTo>
                    <a:lnTo>
                      <a:pt x="31" y="7"/>
                    </a:lnTo>
                    <a:lnTo>
                      <a:pt x="27" y="5"/>
                    </a:lnTo>
                    <a:lnTo>
                      <a:pt x="24" y="5"/>
                    </a:lnTo>
                    <a:lnTo>
                      <a:pt x="20" y="7"/>
                    </a:lnTo>
                    <a:lnTo>
                      <a:pt x="16" y="9"/>
                    </a:lnTo>
                    <a:lnTo>
                      <a:pt x="12" y="10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4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" name="Group 1112">
                <a:extLst>
                  <a:ext uri="{FF2B5EF4-FFF2-40B4-BE49-F238E27FC236}">
                    <a16:creationId xmlns:a16="http://schemas.microsoft.com/office/drawing/2014/main" id="{71B61399-155E-0948-865F-02C4A178819D}"/>
                  </a:ext>
                </a:extLst>
              </p:cNvPr>
              <p:cNvGrpSpPr/>
              <p:nvPr/>
            </p:nvGrpSpPr>
            <p:grpSpPr>
              <a:xfrm>
                <a:off x="5601781" y="1788316"/>
                <a:ext cx="1875644" cy="1772016"/>
                <a:chOff x="5601779" y="1788317"/>
                <a:chExt cx="1875644" cy="1772016"/>
              </a:xfrm>
              <a:grpFill/>
            </p:grpSpPr>
            <p:sp>
              <p:nvSpPr>
                <p:cNvPr id="27" name="Freeform 1232">
                  <a:extLst>
                    <a:ext uri="{FF2B5EF4-FFF2-40B4-BE49-F238E27FC236}">
                      <a16:creationId xmlns:a16="http://schemas.microsoft.com/office/drawing/2014/main" id="{4EB1EE0E-4799-A947-9255-FE4416C95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9601" y="3545825"/>
                  <a:ext cx="53886" cy="82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0"/>
                    </a:cxn>
                    <a:cxn ang="0">
                      <a:pos x="26" y="2"/>
                    </a:cxn>
                    <a:cxn ang="0">
                      <a:pos x="23" y="4"/>
                    </a:cxn>
                    <a:cxn ang="0">
                      <a:pos x="13" y="4"/>
                    </a:cxn>
                    <a:cxn ang="0">
                      <a:pos x="9" y="2"/>
                    </a:cxn>
                    <a:cxn ang="0">
                      <a:pos x="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4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26" y="2"/>
                      </a:lnTo>
                      <a:lnTo>
                        <a:pt x="23" y="4"/>
                      </a:lnTo>
                      <a:lnTo>
                        <a:pt x="13" y="4"/>
                      </a:lnTo>
                      <a:lnTo>
                        <a:pt x="9" y="2"/>
                      </a:ln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346">
                  <a:extLst>
                    <a:ext uri="{FF2B5EF4-FFF2-40B4-BE49-F238E27FC236}">
                      <a16:creationId xmlns:a16="http://schemas.microsoft.com/office/drawing/2014/main" id="{F44046DF-D570-AA4D-97A2-973D46CB2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6024" y="1806970"/>
                  <a:ext cx="60104" cy="3937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9" y="14"/>
                    </a:cxn>
                    <a:cxn ang="0">
                      <a:pos x="24" y="15"/>
                    </a:cxn>
                    <a:cxn ang="0">
                      <a:pos x="18" y="16"/>
                    </a:cxn>
                    <a:cxn ang="0">
                      <a:pos x="11" y="19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3" y="7"/>
                    </a:cxn>
                    <a:cxn ang="0">
                      <a:pos x="9" y="4"/>
                    </a:cxn>
                    <a:cxn ang="0">
                      <a:pos x="16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19">
                      <a:moveTo>
                        <a:pt x="23" y="0"/>
                      </a:moveTo>
                      <a:lnTo>
                        <a:pt x="29" y="14"/>
                      </a:lnTo>
                      <a:lnTo>
                        <a:pt x="24" y="15"/>
                      </a:lnTo>
                      <a:lnTo>
                        <a:pt x="18" y="16"/>
                      </a:lnTo>
                      <a:lnTo>
                        <a:pt x="11" y="19"/>
                      </a:ln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3" y="7"/>
                      </a:lnTo>
                      <a:lnTo>
                        <a:pt x="9" y="4"/>
                      </a:lnTo>
                      <a:lnTo>
                        <a:pt x="16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348">
                  <a:extLst>
                    <a:ext uri="{FF2B5EF4-FFF2-40B4-BE49-F238E27FC236}">
                      <a16:creationId xmlns:a16="http://schemas.microsoft.com/office/drawing/2014/main" id="{D31DB212-BBB6-C748-9888-863BE1F92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2709" y="3535463"/>
                  <a:ext cx="49741" cy="24870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3" y="2"/>
                    </a:cxn>
                    <a:cxn ang="0">
                      <a:pos x="22" y="2"/>
                    </a:cxn>
                    <a:cxn ang="0">
                      <a:pos x="20" y="4"/>
                    </a:cxn>
                    <a:cxn ang="0">
                      <a:pos x="18" y="4"/>
                    </a:cxn>
                    <a:cxn ang="0">
                      <a:pos x="18" y="7"/>
                    </a:cxn>
                    <a:cxn ang="0">
                      <a:pos x="15" y="9"/>
                    </a:cxn>
                    <a:cxn ang="0">
                      <a:pos x="13" y="11"/>
                    </a:cxn>
                    <a:cxn ang="0">
                      <a:pos x="9" y="12"/>
                    </a:cxn>
                    <a:cxn ang="0">
                      <a:pos x="5" y="12"/>
                    </a:cxn>
                    <a:cxn ang="0">
                      <a:pos x="3" y="10"/>
                    </a:cxn>
                    <a:cxn ang="0">
                      <a:pos x="2" y="10"/>
                    </a:cxn>
                    <a:cxn ang="0">
                      <a:pos x="0" y="9"/>
                    </a:cxn>
                    <a:cxn ang="0">
                      <a:pos x="12" y="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2">
                      <a:moveTo>
                        <a:pt x="24" y="0"/>
                      </a:move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20" y="4"/>
                      </a:lnTo>
                      <a:lnTo>
                        <a:pt x="18" y="4"/>
                      </a:lnTo>
                      <a:lnTo>
                        <a:pt x="18" y="7"/>
                      </a:lnTo>
                      <a:lnTo>
                        <a:pt x="15" y="9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5" y="12"/>
                      </a:lnTo>
                      <a:lnTo>
                        <a:pt x="3" y="10"/>
                      </a:lnTo>
                      <a:lnTo>
                        <a:pt x="2" y="10"/>
                      </a:lnTo>
                      <a:lnTo>
                        <a:pt x="0" y="9"/>
                      </a:lnTo>
                      <a:lnTo>
                        <a:pt x="12" y="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350">
                  <a:extLst>
                    <a:ext uri="{FF2B5EF4-FFF2-40B4-BE49-F238E27FC236}">
                      <a16:creationId xmlns:a16="http://schemas.microsoft.com/office/drawing/2014/main" id="{9E69E8A9-AC3A-244A-8D69-8E8F97A2E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2189" y="2219404"/>
                  <a:ext cx="35234" cy="2487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3" y="3"/>
                    </a:cxn>
                    <a:cxn ang="0">
                      <a:pos x="14" y="6"/>
                    </a:cxn>
                    <a:cxn ang="0">
                      <a:pos x="17" y="8"/>
                    </a:cxn>
                    <a:cxn ang="0">
                      <a:pos x="14" y="10"/>
                    </a:cxn>
                    <a:cxn ang="0">
                      <a:pos x="12" y="10"/>
                    </a:cxn>
                    <a:cxn ang="0">
                      <a:pos x="4" y="12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12">
                      <a:moveTo>
                        <a:pt x="7" y="0"/>
                      </a:moveTo>
                      <a:lnTo>
                        <a:pt x="9" y="0"/>
                      </a:lnTo>
                      <a:lnTo>
                        <a:pt x="13" y="3"/>
                      </a:lnTo>
                      <a:lnTo>
                        <a:pt x="14" y="6"/>
                      </a:lnTo>
                      <a:lnTo>
                        <a:pt x="17" y="8"/>
                      </a:lnTo>
                      <a:lnTo>
                        <a:pt x="14" y="10"/>
                      </a:lnTo>
                      <a:lnTo>
                        <a:pt x="12" y="10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1354">
                  <a:extLst>
                    <a:ext uri="{FF2B5EF4-FFF2-40B4-BE49-F238E27FC236}">
                      <a16:creationId xmlns:a16="http://schemas.microsoft.com/office/drawing/2014/main" id="{9D5A631E-F142-794F-A9A5-89B332641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5869" y="3203858"/>
                  <a:ext cx="14508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3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1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1355">
                  <a:extLst>
                    <a:ext uri="{FF2B5EF4-FFF2-40B4-BE49-F238E27FC236}">
                      <a16:creationId xmlns:a16="http://schemas.microsoft.com/office/drawing/2014/main" id="{6B806330-14B2-304A-A749-F669A84A5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0583" y="2437020"/>
                  <a:ext cx="18653" cy="103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5"/>
                    </a:cxn>
                    <a:cxn ang="0">
                      <a:pos x="4" y="5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5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5">
                      <a:moveTo>
                        <a:pt x="9" y="0"/>
                      </a:moveTo>
                      <a:lnTo>
                        <a:pt x="6" y="5"/>
                      </a:lnTo>
                      <a:lnTo>
                        <a:pt x="4" y="5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5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356">
                  <a:extLst>
                    <a:ext uri="{FF2B5EF4-FFF2-40B4-BE49-F238E27FC236}">
                      <a16:creationId xmlns:a16="http://schemas.microsoft.com/office/drawing/2014/main" id="{FF1470BF-B0CB-0145-BB2B-72830EAD6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0324" y="2426657"/>
                  <a:ext cx="26944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1" y="4"/>
                    </a:cxn>
                    <a:cxn ang="0">
                      <a:pos x="13" y="5"/>
                    </a:cxn>
                    <a:cxn ang="0">
                      <a:pos x="8" y="7"/>
                    </a:cxn>
                    <a:cxn ang="0">
                      <a:pos x="8" y="9"/>
                    </a:cxn>
                    <a:cxn ang="0">
                      <a:pos x="10" y="10"/>
                    </a:cxn>
                    <a:cxn ang="0">
                      <a:pos x="10" y="13"/>
                    </a:cxn>
                    <a:cxn ang="0">
                      <a:pos x="7" y="15"/>
                    </a:cxn>
                    <a:cxn ang="0">
                      <a:pos x="5" y="17"/>
                    </a:cxn>
                    <a:cxn ang="0">
                      <a:pos x="2" y="15"/>
                    </a:cxn>
                    <a:cxn ang="0">
                      <a:pos x="0" y="13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3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3" h="17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8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3"/>
                      </a:lnTo>
                      <a:lnTo>
                        <a:pt x="7" y="15"/>
                      </a:lnTo>
                      <a:lnTo>
                        <a:pt x="5" y="17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3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357">
                  <a:extLst>
                    <a:ext uri="{FF2B5EF4-FFF2-40B4-BE49-F238E27FC236}">
                      <a16:creationId xmlns:a16="http://schemas.microsoft.com/office/drawing/2014/main" id="{B7CB2BDD-2BB1-A141-AB5B-75EF4B7E9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2812" y="3201784"/>
                  <a:ext cx="10363" cy="207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59">
                  <a:extLst>
                    <a:ext uri="{FF2B5EF4-FFF2-40B4-BE49-F238E27FC236}">
                      <a16:creationId xmlns:a16="http://schemas.microsoft.com/office/drawing/2014/main" id="{ADF2130A-B054-2847-A44A-00353F799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9755" y="3205930"/>
                  <a:ext cx="12435" cy="829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4" y="3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4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360">
                  <a:extLst>
                    <a:ext uri="{FF2B5EF4-FFF2-40B4-BE49-F238E27FC236}">
                      <a16:creationId xmlns:a16="http://schemas.microsoft.com/office/drawing/2014/main" id="{57364282-A945-2B41-8748-6F22701BF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0431" y="1889872"/>
                  <a:ext cx="335750" cy="184456"/>
                </a:xfrm>
                <a:custGeom>
                  <a:avLst/>
                  <a:gdLst/>
                  <a:ahLst/>
                  <a:cxnLst>
                    <a:cxn ang="0">
                      <a:pos x="80" y="4"/>
                    </a:cxn>
                    <a:cxn ang="0">
                      <a:pos x="82" y="16"/>
                    </a:cxn>
                    <a:cxn ang="0">
                      <a:pos x="87" y="11"/>
                    </a:cxn>
                    <a:cxn ang="0">
                      <a:pos x="94" y="15"/>
                    </a:cxn>
                    <a:cxn ang="0">
                      <a:pos x="93" y="21"/>
                    </a:cxn>
                    <a:cxn ang="0">
                      <a:pos x="111" y="27"/>
                    </a:cxn>
                    <a:cxn ang="0">
                      <a:pos x="131" y="39"/>
                    </a:cxn>
                    <a:cxn ang="0">
                      <a:pos x="134" y="43"/>
                    </a:cxn>
                    <a:cxn ang="0">
                      <a:pos x="147" y="49"/>
                    </a:cxn>
                    <a:cxn ang="0">
                      <a:pos x="157" y="57"/>
                    </a:cxn>
                    <a:cxn ang="0">
                      <a:pos x="162" y="59"/>
                    </a:cxn>
                    <a:cxn ang="0">
                      <a:pos x="136" y="68"/>
                    </a:cxn>
                    <a:cxn ang="0">
                      <a:pos x="118" y="66"/>
                    </a:cxn>
                    <a:cxn ang="0">
                      <a:pos x="122" y="58"/>
                    </a:cxn>
                    <a:cxn ang="0">
                      <a:pos x="122" y="53"/>
                    </a:cxn>
                    <a:cxn ang="0">
                      <a:pos x="116" y="43"/>
                    </a:cxn>
                    <a:cxn ang="0">
                      <a:pos x="118" y="40"/>
                    </a:cxn>
                    <a:cxn ang="0">
                      <a:pos x="104" y="38"/>
                    </a:cxn>
                    <a:cxn ang="0">
                      <a:pos x="92" y="58"/>
                    </a:cxn>
                    <a:cxn ang="0">
                      <a:pos x="88" y="66"/>
                    </a:cxn>
                    <a:cxn ang="0">
                      <a:pos x="83" y="68"/>
                    </a:cxn>
                    <a:cxn ang="0">
                      <a:pos x="72" y="89"/>
                    </a:cxn>
                    <a:cxn ang="0">
                      <a:pos x="43" y="72"/>
                    </a:cxn>
                    <a:cxn ang="0">
                      <a:pos x="58" y="63"/>
                    </a:cxn>
                    <a:cxn ang="0">
                      <a:pos x="68" y="62"/>
                    </a:cxn>
                    <a:cxn ang="0">
                      <a:pos x="59" y="59"/>
                    </a:cxn>
                    <a:cxn ang="0">
                      <a:pos x="38" y="60"/>
                    </a:cxn>
                    <a:cxn ang="0">
                      <a:pos x="34" y="54"/>
                    </a:cxn>
                    <a:cxn ang="0">
                      <a:pos x="47" y="50"/>
                    </a:cxn>
                    <a:cxn ang="0">
                      <a:pos x="67" y="40"/>
                    </a:cxn>
                    <a:cxn ang="0">
                      <a:pos x="52" y="38"/>
                    </a:cxn>
                    <a:cxn ang="0">
                      <a:pos x="44" y="39"/>
                    </a:cxn>
                    <a:cxn ang="0">
                      <a:pos x="40" y="45"/>
                    </a:cxn>
                    <a:cxn ang="0">
                      <a:pos x="26" y="45"/>
                    </a:cxn>
                    <a:cxn ang="0">
                      <a:pos x="21" y="38"/>
                    </a:cxn>
                    <a:cxn ang="0">
                      <a:pos x="14" y="27"/>
                    </a:cxn>
                    <a:cxn ang="0">
                      <a:pos x="6" y="23"/>
                    </a:cxn>
                    <a:cxn ang="0">
                      <a:pos x="0" y="15"/>
                    </a:cxn>
                    <a:cxn ang="0">
                      <a:pos x="5" y="9"/>
                    </a:cxn>
                    <a:cxn ang="0">
                      <a:pos x="23" y="5"/>
                    </a:cxn>
                    <a:cxn ang="0">
                      <a:pos x="30" y="13"/>
                    </a:cxn>
                    <a:cxn ang="0">
                      <a:pos x="39" y="18"/>
                    </a:cxn>
                    <a:cxn ang="0">
                      <a:pos x="38" y="13"/>
                    </a:cxn>
                    <a:cxn ang="0">
                      <a:pos x="49" y="6"/>
                    </a:cxn>
                    <a:cxn ang="0">
                      <a:pos x="55" y="16"/>
                    </a:cxn>
                    <a:cxn ang="0">
                      <a:pos x="63" y="24"/>
                    </a:cxn>
                    <a:cxn ang="0">
                      <a:pos x="58" y="11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62" h="89">
                      <a:moveTo>
                        <a:pt x="62" y="0"/>
                      </a:moveTo>
                      <a:lnTo>
                        <a:pt x="69" y="0"/>
                      </a:lnTo>
                      <a:lnTo>
                        <a:pt x="80" y="4"/>
                      </a:lnTo>
                      <a:lnTo>
                        <a:pt x="83" y="9"/>
                      </a:lnTo>
                      <a:lnTo>
                        <a:pt x="83" y="13"/>
                      </a:lnTo>
                      <a:lnTo>
                        <a:pt x="82" y="16"/>
                      </a:lnTo>
                      <a:lnTo>
                        <a:pt x="83" y="15"/>
                      </a:lnTo>
                      <a:lnTo>
                        <a:pt x="85" y="14"/>
                      </a:lnTo>
                      <a:lnTo>
                        <a:pt x="87" y="11"/>
                      </a:lnTo>
                      <a:lnTo>
                        <a:pt x="92" y="11"/>
                      </a:lnTo>
                      <a:lnTo>
                        <a:pt x="93" y="13"/>
                      </a:lnTo>
                      <a:lnTo>
                        <a:pt x="94" y="15"/>
                      </a:lnTo>
                      <a:lnTo>
                        <a:pt x="94" y="18"/>
                      </a:lnTo>
                      <a:lnTo>
                        <a:pt x="93" y="19"/>
                      </a:lnTo>
                      <a:lnTo>
                        <a:pt x="93" y="21"/>
                      </a:lnTo>
                      <a:lnTo>
                        <a:pt x="98" y="21"/>
                      </a:lnTo>
                      <a:lnTo>
                        <a:pt x="103" y="23"/>
                      </a:lnTo>
                      <a:lnTo>
                        <a:pt x="111" y="27"/>
                      </a:lnTo>
                      <a:lnTo>
                        <a:pt x="119" y="30"/>
                      </a:lnTo>
                      <a:lnTo>
                        <a:pt x="126" y="35"/>
                      </a:lnTo>
                      <a:lnTo>
                        <a:pt x="131" y="39"/>
                      </a:lnTo>
                      <a:lnTo>
                        <a:pt x="133" y="39"/>
                      </a:lnTo>
                      <a:lnTo>
                        <a:pt x="134" y="40"/>
                      </a:lnTo>
                      <a:lnTo>
                        <a:pt x="134" y="43"/>
                      </a:lnTo>
                      <a:lnTo>
                        <a:pt x="133" y="45"/>
                      </a:lnTo>
                      <a:lnTo>
                        <a:pt x="147" y="45"/>
                      </a:lnTo>
                      <a:lnTo>
                        <a:pt x="147" y="49"/>
                      </a:lnTo>
                      <a:lnTo>
                        <a:pt x="148" y="52"/>
                      </a:lnTo>
                      <a:lnTo>
                        <a:pt x="149" y="53"/>
                      </a:lnTo>
                      <a:lnTo>
                        <a:pt x="157" y="57"/>
                      </a:lnTo>
                      <a:lnTo>
                        <a:pt x="158" y="57"/>
                      </a:lnTo>
                      <a:lnTo>
                        <a:pt x="161" y="58"/>
                      </a:lnTo>
                      <a:lnTo>
                        <a:pt x="162" y="59"/>
                      </a:lnTo>
                      <a:lnTo>
                        <a:pt x="144" y="69"/>
                      </a:lnTo>
                      <a:lnTo>
                        <a:pt x="136" y="73"/>
                      </a:lnTo>
                      <a:lnTo>
                        <a:pt x="136" y="68"/>
                      </a:lnTo>
                      <a:lnTo>
                        <a:pt x="137" y="67"/>
                      </a:lnTo>
                      <a:lnTo>
                        <a:pt x="133" y="66"/>
                      </a:lnTo>
                      <a:lnTo>
                        <a:pt x="118" y="66"/>
                      </a:lnTo>
                      <a:lnTo>
                        <a:pt x="121" y="60"/>
                      </a:lnTo>
                      <a:lnTo>
                        <a:pt x="122" y="59"/>
                      </a:lnTo>
                      <a:lnTo>
                        <a:pt x="122" y="58"/>
                      </a:lnTo>
                      <a:lnTo>
                        <a:pt x="123" y="57"/>
                      </a:lnTo>
                      <a:lnTo>
                        <a:pt x="124" y="54"/>
                      </a:lnTo>
                      <a:lnTo>
                        <a:pt x="122" y="53"/>
                      </a:lnTo>
                      <a:lnTo>
                        <a:pt x="121" y="50"/>
                      </a:lnTo>
                      <a:lnTo>
                        <a:pt x="118" y="48"/>
                      </a:lnTo>
                      <a:lnTo>
                        <a:pt x="116" y="43"/>
                      </a:lnTo>
                      <a:lnTo>
                        <a:pt x="118" y="42"/>
                      </a:lnTo>
                      <a:lnTo>
                        <a:pt x="122" y="42"/>
                      </a:lnTo>
                      <a:lnTo>
                        <a:pt x="118" y="40"/>
                      </a:lnTo>
                      <a:lnTo>
                        <a:pt x="116" y="39"/>
                      </a:lnTo>
                      <a:lnTo>
                        <a:pt x="112" y="35"/>
                      </a:lnTo>
                      <a:lnTo>
                        <a:pt x="104" y="38"/>
                      </a:lnTo>
                      <a:lnTo>
                        <a:pt x="99" y="43"/>
                      </a:lnTo>
                      <a:lnTo>
                        <a:pt x="94" y="49"/>
                      </a:lnTo>
                      <a:lnTo>
                        <a:pt x="92" y="58"/>
                      </a:lnTo>
                      <a:lnTo>
                        <a:pt x="89" y="64"/>
                      </a:lnTo>
                      <a:lnTo>
                        <a:pt x="89" y="66"/>
                      </a:lnTo>
                      <a:lnTo>
                        <a:pt x="88" y="66"/>
                      </a:lnTo>
                      <a:lnTo>
                        <a:pt x="87" y="67"/>
                      </a:lnTo>
                      <a:lnTo>
                        <a:pt x="84" y="67"/>
                      </a:lnTo>
                      <a:lnTo>
                        <a:pt x="83" y="68"/>
                      </a:lnTo>
                      <a:lnTo>
                        <a:pt x="78" y="74"/>
                      </a:lnTo>
                      <a:lnTo>
                        <a:pt x="75" y="83"/>
                      </a:lnTo>
                      <a:lnTo>
                        <a:pt x="72" y="89"/>
                      </a:lnTo>
                      <a:lnTo>
                        <a:pt x="57" y="82"/>
                      </a:lnTo>
                      <a:lnTo>
                        <a:pt x="48" y="77"/>
                      </a:lnTo>
                      <a:lnTo>
                        <a:pt x="43" y="72"/>
                      </a:lnTo>
                      <a:lnTo>
                        <a:pt x="40" y="64"/>
                      </a:lnTo>
                      <a:lnTo>
                        <a:pt x="55" y="64"/>
                      </a:lnTo>
                      <a:lnTo>
                        <a:pt x="58" y="63"/>
                      </a:lnTo>
                      <a:lnTo>
                        <a:pt x="62" y="63"/>
                      </a:lnTo>
                      <a:lnTo>
                        <a:pt x="64" y="62"/>
                      </a:lnTo>
                      <a:lnTo>
                        <a:pt x="68" y="62"/>
                      </a:lnTo>
                      <a:lnTo>
                        <a:pt x="65" y="60"/>
                      </a:lnTo>
                      <a:lnTo>
                        <a:pt x="63" y="60"/>
                      </a:lnTo>
                      <a:lnTo>
                        <a:pt x="59" y="59"/>
                      </a:lnTo>
                      <a:lnTo>
                        <a:pt x="45" y="59"/>
                      </a:lnTo>
                      <a:lnTo>
                        <a:pt x="43" y="60"/>
                      </a:lnTo>
                      <a:lnTo>
                        <a:pt x="38" y="60"/>
                      </a:lnTo>
                      <a:lnTo>
                        <a:pt x="35" y="59"/>
                      </a:lnTo>
                      <a:lnTo>
                        <a:pt x="34" y="57"/>
                      </a:lnTo>
                      <a:lnTo>
                        <a:pt x="34" y="54"/>
                      </a:lnTo>
                      <a:lnTo>
                        <a:pt x="37" y="52"/>
                      </a:lnTo>
                      <a:lnTo>
                        <a:pt x="39" y="50"/>
                      </a:lnTo>
                      <a:lnTo>
                        <a:pt x="47" y="50"/>
                      </a:lnTo>
                      <a:lnTo>
                        <a:pt x="53" y="47"/>
                      </a:lnTo>
                      <a:lnTo>
                        <a:pt x="60" y="44"/>
                      </a:lnTo>
                      <a:lnTo>
                        <a:pt x="67" y="40"/>
                      </a:lnTo>
                      <a:lnTo>
                        <a:pt x="55" y="40"/>
                      </a:lnTo>
                      <a:lnTo>
                        <a:pt x="54" y="39"/>
                      </a:lnTo>
                      <a:lnTo>
                        <a:pt x="52" y="38"/>
                      </a:lnTo>
                      <a:lnTo>
                        <a:pt x="50" y="37"/>
                      </a:lnTo>
                      <a:lnTo>
                        <a:pt x="47" y="37"/>
                      </a:lnTo>
                      <a:lnTo>
                        <a:pt x="44" y="39"/>
                      </a:lnTo>
                      <a:lnTo>
                        <a:pt x="43" y="42"/>
                      </a:lnTo>
                      <a:lnTo>
                        <a:pt x="42" y="43"/>
                      </a:lnTo>
                      <a:lnTo>
                        <a:pt x="40" y="45"/>
                      </a:lnTo>
                      <a:lnTo>
                        <a:pt x="38" y="47"/>
                      </a:lnTo>
                      <a:lnTo>
                        <a:pt x="30" y="47"/>
                      </a:lnTo>
                      <a:lnTo>
                        <a:pt x="26" y="45"/>
                      </a:lnTo>
                      <a:lnTo>
                        <a:pt x="21" y="40"/>
                      </a:lnTo>
                      <a:lnTo>
                        <a:pt x="25" y="40"/>
                      </a:lnTo>
                      <a:lnTo>
                        <a:pt x="21" y="38"/>
                      </a:lnTo>
                      <a:lnTo>
                        <a:pt x="19" y="37"/>
                      </a:lnTo>
                      <a:lnTo>
                        <a:pt x="14" y="32"/>
                      </a:lnTo>
                      <a:lnTo>
                        <a:pt x="14" y="27"/>
                      </a:ln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6" y="23"/>
                      </a:lnTo>
                      <a:lnTo>
                        <a:pt x="3" y="19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1" y="14"/>
                      </a:lnTo>
                      <a:lnTo>
                        <a:pt x="3" y="11"/>
                      </a:ln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1" y="5"/>
                      </a:lnTo>
                      <a:lnTo>
                        <a:pt x="23" y="5"/>
                      </a:lnTo>
                      <a:lnTo>
                        <a:pt x="34" y="6"/>
                      </a:lnTo>
                      <a:lnTo>
                        <a:pt x="33" y="9"/>
                      </a:lnTo>
                      <a:lnTo>
                        <a:pt x="30" y="13"/>
                      </a:lnTo>
                      <a:lnTo>
                        <a:pt x="35" y="15"/>
                      </a:lnTo>
                      <a:lnTo>
                        <a:pt x="37" y="16"/>
                      </a:lnTo>
                      <a:lnTo>
                        <a:pt x="39" y="18"/>
                      </a:lnTo>
                      <a:lnTo>
                        <a:pt x="39" y="16"/>
                      </a:lnTo>
                      <a:lnTo>
                        <a:pt x="38" y="15"/>
                      </a:lnTo>
                      <a:lnTo>
                        <a:pt x="38" y="13"/>
                      </a:lnTo>
                      <a:lnTo>
                        <a:pt x="39" y="10"/>
                      </a:lnTo>
                      <a:lnTo>
                        <a:pt x="43" y="6"/>
                      </a:lnTo>
                      <a:lnTo>
                        <a:pt x="49" y="6"/>
                      </a:lnTo>
                      <a:lnTo>
                        <a:pt x="50" y="9"/>
                      </a:lnTo>
                      <a:lnTo>
                        <a:pt x="53" y="11"/>
                      </a:lnTo>
                      <a:lnTo>
                        <a:pt x="55" y="16"/>
                      </a:lnTo>
                      <a:lnTo>
                        <a:pt x="58" y="20"/>
                      </a:lnTo>
                      <a:lnTo>
                        <a:pt x="59" y="23"/>
                      </a:lnTo>
                      <a:lnTo>
                        <a:pt x="63" y="24"/>
                      </a:lnTo>
                      <a:lnTo>
                        <a:pt x="62" y="20"/>
                      </a:lnTo>
                      <a:lnTo>
                        <a:pt x="59" y="15"/>
                      </a:lnTo>
                      <a:lnTo>
                        <a:pt x="58" y="11"/>
                      </a:lnTo>
                      <a:lnTo>
                        <a:pt x="58" y="4"/>
                      </a:lnTo>
                      <a:lnTo>
                        <a:pt x="5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361">
                  <a:extLst>
                    <a:ext uri="{FF2B5EF4-FFF2-40B4-BE49-F238E27FC236}">
                      <a16:creationId xmlns:a16="http://schemas.microsoft.com/office/drawing/2014/main" id="{6A35093E-4B00-0645-BDC2-5DB715778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4524" y="1860856"/>
                  <a:ext cx="221762" cy="80829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63" y="0"/>
                    </a:cxn>
                    <a:cxn ang="0">
                      <a:pos x="63" y="10"/>
                    </a:cxn>
                    <a:cxn ang="0">
                      <a:pos x="65" y="10"/>
                    </a:cxn>
                    <a:cxn ang="0">
                      <a:pos x="67" y="9"/>
                    </a:cxn>
                    <a:cxn ang="0">
                      <a:pos x="69" y="8"/>
                    </a:cxn>
                    <a:cxn ang="0">
                      <a:pos x="70" y="7"/>
                    </a:cxn>
                    <a:cxn ang="0">
                      <a:pos x="88" y="7"/>
                    </a:cxn>
                    <a:cxn ang="0">
                      <a:pos x="93" y="8"/>
                    </a:cxn>
                    <a:cxn ang="0">
                      <a:pos x="97" y="9"/>
                    </a:cxn>
                    <a:cxn ang="0">
                      <a:pos x="102" y="12"/>
                    </a:cxn>
                    <a:cxn ang="0">
                      <a:pos x="104" y="15"/>
                    </a:cxn>
                    <a:cxn ang="0">
                      <a:pos x="107" y="18"/>
                    </a:cxn>
                    <a:cxn ang="0">
                      <a:pos x="98" y="24"/>
                    </a:cxn>
                    <a:cxn ang="0">
                      <a:pos x="87" y="30"/>
                    </a:cxn>
                    <a:cxn ang="0">
                      <a:pos x="74" y="37"/>
                    </a:cxn>
                    <a:cxn ang="0">
                      <a:pos x="64" y="39"/>
                    </a:cxn>
                    <a:cxn ang="0">
                      <a:pos x="59" y="39"/>
                    </a:cxn>
                    <a:cxn ang="0">
                      <a:pos x="55" y="37"/>
                    </a:cxn>
                    <a:cxn ang="0">
                      <a:pos x="53" y="35"/>
                    </a:cxn>
                    <a:cxn ang="0">
                      <a:pos x="50" y="32"/>
                    </a:cxn>
                    <a:cxn ang="0">
                      <a:pos x="27" y="32"/>
                    </a:cxn>
                    <a:cxn ang="0">
                      <a:pos x="24" y="30"/>
                    </a:cxn>
                    <a:cxn ang="0">
                      <a:pos x="23" y="29"/>
                    </a:cxn>
                    <a:cxn ang="0">
                      <a:pos x="22" y="27"/>
                    </a:cxn>
                    <a:cxn ang="0">
                      <a:pos x="22" y="24"/>
                    </a:cxn>
                    <a:cxn ang="0">
                      <a:pos x="30" y="24"/>
                    </a:cxn>
                    <a:cxn ang="0">
                      <a:pos x="35" y="23"/>
                    </a:cxn>
                    <a:cxn ang="0">
                      <a:pos x="32" y="23"/>
                    </a:cxn>
                    <a:cxn ang="0">
                      <a:pos x="28" y="22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10" y="23"/>
                    </a:cxn>
                    <a:cxn ang="0">
                      <a:pos x="8" y="22"/>
                    </a:cxn>
                    <a:cxn ang="0">
                      <a:pos x="6" y="19"/>
                    </a:cxn>
                    <a:cxn ang="0">
                      <a:pos x="6" y="17"/>
                    </a:cxn>
                    <a:cxn ang="0">
                      <a:pos x="3" y="12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2" y="9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7"/>
                    </a:cxn>
                    <a:cxn ang="0">
                      <a:pos x="22" y="7"/>
                    </a:cxn>
                    <a:cxn ang="0">
                      <a:pos x="20" y="2"/>
                    </a:cxn>
                    <a:cxn ang="0">
                      <a:pos x="32" y="2"/>
                    </a:cxn>
                    <a:cxn ang="0">
                      <a:pos x="33" y="3"/>
                    </a:cxn>
                    <a:cxn ang="0">
                      <a:pos x="35" y="4"/>
                    </a:cxn>
                    <a:cxn ang="0">
                      <a:pos x="38" y="7"/>
                    </a:cxn>
                    <a:cxn ang="0">
                      <a:pos x="42" y="8"/>
                    </a:cxn>
                    <a:cxn ang="0">
                      <a:pos x="47" y="10"/>
                    </a:cxn>
                    <a:cxn ang="0">
                      <a:pos x="48" y="10"/>
                    </a:cxn>
                    <a:cxn ang="0">
                      <a:pos x="53" y="8"/>
                    </a:cxn>
                    <a:cxn ang="0">
                      <a:pos x="54" y="5"/>
                    </a:cxn>
                    <a:cxn ang="0">
                      <a:pos x="57" y="3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107" h="39">
                      <a:moveTo>
                        <a:pt x="58" y="0"/>
                      </a:moveTo>
                      <a:lnTo>
                        <a:pt x="63" y="0"/>
                      </a:lnTo>
                      <a:lnTo>
                        <a:pt x="63" y="10"/>
                      </a:lnTo>
                      <a:lnTo>
                        <a:pt x="65" y="10"/>
                      </a:lnTo>
                      <a:lnTo>
                        <a:pt x="67" y="9"/>
                      </a:lnTo>
                      <a:lnTo>
                        <a:pt x="69" y="8"/>
                      </a:lnTo>
                      <a:lnTo>
                        <a:pt x="70" y="7"/>
                      </a:lnTo>
                      <a:lnTo>
                        <a:pt x="88" y="7"/>
                      </a:lnTo>
                      <a:lnTo>
                        <a:pt x="93" y="8"/>
                      </a:lnTo>
                      <a:lnTo>
                        <a:pt x="97" y="9"/>
                      </a:lnTo>
                      <a:lnTo>
                        <a:pt x="102" y="12"/>
                      </a:lnTo>
                      <a:lnTo>
                        <a:pt x="104" y="15"/>
                      </a:lnTo>
                      <a:lnTo>
                        <a:pt x="107" y="18"/>
                      </a:lnTo>
                      <a:lnTo>
                        <a:pt x="98" y="24"/>
                      </a:lnTo>
                      <a:lnTo>
                        <a:pt x="87" y="30"/>
                      </a:lnTo>
                      <a:lnTo>
                        <a:pt x="74" y="37"/>
                      </a:lnTo>
                      <a:lnTo>
                        <a:pt x="64" y="39"/>
                      </a:lnTo>
                      <a:lnTo>
                        <a:pt x="59" y="39"/>
                      </a:lnTo>
                      <a:lnTo>
                        <a:pt x="55" y="37"/>
                      </a:lnTo>
                      <a:lnTo>
                        <a:pt x="53" y="35"/>
                      </a:lnTo>
                      <a:lnTo>
                        <a:pt x="50" y="32"/>
                      </a:lnTo>
                      <a:lnTo>
                        <a:pt x="27" y="32"/>
                      </a:lnTo>
                      <a:lnTo>
                        <a:pt x="24" y="30"/>
                      </a:lnTo>
                      <a:lnTo>
                        <a:pt x="23" y="29"/>
                      </a:lnTo>
                      <a:lnTo>
                        <a:pt x="22" y="27"/>
                      </a:lnTo>
                      <a:lnTo>
                        <a:pt x="22" y="24"/>
                      </a:lnTo>
                      <a:lnTo>
                        <a:pt x="30" y="24"/>
                      </a:lnTo>
                      <a:lnTo>
                        <a:pt x="35" y="23"/>
                      </a:lnTo>
                      <a:lnTo>
                        <a:pt x="32" y="23"/>
                      </a:lnTo>
                      <a:lnTo>
                        <a:pt x="28" y="22"/>
                      </a:lnTo>
                      <a:lnTo>
                        <a:pt x="15" y="22"/>
                      </a:lnTo>
                      <a:lnTo>
                        <a:pt x="13" y="23"/>
                      </a:lnTo>
                      <a:lnTo>
                        <a:pt x="10" y="23"/>
                      </a:lnTo>
                      <a:lnTo>
                        <a:pt x="8" y="22"/>
                      </a:lnTo>
                      <a:lnTo>
                        <a:pt x="6" y="19"/>
                      </a:lnTo>
                      <a:lnTo>
                        <a:pt x="6" y="17"/>
                      </a:lnTo>
                      <a:lnTo>
                        <a:pt x="3" y="12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12" y="9"/>
                      </a:lnTo>
                      <a:lnTo>
                        <a:pt x="13" y="9"/>
                      </a:lnTo>
                      <a:lnTo>
                        <a:pt x="15" y="8"/>
                      </a:lnTo>
                      <a:lnTo>
                        <a:pt x="15" y="7"/>
                      </a:lnTo>
                      <a:lnTo>
                        <a:pt x="22" y="7"/>
                      </a:lnTo>
                      <a:lnTo>
                        <a:pt x="20" y="2"/>
                      </a:lnTo>
                      <a:lnTo>
                        <a:pt x="32" y="2"/>
                      </a:lnTo>
                      <a:lnTo>
                        <a:pt x="33" y="3"/>
                      </a:lnTo>
                      <a:lnTo>
                        <a:pt x="35" y="4"/>
                      </a:lnTo>
                      <a:lnTo>
                        <a:pt x="38" y="7"/>
                      </a:lnTo>
                      <a:lnTo>
                        <a:pt x="42" y="8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53" y="8"/>
                      </a:lnTo>
                      <a:lnTo>
                        <a:pt x="54" y="5"/>
                      </a:lnTo>
                      <a:lnTo>
                        <a:pt x="57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362">
                  <a:extLst>
                    <a:ext uri="{FF2B5EF4-FFF2-40B4-BE49-F238E27FC236}">
                      <a16:creationId xmlns:a16="http://schemas.microsoft.com/office/drawing/2014/main" id="{35109FEC-9599-CE42-A9DB-51DFD09B2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8359" y="1952048"/>
                  <a:ext cx="31089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4" y="13"/>
                    </a:cxn>
                    <a:cxn ang="0">
                      <a:pos x="15" y="17"/>
                    </a:cxn>
                    <a:cxn ang="0">
                      <a:pos x="12" y="15"/>
                    </a:cxn>
                    <a:cxn ang="0">
                      <a:pos x="9" y="14"/>
                    </a:cxn>
                    <a:cxn ang="0">
                      <a:pos x="6" y="12"/>
                    </a:cxn>
                    <a:cxn ang="0">
                      <a:pos x="2" y="9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" h="17">
                      <a:moveTo>
                        <a:pt x="1" y="0"/>
                      </a:moveTo>
                      <a:lnTo>
                        <a:pt x="14" y="13"/>
                      </a:lnTo>
                      <a:lnTo>
                        <a:pt x="15" y="17"/>
                      </a:lnTo>
                      <a:lnTo>
                        <a:pt x="12" y="15"/>
                      </a:lnTo>
                      <a:lnTo>
                        <a:pt x="9" y="14"/>
                      </a:lnTo>
                      <a:lnTo>
                        <a:pt x="6" y="12"/>
                      </a:lnTo>
                      <a:lnTo>
                        <a:pt x="2" y="9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363">
                  <a:extLst>
                    <a:ext uri="{FF2B5EF4-FFF2-40B4-BE49-F238E27FC236}">
                      <a16:creationId xmlns:a16="http://schemas.microsoft.com/office/drawing/2014/main" id="{5EF30C7A-05F8-9C4F-B1C4-59705C6B9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0431" y="1949974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365">
                  <a:extLst>
                    <a:ext uri="{FF2B5EF4-FFF2-40B4-BE49-F238E27FC236}">
                      <a16:creationId xmlns:a16="http://schemas.microsoft.com/office/drawing/2014/main" id="{2E37399F-2C32-4942-946E-85EF02559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1779" y="2837019"/>
                  <a:ext cx="20725" cy="1865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0" y="0"/>
                    </a:cxn>
                    <a:cxn ang="0">
                      <a:pos x="9" y="2"/>
                    </a:cxn>
                    <a:cxn ang="0">
                      <a:pos x="8" y="6"/>
                    </a:cxn>
                    <a:cxn ang="0">
                      <a:pos x="3" y="9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10" y="0"/>
                      </a:lnTo>
                      <a:lnTo>
                        <a:pt x="9" y="2"/>
                      </a:lnTo>
                      <a:lnTo>
                        <a:pt x="8" y="6"/>
                      </a:lnTo>
                      <a:lnTo>
                        <a:pt x="3" y="9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366">
                  <a:extLst>
                    <a:ext uri="{FF2B5EF4-FFF2-40B4-BE49-F238E27FC236}">
                      <a16:creationId xmlns:a16="http://schemas.microsoft.com/office/drawing/2014/main" id="{EDB5D480-F883-3F4B-9905-56AAC6F65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214" y="2826657"/>
                  <a:ext cx="198963" cy="288083"/>
                </a:xfrm>
                <a:custGeom>
                  <a:avLst/>
                  <a:gdLst/>
                  <a:ahLst/>
                  <a:cxnLst>
                    <a:cxn ang="0">
                      <a:pos x="38" y="2"/>
                    </a:cxn>
                    <a:cxn ang="0">
                      <a:pos x="36" y="7"/>
                    </a:cxn>
                    <a:cxn ang="0">
                      <a:pos x="29" y="11"/>
                    </a:cxn>
                    <a:cxn ang="0">
                      <a:pos x="29" y="17"/>
                    </a:cxn>
                    <a:cxn ang="0">
                      <a:pos x="49" y="31"/>
                    </a:cxn>
                    <a:cxn ang="0">
                      <a:pos x="41" y="42"/>
                    </a:cxn>
                    <a:cxn ang="0">
                      <a:pos x="44" y="45"/>
                    </a:cxn>
                    <a:cxn ang="0">
                      <a:pos x="54" y="49"/>
                    </a:cxn>
                    <a:cxn ang="0">
                      <a:pos x="61" y="63"/>
                    </a:cxn>
                    <a:cxn ang="0">
                      <a:pos x="77" y="78"/>
                    </a:cxn>
                    <a:cxn ang="0">
                      <a:pos x="81" y="88"/>
                    </a:cxn>
                    <a:cxn ang="0">
                      <a:pos x="79" y="97"/>
                    </a:cxn>
                    <a:cxn ang="0">
                      <a:pos x="88" y="93"/>
                    </a:cxn>
                    <a:cxn ang="0">
                      <a:pos x="96" y="102"/>
                    </a:cxn>
                    <a:cxn ang="0">
                      <a:pos x="88" y="113"/>
                    </a:cxn>
                    <a:cxn ang="0">
                      <a:pos x="92" y="119"/>
                    </a:cxn>
                    <a:cxn ang="0">
                      <a:pos x="86" y="127"/>
                    </a:cxn>
                    <a:cxn ang="0">
                      <a:pos x="58" y="129"/>
                    </a:cxn>
                    <a:cxn ang="0">
                      <a:pos x="39" y="130"/>
                    </a:cxn>
                    <a:cxn ang="0">
                      <a:pos x="31" y="132"/>
                    </a:cxn>
                    <a:cxn ang="0">
                      <a:pos x="20" y="137"/>
                    </a:cxn>
                    <a:cxn ang="0">
                      <a:pos x="14" y="137"/>
                    </a:cxn>
                    <a:cxn ang="0">
                      <a:pos x="32" y="122"/>
                    </a:cxn>
                    <a:cxn ang="0">
                      <a:pos x="42" y="119"/>
                    </a:cxn>
                    <a:cxn ang="0">
                      <a:pos x="42" y="114"/>
                    </a:cxn>
                    <a:cxn ang="0">
                      <a:pos x="37" y="118"/>
                    </a:cxn>
                    <a:cxn ang="0">
                      <a:pos x="28" y="114"/>
                    </a:cxn>
                    <a:cxn ang="0">
                      <a:pos x="20" y="114"/>
                    </a:cxn>
                    <a:cxn ang="0">
                      <a:pos x="17" y="113"/>
                    </a:cxn>
                    <a:cxn ang="0">
                      <a:pos x="23" y="105"/>
                    </a:cxn>
                    <a:cxn ang="0">
                      <a:pos x="26" y="91"/>
                    </a:cxn>
                    <a:cxn ang="0">
                      <a:pos x="34" y="88"/>
                    </a:cxn>
                    <a:cxn ang="0">
                      <a:pos x="43" y="75"/>
                    </a:cxn>
                    <a:cxn ang="0">
                      <a:pos x="37" y="74"/>
                    </a:cxn>
                    <a:cxn ang="0">
                      <a:pos x="36" y="66"/>
                    </a:cxn>
                    <a:cxn ang="0">
                      <a:pos x="31" y="64"/>
                    </a:cxn>
                    <a:cxn ang="0">
                      <a:pos x="17" y="64"/>
                    </a:cxn>
                    <a:cxn ang="0">
                      <a:pos x="20" y="46"/>
                    </a:cxn>
                    <a:cxn ang="0">
                      <a:pos x="14" y="45"/>
                    </a:cxn>
                    <a:cxn ang="0">
                      <a:pos x="14" y="50"/>
                    </a:cxn>
                    <a:cxn ang="0">
                      <a:pos x="12" y="42"/>
                    </a:cxn>
                    <a:cxn ang="0">
                      <a:pos x="10" y="37"/>
                    </a:cxn>
                    <a:cxn ang="0">
                      <a:pos x="7" y="32"/>
                    </a:cxn>
                    <a:cxn ang="0">
                      <a:pos x="5" y="25"/>
                    </a:cxn>
                    <a:cxn ang="0">
                      <a:pos x="0" y="19"/>
                    </a:cxn>
                    <a:cxn ang="0">
                      <a:pos x="10" y="21"/>
                    </a:cxn>
                    <a:cxn ang="0">
                      <a:pos x="9" y="15"/>
                    </a:cxn>
                    <a:cxn ang="0">
                      <a:pos x="14" y="12"/>
                    </a:cxn>
                    <a:cxn ang="0">
                      <a:pos x="17" y="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96" h="139">
                      <a:moveTo>
                        <a:pt x="20" y="0"/>
                      </a:moveTo>
                      <a:lnTo>
                        <a:pt x="36" y="0"/>
                      </a:lnTo>
                      <a:lnTo>
                        <a:pt x="38" y="2"/>
                      </a:lnTo>
                      <a:lnTo>
                        <a:pt x="38" y="3"/>
                      </a:lnTo>
                      <a:lnTo>
                        <a:pt x="37" y="6"/>
                      </a:lnTo>
                      <a:lnTo>
                        <a:pt x="36" y="7"/>
                      </a:lnTo>
                      <a:lnTo>
                        <a:pt x="33" y="8"/>
                      </a:lnTo>
                      <a:lnTo>
                        <a:pt x="32" y="10"/>
                      </a:lnTo>
                      <a:lnTo>
                        <a:pt x="29" y="11"/>
                      </a:lnTo>
                      <a:lnTo>
                        <a:pt x="28" y="14"/>
                      </a:lnTo>
                      <a:lnTo>
                        <a:pt x="28" y="15"/>
                      </a:lnTo>
                      <a:lnTo>
                        <a:pt x="29" y="17"/>
                      </a:lnTo>
                      <a:lnTo>
                        <a:pt x="53" y="17"/>
                      </a:lnTo>
                      <a:lnTo>
                        <a:pt x="53" y="25"/>
                      </a:lnTo>
                      <a:lnTo>
                        <a:pt x="49" y="31"/>
                      </a:lnTo>
                      <a:lnTo>
                        <a:pt x="46" y="36"/>
                      </a:lnTo>
                      <a:lnTo>
                        <a:pt x="43" y="42"/>
                      </a:lnTo>
                      <a:lnTo>
                        <a:pt x="41" y="42"/>
                      </a:lnTo>
                      <a:lnTo>
                        <a:pt x="39" y="44"/>
                      </a:lnTo>
                      <a:lnTo>
                        <a:pt x="39" y="45"/>
                      </a:lnTo>
                      <a:lnTo>
                        <a:pt x="44" y="45"/>
                      </a:lnTo>
                      <a:lnTo>
                        <a:pt x="47" y="46"/>
                      </a:lnTo>
                      <a:lnTo>
                        <a:pt x="49" y="46"/>
                      </a:lnTo>
                      <a:lnTo>
                        <a:pt x="54" y="49"/>
                      </a:lnTo>
                      <a:lnTo>
                        <a:pt x="56" y="51"/>
                      </a:lnTo>
                      <a:lnTo>
                        <a:pt x="57" y="55"/>
                      </a:lnTo>
                      <a:lnTo>
                        <a:pt x="61" y="63"/>
                      </a:lnTo>
                      <a:lnTo>
                        <a:pt x="63" y="65"/>
                      </a:lnTo>
                      <a:lnTo>
                        <a:pt x="67" y="68"/>
                      </a:lnTo>
                      <a:lnTo>
                        <a:pt x="77" y="78"/>
                      </a:lnTo>
                      <a:lnTo>
                        <a:pt x="77" y="81"/>
                      </a:lnTo>
                      <a:lnTo>
                        <a:pt x="79" y="86"/>
                      </a:lnTo>
                      <a:lnTo>
                        <a:pt x="81" y="88"/>
                      </a:lnTo>
                      <a:lnTo>
                        <a:pt x="82" y="90"/>
                      </a:lnTo>
                      <a:lnTo>
                        <a:pt x="79" y="93"/>
                      </a:lnTo>
                      <a:lnTo>
                        <a:pt x="79" y="97"/>
                      </a:lnTo>
                      <a:lnTo>
                        <a:pt x="82" y="94"/>
                      </a:lnTo>
                      <a:lnTo>
                        <a:pt x="84" y="93"/>
                      </a:lnTo>
                      <a:lnTo>
                        <a:pt x="88" y="93"/>
                      </a:lnTo>
                      <a:lnTo>
                        <a:pt x="92" y="94"/>
                      </a:lnTo>
                      <a:lnTo>
                        <a:pt x="96" y="98"/>
                      </a:lnTo>
                      <a:lnTo>
                        <a:pt x="96" y="102"/>
                      </a:lnTo>
                      <a:lnTo>
                        <a:pt x="93" y="107"/>
                      </a:lnTo>
                      <a:lnTo>
                        <a:pt x="91" y="109"/>
                      </a:lnTo>
                      <a:lnTo>
                        <a:pt x="88" y="113"/>
                      </a:lnTo>
                      <a:lnTo>
                        <a:pt x="83" y="118"/>
                      </a:lnTo>
                      <a:lnTo>
                        <a:pt x="87" y="119"/>
                      </a:lnTo>
                      <a:lnTo>
                        <a:pt x="92" y="119"/>
                      </a:lnTo>
                      <a:lnTo>
                        <a:pt x="92" y="122"/>
                      </a:lnTo>
                      <a:lnTo>
                        <a:pt x="90" y="124"/>
                      </a:lnTo>
                      <a:lnTo>
                        <a:pt x="86" y="127"/>
                      </a:lnTo>
                      <a:lnTo>
                        <a:pt x="83" y="128"/>
                      </a:lnTo>
                      <a:lnTo>
                        <a:pt x="64" y="128"/>
                      </a:lnTo>
                      <a:lnTo>
                        <a:pt x="58" y="129"/>
                      </a:lnTo>
                      <a:lnTo>
                        <a:pt x="43" y="132"/>
                      </a:lnTo>
                      <a:lnTo>
                        <a:pt x="41" y="132"/>
                      </a:lnTo>
                      <a:lnTo>
                        <a:pt x="39" y="130"/>
                      </a:lnTo>
                      <a:lnTo>
                        <a:pt x="37" y="129"/>
                      </a:lnTo>
                      <a:lnTo>
                        <a:pt x="36" y="129"/>
                      </a:lnTo>
                      <a:lnTo>
                        <a:pt x="31" y="132"/>
                      </a:lnTo>
                      <a:lnTo>
                        <a:pt x="29" y="134"/>
                      </a:lnTo>
                      <a:lnTo>
                        <a:pt x="29" y="137"/>
                      </a:lnTo>
                      <a:lnTo>
                        <a:pt x="20" y="137"/>
                      </a:lnTo>
                      <a:lnTo>
                        <a:pt x="18" y="139"/>
                      </a:lnTo>
                      <a:lnTo>
                        <a:pt x="14" y="139"/>
                      </a:lnTo>
                      <a:lnTo>
                        <a:pt x="14" y="137"/>
                      </a:lnTo>
                      <a:lnTo>
                        <a:pt x="27" y="124"/>
                      </a:lnTo>
                      <a:lnTo>
                        <a:pt x="28" y="122"/>
                      </a:lnTo>
                      <a:lnTo>
                        <a:pt x="32" y="122"/>
                      </a:lnTo>
                      <a:lnTo>
                        <a:pt x="34" y="120"/>
                      </a:lnTo>
                      <a:lnTo>
                        <a:pt x="39" y="120"/>
                      </a:lnTo>
                      <a:lnTo>
                        <a:pt x="42" y="119"/>
                      </a:lnTo>
                      <a:lnTo>
                        <a:pt x="43" y="118"/>
                      </a:lnTo>
                      <a:lnTo>
                        <a:pt x="43" y="115"/>
                      </a:lnTo>
                      <a:lnTo>
                        <a:pt x="42" y="114"/>
                      </a:lnTo>
                      <a:lnTo>
                        <a:pt x="41" y="115"/>
                      </a:lnTo>
                      <a:lnTo>
                        <a:pt x="38" y="117"/>
                      </a:lnTo>
                      <a:lnTo>
                        <a:pt x="37" y="118"/>
                      </a:lnTo>
                      <a:lnTo>
                        <a:pt x="32" y="118"/>
                      </a:lnTo>
                      <a:lnTo>
                        <a:pt x="29" y="117"/>
                      </a:lnTo>
                      <a:lnTo>
                        <a:pt x="28" y="114"/>
                      </a:lnTo>
                      <a:lnTo>
                        <a:pt x="26" y="113"/>
                      </a:lnTo>
                      <a:lnTo>
                        <a:pt x="22" y="113"/>
                      </a:lnTo>
                      <a:lnTo>
                        <a:pt x="20" y="114"/>
                      </a:lnTo>
                      <a:lnTo>
                        <a:pt x="20" y="115"/>
                      </a:lnTo>
                      <a:lnTo>
                        <a:pt x="19" y="115"/>
                      </a:lnTo>
                      <a:lnTo>
                        <a:pt x="17" y="113"/>
                      </a:lnTo>
                      <a:lnTo>
                        <a:pt x="17" y="110"/>
                      </a:lnTo>
                      <a:lnTo>
                        <a:pt x="22" y="108"/>
                      </a:lnTo>
                      <a:lnTo>
                        <a:pt x="23" y="105"/>
                      </a:lnTo>
                      <a:lnTo>
                        <a:pt x="28" y="103"/>
                      </a:lnTo>
                      <a:lnTo>
                        <a:pt x="28" y="97"/>
                      </a:lnTo>
                      <a:lnTo>
                        <a:pt x="26" y="91"/>
                      </a:lnTo>
                      <a:lnTo>
                        <a:pt x="26" y="89"/>
                      </a:lnTo>
                      <a:lnTo>
                        <a:pt x="31" y="89"/>
                      </a:lnTo>
                      <a:lnTo>
                        <a:pt x="34" y="88"/>
                      </a:lnTo>
                      <a:lnTo>
                        <a:pt x="42" y="83"/>
                      </a:lnTo>
                      <a:lnTo>
                        <a:pt x="43" y="80"/>
                      </a:lnTo>
                      <a:lnTo>
                        <a:pt x="43" y="75"/>
                      </a:lnTo>
                      <a:lnTo>
                        <a:pt x="41" y="75"/>
                      </a:lnTo>
                      <a:lnTo>
                        <a:pt x="38" y="74"/>
                      </a:lnTo>
                      <a:lnTo>
                        <a:pt x="37" y="74"/>
                      </a:lnTo>
                      <a:lnTo>
                        <a:pt x="34" y="73"/>
                      </a:lnTo>
                      <a:lnTo>
                        <a:pt x="34" y="68"/>
                      </a:lnTo>
                      <a:lnTo>
                        <a:pt x="36" y="66"/>
                      </a:lnTo>
                      <a:lnTo>
                        <a:pt x="36" y="65"/>
                      </a:lnTo>
                      <a:lnTo>
                        <a:pt x="37" y="64"/>
                      </a:lnTo>
                      <a:lnTo>
                        <a:pt x="31" y="64"/>
                      </a:lnTo>
                      <a:lnTo>
                        <a:pt x="26" y="66"/>
                      </a:lnTo>
                      <a:lnTo>
                        <a:pt x="19" y="66"/>
                      </a:lnTo>
                      <a:lnTo>
                        <a:pt x="17" y="64"/>
                      </a:lnTo>
                      <a:lnTo>
                        <a:pt x="17" y="60"/>
                      </a:lnTo>
                      <a:lnTo>
                        <a:pt x="20" y="56"/>
                      </a:lnTo>
                      <a:lnTo>
                        <a:pt x="20" y="46"/>
                      </a:lnTo>
                      <a:lnTo>
                        <a:pt x="18" y="46"/>
                      </a:lnTo>
                      <a:lnTo>
                        <a:pt x="15" y="45"/>
                      </a:lnTo>
                      <a:lnTo>
                        <a:pt x="14" y="45"/>
                      </a:lnTo>
                      <a:lnTo>
                        <a:pt x="13" y="46"/>
                      </a:lnTo>
                      <a:lnTo>
                        <a:pt x="13" y="49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2"/>
                      </a:lnTo>
                      <a:lnTo>
                        <a:pt x="12" y="42"/>
                      </a:lnTo>
                      <a:lnTo>
                        <a:pt x="13" y="41"/>
                      </a:lnTo>
                      <a:lnTo>
                        <a:pt x="13" y="37"/>
                      </a:lnTo>
                      <a:lnTo>
                        <a:pt x="10" y="37"/>
                      </a:lnTo>
                      <a:lnTo>
                        <a:pt x="9" y="36"/>
                      </a:lnTo>
                      <a:lnTo>
                        <a:pt x="7" y="35"/>
                      </a:lnTo>
                      <a:lnTo>
                        <a:pt x="7" y="32"/>
                      </a:lnTo>
                      <a:lnTo>
                        <a:pt x="9" y="30"/>
                      </a:lnTo>
                      <a:lnTo>
                        <a:pt x="9" y="26"/>
                      </a:lnTo>
                      <a:lnTo>
                        <a:pt x="5" y="25"/>
                      </a:lnTo>
                      <a:lnTo>
                        <a:pt x="3" y="24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0" y="21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12"/>
                      </a:lnTo>
                      <a:lnTo>
                        <a:pt x="14" y="10"/>
                      </a:lnTo>
                      <a:lnTo>
                        <a:pt x="15" y="8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367">
                  <a:extLst>
                    <a:ext uri="{FF2B5EF4-FFF2-40B4-BE49-F238E27FC236}">
                      <a16:creationId xmlns:a16="http://schemas.microsoft.com/office/drawing/2014/main" id="{83A49A7D-C69D-7D44-A999-97A78B8E9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5665" y="2973806"/>
                  <a:ext cx="12435" cy="103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6" y="2"/>
                    </a:cxn>
                    <a:cxn ang="0">
                      <a:pos x="4" y="4"/>
                    </a:cxn>
                    <a:cxn ang="0">
                      <a:pos x="4" y="5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368">
                  <a:extLst>
                    <a:ext uri="{FF2B5EF4-FFF2-40B4-BE49-F238E27FC236}">
                      <a16:creationId xmlns:a16="http://schemas.microsoft.com/office/drawing/2014/main" id="{4134737B-F335-CB4E-B444-3D97D6194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8100" y="3469142"/>
                  <a:ext cx="64249" cy="3937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0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5" y="3"/>
                    </a:cxn>
                    <a:cxn ang="0">
                      <a:pos x="20" y="3"/>
                    </a:cxn>
                    <a:cxn ang="0">
                      <a:pos x="25" y="0"/>
                    </a:cxn>
                    <a:cxn ang="0">
                      <a:pos x="31" y="0"/>
                    </a:cxn>
                    <a:cxn ang="0">
                      <a:pos x="30" y="4"/>
                    </a:cxn>
                    <a:cxn ang="0">
                      <a:pos x="29" y="7"/>
                    </a:cxn>
                    <a:cxn ang="0">
                      <a:pos x="27" y="8"/>
                    </a:cxn>
                    <a:cxn ang="0">
                      <a:pos x="27" y="10"/>
                    </a:cxn>
                    <a:cxn ang="0">
                      <a:pos x="29" y="12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7" y="19"/>
                    </a:cxn>
                    <a:cxn ang="0">
                      <a:pos x="26" y="19"/>
                    </a:cxn>
                    <a:cxn ang="0">
                      <a:pos x="24" y="17"/>
                    </a:cxn>
                    <a:cxn ang="0">
                      <a:pos x="19" y="14"/>
                    </a:cxn>
                    <a:cxn ang="0">
                      <a:pos x="15" y="12"/>
                    </a:cxn>
                    <a:cxn ang="0">
                      <a:pos x="5" y="7"/>
                    </a:cxn>
                    <a:cxn ang="0">
                      <a:pos x="3" y="7"/>
                    </a:cxn>
                    <a:cxn ang="0">
                      <a:pos x="2" y="5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19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5" y="3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0" y="4"/>
                      </a:lnTo>
                      <a:lnTo>
                        <a:pt x="29" y="7"/>
                      </a:lnTo>
                      <a:lnTo>
                        <a:pt x="27" y="8"/>
                      </a:lnTo>
                      <a:lnTo>
                        <a:pt x="27" y="10"/>
                      </a:lnTo>
                      <a:lnTo>
                        <a:pt x="29" y="12"/>
                      </a:lnTo>
                      <a:lnTo>
                        <a:pt x="30" y="14"/>
                      </a:lnTo>
                      <a:lnTo>
                        <a:pt x="30" y="17"/>
                      </a:lnTo>
                      <a:lnTo>
                        <a:pt x="27" y="19"/>
                      </a:lnTo>
                      <a:lnTo>
                        <a:pt x="26" y="19"/>
                      </a:lnTo>
                      <a:lnTo>
                        <a:pt x="24" y="17"/>
                      </a:lnTo>
                      <a:lnTo>
                        <a:pt x="19" y="14"/>
                      </a:lnTo>
                      <a:lnTo>
                        <a:pt x="15" y="12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2" y="5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369">
                  <a:extLst>
                    <a:ext uri="{FF2B5EF4-FFF2-40B4-BE49-F238E27FC236}">
                      <a16:creationId xmlns:a16="http://schemas.microsoft.com/office/drawing/2014/main" id="{0296FDC3-BDCD-AC45-BCA4-E41CA0CEC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4835" y="3332355"/>
                  <a:ext cx="22799" cy="4352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0" y="2"/>
                    </a:cxn>
                    <a:cxn ang="0">
                      <a:pos x="11" y="5"/>
                    </a:cxn>
                    <a:cxn ang="0">
                      <a:pos x="10" y="8"/>
                    </a:cxn>
                    <a:cxn ang="0">
                      <a:pos x="8" y="14"/>
                    </a:cxn>
                    <a:cxn ang="0">
                      <a:pos x="8" y="19"/>
                    </a:cxn>
                    <a:cxn ang="0">
                      <a:pos x="7" y="21"/>
                    </a:cxn>
                    <a:cxn ang="0">
                      <a:pos x="6" y="20"/>
                    </a:cxn>
                    <a:cxn ang="0">
                      <a:pos x="5" y="17"/>
                    </a:cxn>
                    <a:cxn ang="0">
                      <a:pos x="2" y="1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5" y="3"/>
                    </a:cxn>
                    <a:cxn ang="0">
                      <a:pos x="6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1" h="21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11" y="5"/>
                      </a:lnTo>
                      <a:lnTo>
                        <a:pt x="10" y="8"/>
                      </a:lnTo>
                      <a:lnTo>
                        <a:pt x="8" y="14"/>
                      </a:lnTo>
                      <a:lnTo>
                        <a:pt x="8" y="19"/>
                      </a:lnTo>
                      <a:lnTo>
                        <a:pt x="7" y="21"/>
                      </a:lnTo>
                      <a:lnTo>
                        <a:pt x="6" y="20"/>
                      </a:lnTo>
                      <a:lnTo>
                        <a:pt x="5" y="17"/>
                      </a:lnTo>
                      <a:lnTo>
                        <a:pt x="2" y="10"/>
                      </a:ln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5" y="3"/>
                      </a:lnTo>
                      <a:lnTo>
                        <a:pt x="6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1370">
                  <a:extLst>
                    <a:ext uri="{FF2B5EF4-FFF2-40B4-BE49-F238E27FC236}">
                      <a16:creationId xmlns:a16="http://schemas.microsoft.com/office/drawing/2014/main" id="{8FE738A9-6413-E84E-AE19-45FCC96FD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8618" y="3382096"/>
                  <a:ext cx="33161" cy="6217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3" y="2"/>
                    </a:cxn>
                    <a:cxn ang="0">
                      <a:pos x="14" y="2"/>
                    </a:cxn>
                    <a:cxn ang="0">
                      <a:pos x="15" y="6"/>
                    </a:cxn>
                    <a:cxn ang="0">
                      <a:pos x="16" y="8"/>
                    </a:cxn>
                    <a:cxn ang="0">
                      <a:pos x="16" y="18"/>
                    </a:cxn>
                    <a:cxn ang="0">
                      <a:pos x="15" y="22"/>
                    </a:cxn>
                    <a:cxn ang="0">
                      <a:pos x="14" y="25"/>
                    </a:cxn>
                    <a:cxn ang="0">
                      <a:pos x="9" y="30"/>
                    </a:cxn>
                    <a:cxn ang="0">
                      <a:pos x="4" y="30"/>
                    </a:cxn>
                    <a:cxn ang="0">
                      <a:pos x="3" y="27"/>
                    </a:cxn>
                    <a:cxn ang="0">
                      <a:pos x="1" y="26"/>
                    </a:cxn>
                    <a:cxn ang="0">
                      <a:pos x="1" y="21"/>
                    </a:cxn>
                    <a:cxn ang="0">
                      <a:pos x="4" y="13"/>
                    </a:cxn>
                    <a:cxn ang="0">
                      <a:pos x="4" y="11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30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14" y="2"/>
                      </a:lnTo>
                      <a:lnTo>
                        <a:pt x="15" y="6"/>
                      </a:lnTo>
                      <a:lnTo>
                        <a:pt x="16" y="8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4" y="25"/>
                      </a:lnTo>
                      <a:lnTo>
                        <a:pt x="9" y="30"/>
                      </a:lnTo>
                      <a:lnTo>
                        <a:pt x="4" y="30"/>
                      </a:lnTo>
                      <a:lnTo>
                        <a:pt x="3" y="27"/>
                      </a:lnTo>
                      <a:lnTo>
                        <a:pt x="1" y="26"/>
                      </a:lnTo>
                      <a:lnTo>
                        <a:pt x="1" y="21"/>
                      </a:lnTo>
                      <a:lnTo>
                        <a:pt x="4" y="13"/>
                      </a:lnTo>
                      <a:lnTo>
                        <a:pt x="4" y="11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371">
                  <a:extLst>
                    <a:ext uri="{FF2B5EF4-FFF2-40B4-BE49-F238E27FC236}">
                      <a16:creationId xmlns:a16="http://schemas.microsoft.com/office/drawing/2014/main" id="{9C55D3A6-9D36-E940-9E9F-26294231C7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3903" y="3417328"/>
                  <a:ext cx="18653" cy="1658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1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6" y="8"/>
                    </a:cxn>
                    <a:cxn ang="0">
                      <a:pos x="4" y="8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9" h="8">
                      <a:moveTo>
                        <a:pt x="6" y="0"/>
                      </a:moveTo>
                      <a:lnTo>
                        <a:pt x="6" y="1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372">
                  <a:extLst>
                    <a:ext uri="{FF2B5EF4-FFF2-40B4-BE49-F238E27FC236}">
                      <a16:creationId xmlns:a16="http://schemas.microsoft.com/office/drawing/2014/main" id="{BF6150B0-2A92-4546-98D4-F3DD5EBE5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995" y="2932355"/>
                  <a:ext cx="20725" cy="269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7" y="3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10" y="7"/>
                    </a:cxn>
                    <a:cxn ang="0">
                      <a:pos x="10" y="12"/>
                    </a:cxn>
                    <a:cxn ang="0">
                      <a:pos x="9" y="13"/>
                    </a:cxn>
                    <a:cxn ang="0">
                      <a:pos x="9" y="10"/>
                    </a:cxn>
                    <a:cxn ang="0">
                      <a:pos x="6" y="10"/>
                    </a:cxn>
                    <a:cxn ang="0">
                      <a:pos x="4" y="9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0" y="7"/>
                      </a:lnTo>
                      <a:lnTo>
                        <a:pt x="10" y="12"/>
                      </a:lnTo>
                      <a:lnTo>
                        <a:pt x="9" y="13"/>
                      </a:lnTo>
                      <a:lnTo>
                        <a:pt x="9" y="10"/>
                      </a:lnTo>
                      <a:lnTo>
                        <a:pt x="6" y="10"/>
                      </a:lnTo>
                      <a:lnTo>
                        <a:pt x="4" y="9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373">
                  <a:extLst>
                    <a:ext uri="{FF2B5EF4-FFF2-40B4-BE49-F238E27FC236}">
                      <a16:creationId xmlns:a16="http://schemas.microsoft.com/office/drawing/2014/main" id="{D5FFFDF5-4BF3-E748-AD20-E989B2339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866" y="2909558"/>
                  <a:ext cx="39379" cy="5388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9" y="10"/>
                    </a:cxn>
                    <a:cxn ang="0">
                      <a:pos x="17" y="11"/>
                    </a:cxn>
                    <a:cxn ang="0">
                      <a:pos x="13" y="19"/>
                    </a:cxn>
                    <a:cxn ang="0">
                      <a:pos x="13" y="21"/>
                    </a:cxn>
                    <a:cxn ang="0">
                      <a:pos x="12" y="24"/>
                    </a:cxn>
                    <a:cxn ang="0">
                      <a:pos x="9" y="26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3"/>
                    </a:cxn>
                    <a:cxn ang="0">
                      <a:pos x="3" y="23"/>
                    </a:cxn>
                    <a:cxn ang="0">
                      <a:pos x="3" y="24"/>
                    </a:cxn>
                    <a:cxn ang="0">
                      <a:pos x="8" y="21"/>
                    </a:cxn>
                    <a:cxn ang="0">
                      <a:pos x="9" y="20"/>
                    </a:cxn>
                    <a:cxn ang="0">
                      <a:pos x="9" y="19"/>
                    </a:cxn>
                    <a:cxn ang="0">
                      <a:pos x="7" y="18"/>
                    </a:cxn>
                    <a:cxn ang="0">
                      <a:pos x="3" y="15"/>
                    </a:cxn>
                    <a:cxn ang="0">
                      <a:pos x="2" y="14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3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9" h="26">
                      <a:moveTo>
                        <a:pt x="8" y="0"/>
                      </a:move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9" y="10"/>
                      </a:lnTo>
                      <a:lnTo>
                        <a:pt x="17" y="11"/>
                      </a:lnTo>
                      <a:lnTo>
                        <a:pt x="13" y="19"/>
                      </a:lnTo>
                      <a:lnTo>
                        <a:pt x="13" y="21"/>
                      </a:lnTo>
                      <a:lnTo>
                        <a:pt x="12" y="24"/>
                      </a:lnTo>
                      <a:lnTo>
                        <a:pt x="9" y="26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3"/>
                      </a:lnTo>
                      <a:lnTo>
                        <a:pt x="3" y="23"/>
                      </a:lnTo>
                      <a:lnTo>
                        <a:pt x="3" y="24"/>
                      </a:lnTo>
                      <a:lnTo>
                        <a:pt x="8" y="21"/>
                      </a:lnTo>
                      <a:lnTo>
                        <a:pt x="9" y="20"/>
                      </a:lnTo>
                      <a:lnTo>
                        <a:pt x="9" y="19"/>
                      </a:lnTo>
                      <a:lnTo>
                        <a:pt x="7" y="18"/>
                      </a:lnTo>
                      <a:lnTo>
                        <a:pt x="3" y="15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3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374">
                  <a:extLst>
                    <a:ext uri="{FF2B5EF4-FFF2-40B4-BE49-F238E27FC236}">
                      <a16:creationId xmlns:a16="http://schemas.microsoft.com/office/drawing/2014/main" id="{DF9CD7B3-F2CA-E24E-A004-051B6F954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2814" y="2847382"/>
                  <a:ext cx="18653" cy="3108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5" y="4"/>
                    </a:cxn>
                    <a:cxn ang="0">
                      <a:pos x="5" y="9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4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9" h="15">
                      <a:moveTo>
                        <a:pt x="5" y="0"/>
                      </a:moveTo>
                      <a:lnTo>
                        <a:pt x="9" y="0"/>
                      </a:lnTo>
                      <a:lnTo>
                        <a:pt x="5" y="4"/>
                      </a:lnTo>
                      <a:lnTo>
                        <a:pt x="5" y="9"/>
                      </a:lnTo>
                      <a:lnTo>
                        <a:pt x="1" y="12"/>
                      </a:lnTo>
                      <a:lnTo>
                        <a:pt x="0" y="15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4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375">
                  <a:extLst>
                    <a:ext uri="{FF2B5EF4-FFF2-40B4-BE49-F238E27FC236}">
                      <a16:creationId xmlns:a16="http://schemas.microsoft.com/office/drawing/2014/main" id="{BF8B2E57-8073-B04E-B62F-4FD857035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7788" y="2805931"/>
                  <a:ext cx="29015" cy="35234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4" y="3"/>
                    </a:cxn>
                    <a:cxn ang="0">
                      <a:pos x="14" y="5"/>
                    </a:cxn>
                    <a:cxn ang="0">
                      <a:pos x="13" y="7"/>
                    </a:cxn>
                    <a:cxn ang="0">
                      <a:pos x="12" y="8"/>
                    </a:cxn>
                    <a:cxn ang="0">
                      <a:pos x="12" y="13"/>
                    </a:cxn>
                    <a:cxn ang="0">
                      <a:pos x="10" y="15"/>
                    </a:cxn>
                    <a:cxn ang="0">
                      <a:pos x="9" y="15"/>
                    </a:cxn>
                    <a:cxn ang="0">
                      <a:pos x="8" y="16"/>
                    </a:cxn>
                    <a:cxn ang="0">
                      <a:pos x="5" y="17"/>
                    </a:cxn>
                    <a:cxn ang="0">
                      <a:pos x="3" y="17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5" y="10"/>
                    </a:cxn>
                    <a:cxn ang="0">
                      <a:pos x="7" y="8"/>
                    </a:cxn>
                    <a:cxn ang="0">
                      <a:pos x="9" y="8"/>
                    </a:cxn>
                    <a:cxn ang="0">
                      <a:pos x="7" y="6"/>
                    </a:cxn>
                    <a:cxn ang="0">
                      <a:pos x="7" y="2"/>
                    </a:cxn>
                    <a:cxn ang="0">
                      <a:pos x="9" y="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4" h="17">
                      <a:moveTo>
                        <a:pt x="10" y="0"/>
                      </a:move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2" y="8"/>
                      </a:lnTo>
                      <a:lnTo>
                        <a:pt x="12" y="13"/>
                      </a:lnTo>
                      <a:lnTo>
                        <a:pt x="10" y="15"/>
                      </a:lnTo>
                      <a:lnTo>
                        <a:pt x="9" y="15"/>
                      </a:lnTo>
                      <a:lnTo>
                        <a:pt x="8" y="16"/>
                      </a:lnTo>
                      <a:lnTo>
                        <a:pt x="5" y="17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5" y="10"/>
                      </a:lnTo>
                      <a:lnTo>
                        <a:pt x="7" y="8"/>
                      </a:lnTo>
                      <a:lnTo>
                        <a:pt x="9" y="8"/>
                      </a:lnTo>
                      <a:lnTo>
                        <a:pt x="7" y="6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376">
                  <a:extLst>
                    <a:ext uri="{FF2B5EF4-FFF2-40B4-BE49-F238E27FC236}">
                      <a16:creationId xmlns:a16="http://schemas.microsoft.com/office/drawing/2014/main" id="{F00F9782-07E8-9748-A4AF-6C84B50B8F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35454" y="2345829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3" y="3"/>
                    </a:cxn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lnTo>
                        <a:pt x="3" y="3"/>
                      </a:lnTo>
                      <a:lnTo>
                        <a:pt x="2" y="1"/>
                      </a:lnTo>
                      <a:close/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377">
                  <a:extLst>
                    <a:ext uri="{FF2B5EF4-FFF2-40B4-BE49-F238E27FC236}">
                      <a16:creationId xmlns:a16="http://schemas.microsoft.com/office/drawing/2014/main" id="{00E1575B-FD70-944D-AD31-3342424D7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1672" y="2352046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378">
                  <a:extLst>
                    <a:ext uri="{FF2B5EF4-FFF2-40B4-BE49-F238E27FC236}">
                      <a16:creationId xmlns:a16="http://schemas.microsoft.com/office/drawing/2014/main" id="{671C6A08-E651-E34E-B812-2178D008F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666" y="2047384"/>
                  <a:ext cx="420725" cy="308808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201" y="6"/>
                    </a:cxn>
                    <a:cxn ang="0">
                      <a:pos x="203" y="10"/>
                    </a:cxn>
                    <a:cxn ang="0">
                      <a:pos x="194" y="20"/>
                    </a:cxn>
                    <a:cxn ang="0">
                      <a:pos x="177" y="26"/>
                    </a:cxn>
                    <a:cxn ang="0">
                      <a:pos x="149" y="36"/>
                    </a:cxn>
                    <a:cxn ang="0">
                      <a:pos x="124" y="41"/>
                    </a:cxn>
                    <a:cxn ang="0">
                      <a:pos x="122" y="45"/>
                    </a:cxn>
                    <a:cxn ang="0">
                      <a:pos x="119" y="49"/>
                    </a:cxn>
                    <a:cxn ang="0">
                      <a:pos x="115" y="51"/>
                    </a:cxn>
                    <a:cxn ang="0">
                      <a:pos x="104" y="56"/>
                    </a:cxn>
                    <a:cxn ang="0">
                      <a:pos x="83" y="68"/>
                    </a:cxn>
                    <a:cxn ang="0">
                      <a:pos x="58" y="90"/>
                    </a:cxn>
                    <a:cxn ang="0">
                      <a:pos x="46" y="120"/>
                    </a:cxn>
                    <a:cxn ang="0">
                      <a:pos x="54" y="137"/>
                    </a:cxn>
                    <a:cxn ang="0">
                      <a:pos x="69" y="148"/>
                    </a:cxn>
                    <a:cxn ang="0">
                      <a:pos x="70" y="149"/>
                    </a:cxn>
                    <a:cxn ang="0">
                      <a:pos x="38" y="148"/>
                    </a:cxn>
                    <a:cxn ang="0">
                      <a:pos x="35" y="147"/>
                    </a:cxn>
                    <a:cxn ang="0">
                      <a:pos x="24" y="144"/>
                    </a:cxn>
                    <a:cxn ang="0">
                      <a:pos x="22" y="134"/>
                    </a:cxn>
                    <a:cxn ang="0">
                      <a:pos x="19" y="132"/>
                    </a:cxn>
                    <a:cxn ang="0">
                      <a:pos x="5" y="130"/>
                    </a:cxn>
                    <a:cxn ang="0">
                      <a:pos x="0" y="124"/>
                    </a:cxn>
                    <a:cxn ang="0">
                      <a:pos x="4" y="117"/>
                    </a:cxn>
                    <a:cxn ang="0">
                      <a:pos x="10" y="112"/>
                    </a:cxn>
                    <a:cxn ang="0">
                      <a:pos x="12" y="101"/>
                    </a:cxn>
                    <a:cxn ang="0">
                      <a:pos x="17" y="95"/>
                    </a:cxn>
                    <a:cxn ang="0">
                      <a:pos x="25" y="91"/>
                    </a:cxn>
                    <a:cxn ang="0">
                      <a:pos x="31" y="90"/>
                    </a:cxn>
                    <a:cxn ang="0">
                      <a:pos x="25" y="81"/>
                    </a:cxn>
                    <a:cxn ang="0">
                      <a:pos x="36" y="70"/>
                    </a:cxn>
                    <a:cxn ang="0">
                      <a:pos x="46" y="56"/>
                    </a:cxn>
                    <a:cxn ang="0">
                      <a:pos x="45" y="52"/>
                    </a:cxn>
                    <a:cxn ang="0">
                      <a:pos x="44" y="49"/>
                    </a:cxn>
                    <a:cxn ang="0">
                      <a:pos x="46" y="45"/>
                    </a:cxn>
                    <a:cxn ang="0">
                      <a:pos x="56" y="44"/>
                    </a:cxn>
                    <a:cxn ang="0">
                      <a:pos x="64" y="42"/>
                    </a:cxn>
                    <a:cxn ang="0">
                      <a:pos x="80" y="32"/>
                    </a:cxn>
                    <a:cxn ang="0">
                      <a:pos x="100" y="23"/>
                    </a:cxn>
                    <a:cxn ang="0">
                      <a:pos x="105" y="21"/>
                    </a:cxn>
                    <a:cxn ang="0">
                      <a:pos x="117" y="18"/>
                    </a:cxn>
                    <a:cxn ang="0">
                      <a:pos x="123" y="23"/>
                    </a:cxn>
                    <a:cxn ang="0">
                      <a:pos x="138" y="21"/>
                    </a:cxn>
                    <a:cxn ang="0">
                      <a:pos x="174" y="2"/>
                    </a:cxn>
                  </a:cxnLst>
                  <a:rect l="0" t="0" r="r" b="b"/>
                  <a:pathLst>
                    <a:path w="203" h="149">
                      <a:moveTo>
                        <a:pt x="187" y="0"/>
                      </a:moveTo>
                      <a:lnTo>
                        <a:pt x="189" y="0"/>
                      </a:lnTo>
                      <a:lnTo>
                        <a:pt x="193" y="1"/>
                      </a:lnTo>
                      <a:lnTo>
                        <a:pt x="201" y="6"/>
                      </a:lnTo>
                      <a:lnTo>
                        <a:pt x="202" y="7"/>
                      </a:lnTo>
                      <a:lnTo>
                        <a:pt x="203" y="10"/>
                      </a:lnTo>
                      <a:lnTo>
                        <a:pt x="201" y="16"/>
                      </a:lnTo>
                      <a:lnTo>
                        <a:pt x="194" y="20"/>
                      </a:lnTo>
                      <a:lnTo>
                        <a:pt x="187" y="23"/>
                      </a:lnTo>
                      <a:lnTo>
                        <a:pt x="177" y="26"/>
                      </a:lnTo>
                      <a:lnTo>
                        <a:pt x="168" y="29"/>
                      </a:lnTo>
                      <a:lnTo>
                        <a:pt x="149" y="36"/>
                      </a:lnTo>
                      <a:lnTo>
                        <a:pt x="137" y="37"/>
                      </a:lnTo>
                      <a:lnTo>
                        <a:pt x="124" y="41"/>
                      </a:lnTo>
                      <a:lnTo>
                        <a:pt x="123" y="42"/>
                      </a:lnTo>
                      <a:lnTo>
                        <a:pt x="122" y="45"/>
                      </a:lnTo>
                      <a:lnTo>
                        <a:pt x="120" y="46"/>
                      </a:lnTo>
                      <a:lnTo>
                        <a:pt x="119" y="49"/>
                      </a:lnTo>
                      <a:lnTo>
                        <a:pt x="118" y="50"/>
                      </a:lnTo>
                      <a:lnTo>
                        <a:pt x="115" y="51"/>
                      </a:lnTo>
                      <a:lnTo>
                        <a:pt x="109" y="52"/>
                      </a:lnTo>
                      <a:lnTo>
                        <a:pt x="104" y="56"/>
                      </a:lnTo>
                      <a:lnTo>
                        <a:pt x="100" y="59"/>
                      </a:lnTo>
                      <a:lnTo>
                        <a:pt x="83" y="68"/>
                      </a:lnTo>
                      <a:lnTo>
                        <a:pt x="69" y="78"/>
                      </a:lnTo>
                      <a:lnTo>
                        <a:pt x="58" y="90"/>
                      </a:lnTo>
                      <a:lnTo>
                        <a:pt x="50" y="105"/>
                      </a:lnTo>
                      <a:lnTo>
                        <a:pt x="46" y="120"/>
                      </a:lnTo>
                      <a:lnTo>
                        <a:pt x="49" y="130"/>
                      </a:lnTo>
                      <a:lnTo>
                        <a:pt x="54" y="137"/>
                      </a:lnTo>
                      <a:lnTo>
                        <a:pt x="61" y="142"/>
                      </a:lnTo>
                      <a:lnTo>
                        <a:pt x="69" y="148"/>
                      </a:lnTo>
                      <a:lnTo>
                        <a:pt x="70" y="148"/>
                      </a:lnTo>
                      <a:lnTo>
                        <a:pt x="70" y="149"/>
                      </a:lnTo>
                      <a:lnTo>
                        <a:pt x="39" y="149"/>
                      </a:lnTo>
                      <a:lnTo>
                        <a:pt x="38" y="148"/>
                      </a:lnTo>
                      <a:lnTo>
                        <a:pt x="36" y="148"/>
                      </a:lnTo>
                      <a:lnTo>
                        <a:pt x="35" y="147"/>
                      </a:lnTo>
                      <a:lnTo>
                        <a:pt x="25" y="147"/>
                      </a:lnTo>
                      <a:lnTo>
                        <a:pt x="24" y="144"/>
                      </a:lnTo>
                      <a:lnTo>
                        <a:pt x="24" y="137"/>
                      </a:lnTo>
                      <a:lnTo>
                        <a:pt x="22" y="134"/>
                      </a:lnTo>
                      <a:lnTo>
                        <a:pt x="21" y="133"/>
                      </a:lnTo>
                      <a:lnTo>
                        <a:pt x="19" y="132"/>
                      </a:lnTo>
                      <a:lnTo>
                        <a:pt x="6" y="132"/>
                      </a:lnTo>
                      <a:lnTo>
                        <a:pt x="5" y="130"/>
                      </a:lnTo>
                      <a:lnTo>
                        <a:pt x="2" y="129"/>
                      </a:lnTo>
                      <a:lnTo>
                        <a:pt x="0" y="124"/>
                      </a:lnTo>
                      <a:lnTo>
                        <a:pt x="0" y="120"/>
                      </a:lnTo>
                      <a:lnTo>
                        <a:pt x="4" y="117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2" y="110"/>
                      </a:lnTo>
                      <a:lnTo>
                        <a:pt x="12" y="101"/>
                      </a:lnTo>
                      <a:lnTo>
                        <a:pt x="15" y="96"/>
                      </a:lnTo>
                      <a:lnTo>
                        <a:pt x="17" y="95"/>
                      </a:lnTo>
                      <a:lnTo>
                        <a:pt x="21" y="93"/>
                      </a:lnTo>
                      <a:lnTo>
                        <a:pt x="25" y="91"/>
                      </a:lnTo>
                      <a:lnTo>
                        <a:pt x="29" y="91"/>
                      </a:lnTo>
                      <a:lnTo>
                        <a:pt x="31" y="90"/>
                      </a:lnTo>
                      <a:lnTo>
                        <a:pt x="29" y="85"/>
                      </a:lnTo>
                      <a:lnTo>
                        <a:pt x="25" y="81"/>
                      </a:lnTo>
                      <a:lnTo>
                        <a:pt x="29" y="76"/>
                      </a:lnTo>
                      <a:lnTo>
                        <a:pt x="36" y="70"/>
                      </a:lnTo>
                      <a:lnTo>
                        <a:pt x="43" y="64"/>
                      </a:lnTo>
                      <a:lnTo>
                        <a:pt x="46" y="56"/>
                      </a:lnTo>
                      <a:lnTo>
                        <a:pt x="46" y="55"/>
                      </a:lnTo>
                      <a:lnTo>
                        <a:pt x="45" y="52"/>
                      </a:lnTo>
                      <a:lnTo>
                        <a:pt x="44" y="51"/>
                      </a:lnTo>
                      <a:lnTo>
                        <a:pt x="44" y="49"/>
                      </a:lnTo>
                      <a:lnTo>
                        <a:pt x="45" y="46"/>
                      </a:lnTo>
                      <a:lnTo>
                        <a:pt x="46" y="45"/>
                      </a:lnTo>
                      <a:lnTo>
                        <a:pt x="51" y="45"/>
                      </a:lnTo>
                      <a:lnTo>
                        <a:pt x="56" y="44"/>
                      </a:lnTo>
                      <a:lnTo>
                        <a:pt x="60" y="42"/>
                      </a:lnTo>
                      <a:lnTo>
                        <a:pt x="64" y="42"/>
                      </a:lnTo>
                      <a:lnTo>
                        <a:pt x="71" y="40"/>
                      </a:lnTo>
                      <a:lnTo>
                        <a:pt x="80" y="32"/>
                      </a:lnTo>
                      <a:lnTo>
                        <a:pt x="90" y="26"/>
                      </a:lnTo>
                      <a:lnTo>
                        <a:pt x="100" y="23"/>
                      </a:lnTo>
                      <a:lnTo>
                        <a:pt x="103" y="23"/>
                      </a:lnTo>
                      <a:lnTo>
                        <a:pt x="105" y="21"/>
                      </a:lnTo>
                      <a:lnTo>
                        <a:pt x="110" y="18"/>
                      </a:lnTo>
                      <a:lnTo>
                        <a:pt x="117" y="18"/>
                      </a:lnTo>
                      <a:lnTo>
                        <a:pt x="119" y="20"/>
                      </a:lnTo>
                      <a:lnTo>
                        <a:pt x="123" y="23"/>
                      </a:lnTo>
                      <a:lnTo>
                        <a:pt x="125" y="23"/>
                      </a:lnTo>
                      <a:lnTo>
                        <a:pt x="138" y="21"/>
                      </a:lnTo>
                      <a:lnTo>
                        <a:pt x="163" y="8"/>
                      </a:lnTo>
                      <a:lnTo>
                        <a:pt x="174" y="2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379">
                  <a:extLst>
                    <a:ext uri="{FF2B5EF4-FFF2-40B4-BE49-F238E27FC236}">
                      <a16:creationId xmlns:a16="http://schemas.microsoft.com/office/drawing/2014/main" id="{48F96823-A725-A74E-83C5-DD4FE4183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1361" y="1869146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381">
                  <a:extLst>
                    <a:ext uri="{FF2B5EF4-FFF2-40B4-BE49-F238E27FC236}">
                      <a16:creationId xmlns:a16="http://schemas.microsoft.com/office/drawing/2014/main" id="{59AFDA4C-C01D-4344-8047-CA08BAF92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7268" y="1831841"/>
                  <a:ext cx="64249" cy="3730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2" y="0"/>
                    </a:cxn>
                    <a:cxn ang="0">
                      <a:pos x="18" y="4"/>
                    </a:cxn>
                    <a:cxn ang="0">
                      <a:pos x="31" y="4"/>
                    </a:cxn>
                    <a:cxn ang="0">
                      <a:pos x="31" y="9"/>
                    </a:cxn>
                    <a:cxn ang="0">
                      <a:pos x="28" y="12"/>
                    </a:cxn>
                    <a:cxn ang="0">
                      <a:pos x="21" y="12"/>
                    </a:cxn>
                    <a:cxn ang="0">
                      <a:pos x="23" y="17"/>
                    </a:cxn>
                    <a:cxn ang="0">
                      <a:pos x="18" y="18"/>
                    </a:cxn>
                    <a:cxn ang="0">
                      <a:pos x="4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3" y="9"/>
                    </a:cxn>
                    <a:cxn ang="0">
                      <a:pos x="4" y="8"/>
                    </a:cxn>
                    <a:cxn ang="0">
                      <a:pos x="8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1" h="18">
                      <a:moveTo>
                        <a:pt x="8" y="0"/>
                      </a:move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31" y="4"/>
                      </a:lnTo>
                      <a:lnTo>
                        <a:pt x="31" y="9"/>
                      </a:lnTo>
                      <a:lnTo>
                        <a:pt x="28" y="12"/>
                      </a:lnTo>
                      <a:lnTo>
                        <a:pt x="21" y="12"/>
                      </a:lnTo>
                      <a:lnTo>
                        <a:pt x="23" y="17"/>
                      </a:lnTo>
                      <a:lnTo>
                        <a:pt x="18" y="18"/>
                      </a:lnTo>
                      <a:lnTo>
                        <a:pt x="4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3" y="9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382">
                  <a:extLst>
                    <a:ext uri="{FF2B5EF4-FFF2-40B4-BE49-F238E27FC236}">
                      <a16:creationId xmlns:a16="http://schemas.microsoft.com/office/drawing/2014/main" id="{9E399ED9-8834-E54B-920D-47B47AFE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2293" y="1865001"/>
                  <a:ext cx="68394" cy="22799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5" y="0"/>
                    </a:cxn>
                    <a:cxn ang="0">
                      <a:pos x="28" y="1"/>
                    </a:cxn>
                    <a:cxn ang="0">
                      <a:pos x="30" y="3"/>
                    </a:cxn>
                    <a:cxn ang="0">
                      <a:pos x="33" y="5"/>
                    </a:cxn>
                    <a:cxn ang="0">
                      <a:pos x="29" y="5"/>
                    </a:cxn>
                    <a:cxn ang="0">
                      <a:pos x="28" y="6"/>
                    </a:cxn>
                    <a:cxn ang="0">
                      <a:pos x="25" y="7"/>
                    </a:cxn>
                    <a:cxn ang="0">
                      <a:pos x="21" y="11"/>
                    </a:cxn>
                    <a:cxn ang="0">
                      <a:pos x="16" y="11"/>
                    </a:cxn>
                    <a:cxn ang="0">
                      <a:pos x="15" y="8"/>
                    </a:cxn>
                    <a:cxn ang="0">
                      <a:pos x="13" y="7"/>
                    </a:cxn>
                    <a:cxn ang="0">
                      <a:pos x="11" y="7"/>
                    </a:cxn>
                    <a:cxn ang="0">
                      <a:pos x="10" y="10"/>
                    </a:cxn>
                    <a:cxn ang="0">
                      <a:pos x="9" y="11"/>
                    </a:cxn>
                    <a:cxn ang="0">
                      <a:pos x="3" y="11"/>
                    </a:cxn>
                    <a:cxn ang="0">
                      <a:pos x="0" y="8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3" h="11">
                      <a:moveTo>
                        <a:pt x="16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0" y="3"/>
                      </a:lnTo>
                      <a:lnTo>
                        <a:pt x="33" y="5"/>
                      </a:lnTo>
                      <a:lnTo>
                        <a:pt x="29" y="5"/>
                      </a:lnTo>
                      <a:lnTo>
                        <a:pt x="28" y="6"/>
                      </a:lnTo>
                      <a:lnTo>
                        <a:pt x="25" y="7"/>
                      </a:lnTo>
                      <a:lnTo>
                        <a:pt x="21" y="11"/>
                      </a:lnTo>
                      <a:lnTo>
                        <a:pt x="16" y="11"/>
                      </a:lnTo>
                      <a:lnTo>
                        <a:pt x="15" y="8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10" y="10"/>
                      </a:lnTo>
                      <a:lnTo>
                        <a:pt x="9" y="11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383">
                  <a:extLst>
                    <a:ext uri="{FF2B5EF4-FFF2-40B4-BE49-F238E27FC236}">
                      <a16:creationId xmlns:a16="http://schemas.microsoft.com/office/drawing/2014/main" id="{4A5442C5-FF92-9F4E-9A0E-63498769D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7061" y="1788317"/>
                  <a:ext cx="99482" cy="70466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47" y="0"/>
                    </a:cxn>
                    <a:cxn ang="0">
                      <a:pos x="47" y="5"/>
                    </a:cxn>
                    <a:cxn ang="0">
                      <a:pos x="43" y="9"/>
                    </a:cxn>
                    <a:cxn ang="0">
                      <a:pos x="43" y="10"/>
                    </a:cxn>
                    <a:cxn ang="0">
                      <a:pos x="40" y="13"/>
                    </a:cxn>
                    <a:cxn ang="0">
                      <a:pos x="35" y="15"/>
                    </a:cxn>
                    <a:cxn ang="0">
                      <a:pos x="31" y="16"/>
                    </a:cxn>
                    <a:cxn ang="0">
                      <a:pos x="27" y="19"/>
                    </a:cxn>
                    <a:cxn ang="0">
                      <a:pos x="25" y="21"/>
                    </a:cxn>
                    <a:cxn ang="0">
                      <a:pos x="33" y="23"/>
                    </a:cxn>
                    <a:cxn ang="0">
                      <a:pos x="48" y="28"/>
                    </a:cxn>
                    <a:cxn ang="0">
                      <a:pos x="46" y="29"/>
                    </a:cxn>
                    <a:cxn ang="0">
                      <a:pos x="36" y="29"/>
                    </a:cxn>
                    <a:cxn ang="0">
                      <a:pos x="28" y="32"/>
                    </a:cxn>
                    <a:cxn ang="0">
                      <a:pos x="23" y="33"/>
                    </a:cxn>
                    <a:cxn ang="0">
                      <a:pos x="20" y="34"/>
                    </a:cxn>
                    <a:cxn ang="0">
                      <a:pos x="8" y="30"/>
                    </a:cxn>
                    <a:cxn ang="0">
                      <a:pos x="2" y="28"/>
                    </a:cxn>
                    <a:cxn ang="0">
                      <a:pos x="0" y="26"/>
                    </a:cxn>
                    <a:cxn ang="0">
                      <a:pos x="5" y="21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18" y="20"/>
                    </a:cxn>
                    <a:cxn ang="0">
                      <a:pos x="17" y="19"/>
                    </a:cxn>
                    <a:cxn ang="0">
                      <a:pos x="16" y="19"/>
                    </a:cxn>
                    <a:cxn ang="0">
                      <a:pos x="15" y="20"/>
                    </a:cxn>
                    <a:cxn ang="0">
                      <a:pos x="15" y="15"/>
                    </a:cxn>
                    <a:cxn ang="0">
                      <a:pos x="22" y="14"/>
                    </a:cxn>
                    <a:cxn ang="0">
                      <a:pos x="32" y="9"/>
                    </a:cxn>
                    <a:cxn ang="0">
                      <a:pos x="40" y="8"/>
                    </a:cxn>
                    <a:cxn ang="0">
                      <a:pos x="40" y="5"/>
                    </a:cxn>
                    <a:cxn ang="0">
                      <a:pos x="41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8" h="34">
                      <a:moveTo>
                        <a:pt x="46" y="0"/>
                      </a:moveTo>
                      <a:lnTo>
                        <a:pt x="47" y="0"/>
                      </a:lnTo>
                      <a:lnTo>
                        <a:pt x="47" y="5"/>
                      </a:lnTo>
                      <a:lnTo>
                        <a:pt x="43" y="9"/>
                      </a:lnTo>
                      <a:lnTo>
                        <a:pt x="43" y="10"/>
                      </a:lnTo>
                      <a:lnTo>
                        <a:pt x="40" y="13"/>
                      </a:lnTo>
                      <a:lnTo>
                        <a:pt x="35" y="15"/>
                      </a:lnTo>
                      <a:lnTo>
                        <a:pt x="31" y="16"/>
                      </a:lnTo>
                      <a:lnTo>
                        <a:pt x="27" y="19"/>
                      </a:lnTo>
                      <a:lnTo>
                        <a:pt x="25" y="21"/>
                      </a:lnTo>
                      <a:lnTo>
                        <a:pt x="33" y="23"/>
                      </a:lnTo>
                      <a:lnTo>
                        <a:pt x="48" y="28"/>
                      </a:lnTo>
                      <a:lnTo>
                        <a:pt x="46" y="29"/>
                      </a:lnTo>
                      <a:lnTo>
                        <a:pt x="36" y="29"/>
                      </a:lnTo>
                      <a:lnTo>
                        <a:pt x="28" y="32"/>
                      </a:lnTo>
                      <a:lnTo>
                        <a:pt x="23" y="33"/>
                      </a:lnTo>
                      <a:lnTo>
                        <a:pt x="20" y="34"/>
                      </a:lnTo>
                      <a:lnTo>
                        <a:pt x="8" y="30"/>
                      </a:lnTo>
                      <a:lnTo>
                        <a:pt x="2" y="28"/>
                      </a:lnTo>
                      <a:lnTo>
                        <a:pt x="0" y="26"/>
                      </a:lnTo>
                      <a:lnTo>
                        <a:pt x="5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18" y="20"/>
                      </a:lnTo>
                      <a:lnTo>
                        <a:pt x="17" y="19"/>
                      </a:lnTo>
                      <a:lnTo>
                        <a:pt x="16" y="19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22" y="14"/>
                      </a:lnTo>
                      <a:lnTo>
                        <a:pt x="32" y="9"/>
                      </a:lnTo>
                      <a:lnTo>
                        <a:pt x="40" y="8"/>
                      </a:lnTo>
                      <a:lnTo>
                        <a:pt x="40" y="5"/>
                      </a:lnTo>
                      <a:lnTo>
                        <a:pt x="41" y="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384">
                  <a:extLst>
                    <a:ext uri="{FF2B5EF4-FFF2-40B4-BE49-F238E27FC236}">
                      <a16:creationId xmlns:a16="http://schemas.microsoft.com/office/drawing/2014/main" id="{AB269989-393F-AA46-8351-5676CA58A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5765" y="2397642"/>
                  <a:ext cx="49741" cy="39379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5" y="2"/>
                    </a:cxn>
                    <a:cxn ang="0">
                      <a:pos x="17" y="4"/>
                    </a:cxn>
                    <a:cxn ang="0">
                      <a:pos x="20" y="5"/>
                    </a:cxn>
                    <a:cxn ang="0">
                      <a:pos x="24" y="7"/>
                    </a:cxn>
                    <a:cxn ang="0">
                      <a:pos x="24" y="12"/>
                    </a:cxn>
                    <a:cxn ang="0">
                      <a:pos x="16" y="17"/>
                    </a:cxn>
                    <a:cxn ang="0">
                      <a:pos x="6" y="19"/>
                    </a:cxn>
                    <a:cxn ang="0">
                      <a:pos x="4" y="19"/>
                    </a:cxn>
                    <a:cxn ang="0">
                      <a:pos x="1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1" y="10"/>
                    </a:cxn>
                    <a:cxn ang="0">
                      <a:pos x="2" y="9"/>
                    </a:cxn>
                    <a:cxn ang="0">
                      <a:pos x="4" y="7"/>
                    </a:cxn>
                    <a:cxn ang="0">
                      <a:pos x="4" y="5"/>
                    </a:cxn>
                    <a:cxn ang="0">
                      <a:pos x="5" y="4"/>
                    </a:cxn>
                    <a:cxn ang="0">
                      <a:pos x="6" y="4"/>
                    </a:cxn>
                    <a:cxn ang="0">
                      <a:pos x="7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4" h="19"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7" y="4"/>
                      </a:lnTo>
                      <a:lnTo>
                        <a:pt x="20" y="5"/>
                      </a:lnTo>
                      <a:lnTo>
                        <a:pt x="24" y="7"/>
                      </a:lnTo>
                      <a:lnTo>
                        <a:pt x="24" y="12"/>
                      </a:lnTo>
                      <a:lnTo>
                        <a:pt x="16" y="17"/>
                      </a:lnTo>
                      <a:lnTo>
                        <a:pt x="6" y="19"/>
                      </a:lnTo>
                      <a:lnTo>
                        <a:pt x="4" y="19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2" y="9"/>
                      </a:lnTo>
                      <a:lnTo>
                        <a:pt x="4" y="7"/>
                      </a:lnTo>
                      <a:lnTo>
                        <a:pt x="4" y="5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7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385">
                  <a:extLst>
                    <a:ext uri="{FF2B5EF4-FFF2-40B4-BE49-F238E27FC236}">
                      <a16:creationId xmlns:a16="http://schemas.microsoft.com/office/drawing/2014/main" id="{F077585A-E364-C649-820C-F9DF6C091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6542" y="2364481"/>
                  <a:ext cx="39379" cy="2901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3" y="3"/>
                    </a:cxn>
                    <a:cxn ang="0">
                      <a:pos x="19" y="9"/>
                    </a:cxn>
                    <a:cxn ang="0">
                      <a:pos x="19" y="13"/>
                    </a:cxn>
                    <a:cxn ang="0">
                      <a:pos x="18" y="14"/>
                    </a:cxn>
                    <a:cxn ang="0">
                      <a:pos x="10" y="14"/>
                    </a:cxn>
                    <a:cxn ang="0">
                      <a:pos x="7" y="11"/>
                    </a:cxn>
                    <a:cxn ang="0">
                      <a:pos x="4" y="10"/>
                    </a:cxn>
                    <a:cxn ang="0">
                      <a:pos x="2" y="6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9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3" y="3"/>
                      </a:lnTo>
                      <a:lnTo>
                        <a:pt x="19" y="9"/>
                      </a:lnTo>
                      <a:lnTo>
                        <a:pt x="19" y="13"/>
                      </a:lnTo>
                      <a:lnTo>
                        <a:pt x="18" y="14"/>
                      </a:lnTo>
                      <a:lnTo>
                        <a:pt x="10" y="14"/>
                      </a:lnTo>
                      <a:lnTo>
                        <a:pt x="7" y="11"/>
                      </a:lnTo>
                      <a:lnTo>
                        <a:pt x="4" y="10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Freeform 1386">
                <a:extLst>
                  <a:ext uri="{FF2B5EF4-FFF2-40B4-BE49-F238E27FC236}">
                    <a16:creationId xmlns:a16="http://schemas.microsoft.com/office/drawing/2014/main" id="{448A1816-3522-0448-A2B1-AE22EAFB76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7893" y="2335466"/>
                <a:ext cx="1757507" cy="1189635"/>
              </a:xfrm>
              <a:custGeom>
                <a:avLst/>
                <a:gdLst/>
                <a:ahLst/>
                <a:cxnLst>
                  <a:cxn ang="0">
                    <a:pos x="278" y="43"/>
                  </a:cxn>
                  <a:cxn ang="0">
                    <a:pos x="451" y="14"/>
                  </a:cxn>
                  <a:cxn ang="0">
                    <a:pos x="582" y="79"/>
                  </a:cxn>
                  <a:cxn ang="0">
                    <a:pos x="556" y="126"/>
                  </a:cxn>
                  <a:cxn ang="0">
                    <a:pos x="617" y="61"/>
                  </a:cxn>
                  <a:cxn ang="0">
                    <a:pos x="714" y="45"/>
                  </a:cxn>
                  <a:cxn ang="0">
                    <a:pos x="779" y="52"/>
                  </a:cxn>
                  <a:cxn ang="0">
                    <a:pos x="805" y="37"/>
                  </a:cxn>
                  <a:cxn ang="0">
                    <a:pos x="848" y="82"/>
                  </a:cxn>
                  <a:cxn ang="0">
                    <a:pos x="783" y="157"/>
                  </a:cxn>
                  <a:cxn ang="0">
                    <a:pos x="773" y="237"/>
                  </a:cxn>
                  <a:cxn ang="0">
                    <a:pos x="761" y="339"/>
                  </a:cxn>
                  <a:cxn ang="0">
                    <a:pos x="781" y="375"/>
                  </a:cxn>
                  <a:cxn ang="0">
                    <a:pos x="798" y="423"/>
                  </a:cxn>
                  <a:cxn ang="0">
                    <a:pos x="775" y="435"/>
                  </a:cxn>
                  <a:cxn ang="0">
                    <a:pos x="748" y="433"/>
                  </a:cxn>
                  <a:cxn ang="0">
                    <a:pos x="721" y="423"/>
                  </a:cxn>
                  <a:cxn ang="0">
                    <a:pos x="669" y="428"/>
                  </a:cxn>
                  <a:cxn ang="0">
                    <a:pos x="669" y="498"/>
                  </a:cxn>
                  <a:cxn ang="0">
                    <a:pos x="648" y="531"/>
                  </a:cxn>
                  <a:cxn ang="0">
                    <a:pos x="587" y="497"/>
                  </a:cxn>
                  <a:cxn ang="0">
                    <a:pos x="542" y="427"/>
                  </a:cxn>
                  <a:cxn ang="0">
                    <a:pos x="520" y="448"/>
                  </a:cxn>
                  <a:cxn ang="0">
                    <a:pos x="448" y="445"/>
                  </a:cxn>
                  <a:cxn ang="0">
                    <a:pos x="426" y="507"/>
                  </a:cxn>
                  <a:cxn ang="0">
                    <a:pos x="371" y="515"/>
                  </a:cxn>
                  <a:cxn ang="0">
                    <a:pos x="382" y="549"/>
                  </a:cxn>
                  <a:cxn ang="0">
                    <a:pos x="366" y="564"/>
                  </a:cxn>
                  <a:cxn ang="0">
                    <a:pos x="331" y="517"/>
                  </a:cxn>
                  <a:cxn ang="0">
                    <a:pos x="263" y="448"/>
                  </a:cxn>
                  <a:cxn ang="0">
                    <a:pos x="265" y="473"/>
                  </a:cxn>
                  <a:cxn ang="0">
                    <a:pos x="301" y="505"/>
                  </a:cxn>
                  <a:cxn ang="0">
                    <a:pos x="303" y="534"/>
                  </a:cxn>
                  <a:cxn ang="0">
                    <a:pos x="291" y="530"/>
                  </a:cxn>
                  <a:cxn ang="0">
                    <a:pos x="243" y="491"/>
                  </a:cxn>
                  <a:cxn ang="0">
                    <a:pos x="163" y="473"/>
                  </a:cxn>
                  <a:cxn ang="0">
                    <a:pos x="105" y="534"/>
                  </a:cxn>
                  <a:cxn ang="0">
                    <a:pos x="35" y="564"/>
                  </a:cxn>
                  <a:cxn ang="0">
                    <a:pos x="9" y="496"/>
                  </a:cxn>
                  <a:cxn ang="0">
                    <a:pos x="93" y="473"/>
                  </a:cxn>
                  <a:cxn ang="0">
                    <a:pos x="80" y="415"/>
                  </a:cxn>
                  <a:cxn ang="0">
                    <a:pos x="90" y="393"/>
                  </a:cxn>
                  <a:cxn ang="0">
                    <a:pos x="135" y="361"/>
                  </a:cxn>
                  <a:cxn ang="0">
                    <a:pos x="199" y="320"/>
                  </a:cxn>
                  <a:cxn ang="0">
                    <a:pos x="224" y="262"/>
                  </a:cxn>
                  <a:cxn ang="0">
                    <a:pos x="227" y="307"/>
                  </a:cxn>
                  <a:cxn ang="0">
                    <a:pos x="273" y="313"/>
                  </a:cxn>
                  <a:cxn ang="0">
                    <a:pos x="336" y="298"/>
                  </a:cxn>
                  <a:cxn ang="0">
                    <a:pos x="386" y="256"/>
                  </a:cxn>
                  <a:cxn ang="0">
                    <a:pos x="431" y="196"/>
                  </a:cxn>
                  <a:cxn ang="0">
                    <a:pos x="355" y="185"/>
                  </a:cxn>
                  <a:cxn ang="0">
                    <a:pos x="398" y="112"/>
                  </a:cxn>
                  <a:cxn ang="0">
                    <a:pos x="301" y="184"/>
                  </a:cxn>
                  <a:cxn ang="0">
                    <a:pos x="296" y="245"/>
                  </a:cxn>
                  <a:cxn ang="0">
                    <a:pos x="256" y="289"/>
                  </a:cxn>
                  <a:cxn ang="0">
                    <a:pos x="231" y="222"/>
                  </a:cxn>
                  <a:cxn ang="0">
                    <a:pos x="177" y="220"/>
                  </a:cxn>
                  <a:cxn ang="0">
                    <a:pos x="182" y="166"/>
                  </a:cxn>
                  <a:cxn ang="0">
                    <a:pos x="249" y="103"/>
                  </a:cxn>
                  <a:cxn ang="0">
                    <a:pos x="305" y="48"/>
                  </a:cxn>
                  <a:cxn ang="0">
                    <a:pos x="335" y="24"/>
                  </a:cxn>
                  <a:cxn ang="0">
                    <a:pos x="371" y="4"/>
                  </a:cxn>
                  <a:cxn ang="0">
                    <a:pos x="409" y="6"/>
                  </a:cxn>
                </a:cxnLst>
                <a:rect l="0" t="0" r="r" b="b"/>
                <a:pathLst>
                  <a:path w="848" h="574">
                    <a:moveTo>
                      <a:pt x="288" y="39"/>
                    </a:moveTo>
                    <a:lnTo>
                      <a:pt x="290" y="42"/>
                    </a:lnTo>
                    <a:lnTo>
                      <a:pt x="290" y="47"/>
                    </a:lnTo>
                    <a:lnTo>
                      <a:pt x="293" y="47"/>
                    </a:lnTo>
                    <a:lnTo>
                      <a:pt x="296" y="48"/>
                    </a:lnTo>
                    <a:lnTo>
                      <a:pt x="297" y="49"/>
                    </a:lnTo>
                    <a:lnTo>
                      <a:pt x="288" y="52"/>
                    </a:lnTo>
                    <a:lnTo>
                      <a:pt x="281" y="56"/>
                    </a:lnTo>
                    <a:lnTo>
                      <a:pt x="273" y="57"/>
                    </a:lnTo>
                    <a:lnTo>
                      <a:pt x="275" y="54"/>
                    </a:lnTo>
                    <a:lnTo>
                      <a:pt x="280" y="52"/>
                    </a:lnTo>
                    <a:lnTo>
                      <a:pt x="281" y="51"/>
                    </a:lnTo>
                    <a:lnTo>
                      <a:pt x="278" y="51"/>
                    </a:lnTo>
                    <a:lnTo>
                      <a:pt x="277" y="49"/>
                    </a:lnTo>
                    <a:lnTo>
                      <a:pt x="275" y="49"/>
                    </a:lnTo>
                    <a:lnTo>
                      <a:pt x="277" y="44"/>
                    </a:lnTo>
                    <a:lnTo>
                      <a:pt x="278" y="43"/>
                    </a:lnTo>
                    <a:lnTo>
                      <a:pt x="283" y="43"/>
                    </a:lnTo>
                    <a:lnTo>
                      <a:pt x="285" y="44"/>
                    </a:lnTo>
                    <a:lnTo>
                      <a:pt x="287" y="42"/>
                    </a:lnTo>
                    <a:lnTo>
                      <a:pt x="288" y="39"/>
                    </a:lnTo>
                    <a:close/>
                    <a:moveTo>
                      <a:pt x="429" y="0"/>
                    </a:moveTo>
                    <a:lnTo>
                      <a:pt x="429" y="8"/>
                    </a:lnTo>
                    <a:lnTo>
                      <a:pt x="430" y="9"/>
                    </a:lnTo>
                    <a:lnTo>
                      <a:pt x="433" y="9"/>
                    </a:lnTo>
                    <a:lnTo>
                      <a:pt x="434" y="6"/>
                    </a:lnTo>
                    <a:lnTo>
                      <a:pt x="435" y="5"/>
                    </a:lnTo>
                    <a:lnTo>
                      <a:pt x="436" y="3"/>
                    </a:lnTo>
                    <a:lnTo>
                      <a:pt x="440" y="3"/>
                    </a:lnTo>
                    <a:lnTo>
                      <a:pt x="445" y="5"/>
                    </a:lnTo>
                    <a:lnTo>
                      <a:pt x="448" y="8"/>
                    </a:lnTo>
                    <a:lnTo>
                      <a:pt x="451" y="9"/>
                    </a:lnTo>
                    <a:lnTo>
                      <a:pt x="453" y="10"/>
                    </a:lnTo>
                    <a:lnTo>
                      <a:pt x="451" y="14"/>
                    </a:lnTo>
                    <a:lnTo>
                      <a:pt x="444" y="18"/>
                    </a:lnTo>
                    <a:lnTo>
                      <a:pt x="441" y="18"/>
                    </a:lnTo>
                    <a:lnTo>
                      <a:pt x="436" y="19"/>
                    </a:lnTo>
                    <a:lnTo>
                      <a:pt x="439" y="22"/>
                    </a:lnTo>
                    <a:lnTo>
                      <a:pt x="441" y="23"/>
                    </a:lnTo>
                    <a:lnTo>
                      <a:pt x="444" y="25"/>
                    </a:lnTo>
                    <a:lnTo>
                      <a:pt x="446" y="27"/>
                    </a:lnTo>
                    <a:lnTo>
                      <a:pt x="450" y="27"/>
                    </a:lnTo>
                    <a:lnTo>
                      <a:pt x="453" y="28"/>
                    </a:lnTo>
                    <a:lnTo>
                      <a:pt x="468" y="28"/>
                    </a:lnTo>
                    <a:lnTo>
                      <a:pt x="477" y="29"/>
                    </a:lnTo>
                    <a:lnTo>
                      <a:pt x="489" y="34"/>
                    </a:lnTo>
                    <a:lnTo>
                      <a:pt x="534" y="53"/>
                    </a:lnTo>
                    <a:lnTo>
                      <a:pt x="546" y="57"/>
                    </a:lnTo>
                    <a:lnTo>
                      <a:pt x="564" y="64"/>
                    </a:lnTo>
                    <a:lnTo>
                      <a:pt x="576" y="72"/>
                    </a:lnTo>
                    <a:lnTo>
                      <a:pt x="582" y="79"/>
                    </a:lnTo>
                    <a:lnTo>
                      <a:pt x="582" y="86"/>
                    </a:lnTo>
                    <a:lnTo>
                      <a:pt x="578" y="92"/>
                    </a:lnTo>
                    <a:lnTo>
                      <a:pt x="572" y="97"/>
                    </a:lnTo>
                    <a:lnTo>
                      <a:pt x="563" y="101"/>
                    </a:lnTo>
                    <a:lnTo>
                      <a:pt x="556" y="102"/>
                    </a:lnTo>
                    <a:lnTo>
                      <a:pt x="547" y="101"/>
                    </a:lnTo>
                    <a:lnTo>
                      <a:pt x="532" y="98"/>
                    </a:lnTo>
                    <a:lnTo>
                      <a:pt x="518" y="97"/>
                    </a:lnTo>
                    <a:lnTo>
                      <a:pt x="503" y="97"/>
                    </a:lnTo>
                    <a:lnTo>
                      <a:pt x="505" y="103"/>
                    </a:lnTo>
                    <a:lnTo>
                      <a:pt x="508" y="112"/>
                    </a:lnTo>
                    <a:lnTo>
                      <a:pt x="515" y="127"/>
                    </a:lnTo>
                    <a:lnTo>
                      <a:pt x="522" y="134"/>
                    </a:lnTo>
                    <a:lnTo>
                      <a:pt x="531" y="136"/>
                    </a:lnTo>
                    <a:lnTo>
                      <a:pt x="531" y="120"/>
                    </a:lnTo>
                    <a:lnTo>
                      <a:pt x="544" y="125"/>
                    </a:lnTo>
                    <a:lnTo>
                      <a:pt x="556" y="126"/>
                    </a:lnTo>
                    <a:lnTo>
                      <a:pt x="563" y="123"/>
                    </a:lnTo>
                    <a:lnTo>
                      <a:pt x="568" y="120"/>
                    </a:lnTo>
                    <a:lnTo>
                      <a:pt x="576" y="110"/>
                    </a:lnTo>
                    <a:lnTo>
                      <a:pt x="578" y="103"/>
                    </a:lnTo>
                    <a:lnTo>
                      <a:pt x="581" y="100"/>
                    </a:lnTo>
                    <a:lnTo>
                      <a:pt x="584" y="97"/>
                    </a:lnTo>
                    <a:lnTo>
                      <a:pt x="591" y="96"/>
                    </a:lnTo>
                    <a:lnTo>
                      <a:pt x="597" y="97"/>
                    </a:lnTo>
                    <a:lnTo>
                      <a:pt x="611" y="97"/>
                    </a:lnTo>
                    <a:lnTo>
                      <a:pt x="615" y="95"/>
                    </a:lnTo>
                    <a:lnTo>
                      <a:pt x="616" y="90"/>
                    </a:lnTo>
                    <a:lnTo>
                      <a:pt x="616" y="86"/>
                    </a:lnTo>
                    <a:lnTo>
                      <a:pt x="615" y="83"/>
                    </a:lnTo>
                    <a:lnTo>
                      <a:pt x="612" y="81"/>
                    </a:lnTo>
                    <a:lnTo>
                      <a:pt x="611" y="78"/>
                    </a:lnTo>
                    <a:lnTo>
                      <a:pt x="611" y="77"/>
                    </a:lnTo>
                    <a:lnTo>
                      <a:pt x="617" y="61"/>
                    </a:lnTo>
                    <a:lnTo>
                      <a:pt x="622" y="52"/>
                    </a:lnTo>
                    <a:lnTo>
                      <a:pt x="627" y="48"/>
                    </a:lnTo>
                    <a:lnTo>
                      <a:pt x="630" y="49"/>
                    </a:lnTo>
                    <a:lnTo>
                      <a:pt x="632" y="54"/>
                    </a:lnTo>
                    <a:lnTo>
                      <a:pt x="633" y="61"/>
                    </a:lnTo>
                    <a:lnTo>
                      <a:pt x="632" y="68"/>
                    </a:lnTo>
                    <a:lnTo>
                      <a:pt x="631" y="74"/>
                    </a:lnTo>
                    <a:lnTo>
                      <a:pt x="631" y="79"/>
                    </a:lnTo>
                    <a:lnTo>
                      <a:pt x="638" y="83"/>
                    </a:lnTo>
                    <a:lnTo>
                      <a:pt x="641" y="83"/>
                    </a:lnTo>
                    <a:lnTo>
                      <a:pt x="647" y="82"/>
                    </a:lnTo>
                    <a:lnTo>
                      <a:pt x="657" y="77"/>
                    </a:lnTo>
                    <a:lnTo>
                      <a:pt x="667" y="69"/>
                    </a:lnTo>
                    <a:lnTo>
                      <a:pt x="680" y="62"/>
                    </a:lnTo>
                    <a:lnTo>
                      <a:pt x="692" y="56"/>
                    </a:lnTo>
                    <a:lnTo>
                      <a:pt x="704" y="49"/>
                    </a:lnTo>
                    <a:lnTo>
                      <a:pt x="714" y="45"/>
                    </a:lnTo>
                    <a:lnTo>
                      <a:pt x="721" y="47"/>
                    </a:lnTo>
                    <a:lnTo>
                      <a:pt x="726" y="52"/>
                    </a:lnTo>
                    <a:lnTo>
                      <a:pt x="731" y="54"/>
                    </a:lnTo>
                    <a:lnTo>
                      <a:pt x="736" y="54"/>
                    </a:lnTo>
                    <a:lnTo>
                      <a:pt x="740" y="56"/>
                    </a:lnTo>
                    <a:lnTo>
                      <a:pt x="745" y="54"/>
                    </a:lnTo>
                    <a:lnTo>
                      <a:pt x="749" y="54"/>
                    </a:lnTo>
                    <a:lnTo>
                      <a:pt x="750" y="53"/>
                    </a:lnTo>
                    <a:lnTo>
                      <a:pt x="756" y="53"/>
                    </a:lnTo>
                    <a:lnTo>
                      <a:pt x="758" y="54"/>
                    </a:lnTo>
                    <a:lnTo>
                      <a:pt x="760" y="54"/>
                    </a:lnTo>
                    <a:lnTo>
                      <a:pt x="763" y="49"/>
                    </a:lnTo>
                    <a:lnTo>
                      <a:pt x="769" y="48"/>
                    </a:lnTo>
                    <a:lnTo>
                      <a:pt x="774" y="45"/>
                    </a:lnTo>
                    <a:lnTo>
                      <a:pt x="779" y="44"/>
                    </a:lnTo>
                    <a:lnTo>
                      <a:pt x="781" y="49"/>
                    </a:lnTo>
                    <a:lnTo>
                      <a:pt x="779" y="52"/>
                    </a:lnTo>
                    <a:lnTo>
                      <a:pt x="778" y="54"/>
                    </a:lnTo>
                    <a:lnTo>
                      <a:pt x="778" y="57"/>
                    </a:lnTo>
                    <a:lnTo>
                      <a:pt x="780" y="59"/>
                    </a:lnTo>
                    <a:lnTo>
                      <a:pt x="783" y="61"/>
                    </a:lnTo>
                    <a:lnTo>
                      <a:pt x="785" y="59"/>
                    </a:lnTo>
                    <a:lnTo>
                      <a:pt x="788" y="57"/>
                    </a:lnTo>
                    <a:lnTo>
                      <a:pt x="788" y="54"/>
                    </a:lnTo>
                    <a:lnTo>
                      <a:pt x="786" y="53"/>
                    </a:lnTo>
                    <a:lnTo>
                      <a:pt x="786" y="51"/>
                    </a:lnTo>
                    <a:lnTo>
                      <a:pt x="791" y="49"/>
                    </a:lnTo>
                    <a:lnTo>
                      <a:pt x="794" y="51"/>
                    </a:lnTo>
                    <a:lnTo>
                      <a:pt x="795" y="52"/>
                    </a:lnTo>
                    <a:lnTo>
                      <a:pt x="798" y="53"/>
                    </a:lnTo>
                    <a:lnTo>
                      <a:pt x="802" y="53"/>
                    </a:lnTo>
                    <a:lnTo>
                      <a:pt x="803" y="52"/>
                    </a:lnTo>
                    <a:lnTo>
                      <a:pt x="805" y="44"/>
                    </a:lnTo>
                    <a:lnTo>
                      <a:pt x="805" y="37"/>
                    </a:lnTo>
                    <a:lnTo>
                      <a:pt x="803" y="32"/>
                    </a:lnTo>
                    <a:lnTo>
                      <a:pt x="803" y="29"/>
                    </a:lnTo>
                    <a:lnTo>
                      <a:pt x="805" y="27"/>
                    </a:lnTo>
                    <a:lnTo>
                      <a:pt x="812" y="25"/>
                    </a:lnTo>
                    <a:lnTo>
                      <a:pt x="820" y="25"/>
                    </a:lnTo>
                    <a:lnTo>
                      <a:pt x="834" y="28"/>
                    </a:lnTo>
                    <a:lnTo>
                      <a:pt x="835" y="30"/>
                    </a:lnTo>
                    <a:lnTo>
                      <a:pt x="837" y="35"/>
                    </a:lnTo>
                    <a:lnTo>
                      <a:pt x="835" y="42"/>
                    </a:lnTo>
                    <a:lnTo>
                      <a:pt x="838" y="47"/>
                    </a:lnTo>
                    <a:lnTo>
                      <a:pt x="842" y="52"/>
                    </a:lnTo>
                    <a:lnTo>
                      <a:pt x="840" y="59"/>
                    </a:lnTo>
                    <a:lnTo>
                      <a:pt x="838" y="62"/>
                    </a:lnTo>
                    <a:lnTo>
                      <a:pt x="838" y="68"/>
                    </a:lnTo>
                    <a:lnTo>
                      <a:pt x="842" y="72"/>
                    </a:lnTo>
                    <a:lnTo>
                      <a:pt x="848" y="72"/>
                    </a:lnTo>
                    <a:lnTo>
                      <a:pt x="848" y="82"/>
                    </a:lnTo>
                    <a:lnTo>
                      <a:pt x="847" y="88"/>
                    </a:lnTo>
                    <a:lnTo>
                      <a:pt x="844" y="88"/>
                    </a:lnTo>
                    <a:lnTo>
                      <a:pt x="842" y="90"/>
                    </a:lnTo>
                    <a:lnTo>
                      <a:pt x="842" y="93"/>
                    </a:lnTo>
                    <a:lnTo>
                      <a:pt x="839" y="98"/>
                    </a:lnTo>
                    <a:lnTo>
                      <a:pt x="833" y="102"/>
                    </a:lnTo>
                    <a:lnTo>
                      <a:pt x="828" y="103"/>
                    </a:lnTo>
                    <a:lnTo>
                      <a:pt x="823" y="111"/>
                    </a:lnTo>
                    <a:lnTo>
                      <a:pt x="820" y="120"/>
                    </a:lnTo>
                    <a:lnTo>
                      <a:pt x="810" y="128"/>
                    </a:lnTo>
                    <a:lnTo>
                      <a:pt x="802" y="135"/>
                    </a:lnTo>
                    <a:lnTo>
                      <a:pt x="797" y="144"/>
                    </a:lnTo>
                    <a:lnTo>
                      <a:pt x="791" y="147"/>
                    </a:lnTo>
                    <a:lnTo>
                      <a:pt x="786" y="147"/>
                    </a:lnTo>
                    <a:lnTo>
                      <a:pt x="783" y="149"/>
                    </a:lnTo>
                    <a:lnTo>
                      <a:pt x="781" y="152"/>
                    </a:lnTo>
                    <a:lnTo>
                      <a:pt x="783" y="157"/>
                    </a:lnTo>
                    <a:lnTo>
                      <a:pt x="780" y="164"/>
                    </a:lnTo>
                    <a:lnTo>
                      <a:pt x="779" y="170"/>
                    </a:lnTo>
                    <a:lnTo>
                      <a:pt x="776" y="176"/>
                    </a:lnTo>
                    <a:lnTo>
                      <a:pt x="778" y="186"/>
                    </a:lnTo>
                    <a:lnTo>
                      <a:pt x="773" y="199"/>
                    </a:lnTo>
                    <a:lnTo>
                      <a:pt x="773" y="201"/>
                    </a:lnTo>
                    <a:lnTo>
                      <a:pt x="774" y="201"/>
                    </a:lnTo>
                    <a:lnTo>
                      <a:pt x="775" y="199"/>
                    </a:lnTo>
                    <a:lnTo>
                      <a:pt x="776" y="204"/>
                    </a:lnTo>
                    <a:lnTo>
                      <a:pt x="775" y="212"/>
                    </a:lnTo>
                    <a:lnTo>
                      <a:pt x="775" y="213"/>
                    </a:lnTo>
                    <a:lnTo>
                      <a:pt x="776" y="220"/>
                    </a:lnTo>
                    <a:lnTo>
                      <a:pt x="776" y="224"/>
                    </a:lnTo>
                    <a:lnTo>
                      <a:pt x="778" y="229"/>
                    </a:lnTo>
                    <a:lnTo>
                      <a:pt x="776" y="233"/>
                    </a:lnTo>
                    <a:lnTo>
                      <a:pt x="773" y="232"/>
                    </a:lnTo>
                    <a:lnTo>
                      <a:pt x="773" y="237"/>
                    </a:lnTo>
                    <a:lnTo>
                      <a:pt x="776" y="242"/>
                    </a:lnTo>
                    <a:lnTo>
                      <a:pt x="778" y="249"/>
                    </a:lnTo>
                    <a:lnTo>
                      <a:pt x="773" y="259"/>
                    </a:lnTo>
                    <a:lnTo>
                      <a:pt x="769" y="262"/>
                    </a:lnTo>
                    <a:lnTo>
                      <a:pt x="766" y="263"/>
                    </a:lnTo>
                    <a:lnTo>
                      <a:pt x="769" y="268"/>
                    </a:lnTo>
                    <a:lnTo>
                      <a:pt x="766" y="271"/>
                    </a:lnTo>
                    <a:lnTo>
                      <a:pt x="769" y="274"/>
                    </a:lnTo>
                    <a:lnTo>
                      <a:pt x="775" y="281"/>
                    </a:lnTo>
                    <a:lnTo>
                      <a:pt x="778" y="288"/>
                    </a:lnTo>
                    <a:lnTo>
                      <a:pt x="776" y="293"/>
                    </a:lnTo>
                    <a:lnTo>
                      <a:pt x="771" y="301"/>
                    </a:lnTo>
                    <a:lnTo>
                      <a:pt x="765" y="306"/>
                    </a:lnTo>
                    <a:lnTo>
                      <a:pt x="761" y="317"/>
                    </a:lnTo>
                    <a:lnTo>
                      <a:pt x="758" y="325"/>
                    </a:lnTo>
                    <a:lnTo>
                      <a:pt x="758" y="332"/>
                    </a:lnTo>
                    <a:lnTo>
                      <a:pt x="761" y="339"/>
                    </a:lnTo>
                    <a:lnTo>
                      <a:pt x="768" y="340"/>
                    </a:lnTo>
                    <a:lnTo>
                      <a:pt x="771" y="339"/>
                    </a:lnTo>
                    <a:lnTo>
                      <a:pt x="776" y="340"/>
                    </a:lnTo>
                    <a:lnTo>
                      <a:pt x="776" y="347"/>
                    </a:lnTo>
                    <a:lnTo>
                      <a:pt x="775" y="354"/>
                    </a:lnTo>
                    <a:lnTo>
                      <a:pt x="771" y="356"/>
                    </a:lnTo>
                    <a:lnTo>
                      <a:pt x="764" y="356"/>
                    </a:lnTo>
                    <a:lnTo>
                      <a:pt x="759" y="352"/>
                    </a:lnTo>
                    <a:lnTo>
                      <a:pt x="755" y="355"/>
                    </a:lnTo>
                    <a:lnTo>
                      <a:pt x="758" y="362"/>
                    </a:lnTo>
                    <a:lnTo>
                      <a:pt x="761" y="369"/>
                    </a:lnTo>
                    <a:lnTo>
                      <a:pt x="770" y="371"/>
                    </a:lnTo>
                    <a:lnTo>
                      <a:pt x="774" y="367"/>
                    </a:lnTo>
                    <a:lnTo>
                      <a:pt x="781" y="364"/>
                    </a:lnTo>
                    <a:lnTo>
                      <a:pt x="784" y="365"/>
                    </a:lnTo>
                    <a:lnTo>
                      <a:pt x="783" y="367"/>
                    </a:lnTo>
                    <a:lnTo>
                      <a:pt x="781" y="375"/>
                    </a:lnTo>
                    <a:lnTo>
                      <a:pt x="776" y="380"/>
                    </a:lnTo>
                    <a:lnTo>
                      <a:pt x="773" y="386"/>
                    </a:lnTo>
                    <a:lnTo>
                      <a:pt x="771" y="390"/>
                    </a:lnTo>
                    <a:lnTo>
                      <a:pt x="773" y="395"/>
                    </a:lnTo>
                    <a:lnTo>
                      <a:pt x="775" y="404"/>
                    </a:lnTo>
                    <a:lnTo>
                      <a:pt x="775" y="408"/>
                    </a:lnTo>
                    <a:lnTo>
                      <a:pt x="779" y="406"/>
                    </a:lnTo>
                    <a:lnTo>
                      <a:pt x="785" y="406"/>
                    </a:lnTo>
                    <a:lnTo>
                      <a:pt x="786" y="409"/>
                    </a:lnTo>
                    <a:lnTo>
                      <a:pt x="788" y="414"/>
                    </a:lnTo>
                    <a:lnTo>
                      <a:pt x="788" y="415"/>
                    </a:lnTo>
                    <a:lnTo>
                      <a:pt x="791" y="417"/>
                    </a:lnTo>
                    <a:lnTo>
                      <a:pt x="791" y="419"/>
                    </a:lnTo>
                    <a:lnTo>
                      <a:pt x="793" y="419"/>
                    </a:lnTo>
                    <a:lnTo>
                      <a:pt x="797" y="420"/>
                    </a:lnTo>
                    <a:lnTo>
                      <a:pt x="797" y="422"/>
                    </a:lnTo>
                    <a:lnTo>
                      <a:pt x="798" y="423"/>
                    </a:lnTo>
                    <a:lnTo>
                      <a:pt x="804" y="423"/>
                    </a:lnTo>
                    <a:lnTo>
                      <a:pt x="804" y="424"/>
                    </a:lnTo>
                    <a:lnTo>
                      <a:pt x="805" y="425"/>
                    </a:lnTo>
                    <a:lnTo>
                      <a:pt x="804" y="427"/>
                    </a:lnTo>
                    <a:lnTo>
                      <a:pt x="803" y="434"/>
                    </a:lnTo>
                    <a:lnTo>
                      <a:pt x="799" y="434"/>
                    </a:lnTo>
                    <a:lnTo>
                      <a:pt x="798" y="435"/>
                    </a:lnTo>
                    <a:lnTo>
                      <a:pt x="795" y="437"/>
                    </a:lnTo>
                    <a:lnTo>
                      <a:pt x="791" y="435"/>
                    </a:lnTo>
                    <a:lnTo>
                      <a:pt x="789" y="433"/>
                    </a:lnTo>
                    <a:lnTo>
                      <a:pt x="788" y="434"/>
                    </a:lnTo>
                    <a:lnTo>
                      <a:pt x="786" y="437"/>
                    </a:lnTo>
                    <a:lnTo>
                      <a:pt x="785" y="438"/>
                    </a:lnTo>
                    <a:lnTo>
                      <a:pt x="781" y="438"/>
                    </a:lnTo>
                    <a:lnTo>
                      <a:pt x="781" y="437"/>
                    </a:lnTo>
                    <a:lnTo>
                      <a:pt x="779" y="435"/>
                    </a:lnTo>
                    <a:lnTo>
                      <a:pt x="775" y="435"/>
                    </a:lnTo>
                    <a:lnTo>
                      <a:pt x="774" y="434"/>
                    </a:lnTo>
                    <a:lnTo>
                      <a:pt x="773" y="434"/>
                    </a:lnTo>
                    <a:lnTo>
                      <a:pt x="773" y="430"/>
                    </a:lnTo>
                    <a:lnTo>
                      <a:pt x="771" y="429"/>
                    </a:lnTo>
                    <a:lnTo>
                      <a:pt x="769" y="428"/>
                    </a:lnTo>
                    <a:lnTo>
                      <a:pt x="768" y="429"/>
                    </a:lnTo>
                    <a:lnTo>
                      <a:pt x="765" y="429"/>
                    </a:lnTo>
                    <a:lnTo>
                      <a:pt x="764" y="430"/>
                    </a:lnTo>
                    <a:lnTo>
                      <a:pt x="761" y="432"/>
                    </a:lnTo>
                    <a:lnTo>
                      <a:pt x="759" y="430"/>
                    </a:lnTo>
                    <a:lnTo>
                      <a:pt x="758" y="429"/>
                    </a:lnTo>
                    <a:lnTo>
                      <a:pt x="756" y="430"/>
                    </a:lnTo>
                    <a:lnTo>
                      <a:pt x="755" y="429"/>
                    </a:lnTo>
                    <a:lnTo>
                      <a:pt x="754" y="429"/>
                    </a:lnTo>
                    <a:lnTo>
                      <a:pt x="753" y="430"/>
                    </a:lnTo>
                    <a:lnTo>
                      <a:pt x="750" y="430"/>
                    </a:lnTo>
                    <a:lnTo>
                      <a:pt x="748" y="433"/>
                    </a:lnTo>
                    <a:lnTo>
                      <a:pt x="748" y="434"/>
                    </a:lnTo>
                    <a:lnTo>
                      <a:pt x="744" y="437"/>
                    </a:lnTo>
                    <a:lnTo>
                      <a:pt x="743" y="437"/>
                    </a:lnTo>
                    <a:lnTo>
                      <a:pt x="740" y="435"/>
                    </a:lnTo>
                    <a:lnTo>
                      <a:pt x="736" y="434"/>
                    </a:lnTo>
                    <a:lnTo>
                      <a:pt x="735" y="433"/>
                    </a:lnTo>
                    <a:lnTo>
                      <a:pt x="735" y="432"/>
                    </a:lnTo>
                    <a:lnTo>
                      <a:pt x="734" y="432"/>
                    </a:lnTo>
                    <a:lnTo>
                      <a:pt x="734" y="429"/>
                    </a:lnTo>
                    <a:lnTo>
                      <a:pt x="731" y="430"/>
                    </a:lnTo>
                    <a:lnTo>
                      <a:pt x="731" y="437"/>
                    </a:lnTo>
                    <a:lnTo>
                      <a:pt x="730" y="433"/>
                    </a:lnTo>
                    <a:lnTo>
                      <a:pt x="728" y="430"/>
                    </a:lnTo>
                    <a:lnTo>
                      <a:pt x="726" y="428"/>
                    </a:lnTo>
                    <a:lnTo>
                      <a:pt x="724" y="425"/>
                    </a:lnTo>
                    <a:lnTo>
                      <a:pt x="721" y="424"/>
                    </a:lnTo>
                    <a:lnTo>
                      <a:pt x="721" y="423"/>
                    </a:lnTo>
                    <a:lnTo>
                      <a:pt x="719" y="420"/>
                    </a:lnTo>
                    <a:lnTo>
                      <a:pt x="716" y="420"/>
                    </a:lnTo>
                    <a:lnTo>
                      <a:pt x="715" y="422"/>
                    </a:lnTo>
                    <a:lnTo>
                      <a:pt x="714" y="420"/>
                    </a:lnTo>
                    <a:lnTo>
                      <a:pt x="710" y="420"/>
                    </a:lnTo>
                    <a:lnTo>
                      <a:pt x="707" y="419"/>
                    </a:lnTo>
                    <a:lnTo>
                      <a:pt x="707" y="418"/>
                    </a:lnTo>
                    <a:lnTo>
                      <a:pt x="702" y="418"/>
                    </a:lnTo>
                    <a:lnTo>
                      <a:pt x="702" y="419"/>
                    </a:lnTo>
                    <a:lnTo>
                      <a:pt x="690" y="419"/>
                    </a:lnTo>
                    <a:lnTo>
                      <a:pt x="689" y="420"/>
                    </a:lnTo>
                    <a:lnTo>
                      <a:pt x="687" y="420"/>
                    </a:lnTo>
                    <a:lnTo>
                      <a:pt x="685" y="422"/>
                    </a:lnTo>
                    <a:lnTo>
                      <a:pt x="679" y="424"/>
                    </a:lnTo>
                    <a:lnTo>
                      <a:pt x="671" y="427"/>
                    </a:lnTo>
                    <a:lnTo>
                      <a:pt x="670" y="427"/>
                    </a:lnTo>
                    <a:lnTo>
                      <a:pt x="669" y="428"/>
                    </a:lnTo>
                    <a:lnTo>
                      <a:pt x="665" y="429"/>
                    </a:lnTo>
                    <a:lnTo>
                      <a:pt x="657" y="433"/>
                    </a:lnTo>
                    <a:lnTo>
                      <a:pt x="656" y="433"/>
                    </a:lnTo>
                    <a:lnTo>
                      <a:pt x="655" y="434"/>
                    </a:lnTo>
                    <a:lnTo>
                      <a:pt x="653" y="437"/>
                    </a:lnTo>
                    <a:lnTo>
                      <a:pt x="651" y="440"/>
                    </a:lnTo>
                    <a:lnTo>
                      <a:pt x="650" y="444"/>
                    </a:lnTo>
                    <a:lnTo>
                      <a:pt x="647" y="447"/>
                    </a:lnTo>
                    <a:lnTo>
                      <a:pt x="646" y="450"/>
                    </a:lnTo>
                    <a:lnTo>
                      <a:pt x="646" y="452"/>
                    </a:lnTo>
                    <a:lnTo>
                      <a:pt x="647" y="454"/>
                    </a:lnTo>
                    <a:lnTo>
                      <a:pt x="648" y="458"/>
                    </a:lnTo>
                    <a:lnTo>
                      <a:pt x="651" y="461"/>
                    </a:lnTo>
                    <a:lnTo>
                      <a:pt x="655" y="468"/>
                    </a:lnTo>
                    <a:lnTo>
                      <a:pt x="657" y="477"/>
                    </a:lnTo>
                    <a:lnTo>
                      <a:pt x="661" y="488"/>
                    </a:lnTo>
                    <a:lnTo>
                      <a:pt x="669" y="498"/>
                    </a:lnTo>
                    <a:lnTo>
                      <a:pt x="676" y="507"/>
                    </a:lnTo>
                    <a:lnTo>
                      <a:pt x="682" y="512"/>
                    </a:lnTo>
                    <a:lnTo>
                      <a:pt x="677" y="517"/>
                    </a:lnTo>
                    <a:lnTo>
                      <a:pt x="675" y="525"/>
                    </a:lnTo>
                    <a:lnTo>
                      <a:pt x="671" y="532"/>
                    </a:lnTo>
                    <a:lnTo>
                      <a:pt x="666" y="531"/>
                    </a:lnTo>
                    <a:lnTo>
                      <a:pt x="666" y="528"/>
                    </a:lnTo>
                    <a:lnTo>
                      <a:pt x="665" y="527"/>
                    </a:lnTo>
                    <a:lnTo>
                      <a:pt x="664" y="525"/>
                    </a:lnTo>
                    <a:lnTo>
                      <a:pt x="664" y="523"/>
                    </a:lnTo>
                    <a:lnTo>
                      <a:pt x="662" y="521"/>
                    </a:lnTo>
                    <a:lnTo>
                      <a:pt x="660" y="521"/>
                    </a:lnTo>
                    <a:lnTo>
                      <a:pt x="658" y="522"/>
                    </a:lnTo>
                    <a:lnTo>
                      <a:pt x="657" y="522"/>
                    </a:lnTo>
                    <a:lnTo>
                      <a:pt x="655" y="523"/>
                    </a:lnTo>
                    <a:lnTo>
                      <a:pt x="650" y="528"/>
                    </a:lnTo>
                    <a:lnTo>
                      <a:pt x="648" y="531"/>
                    </a:lnTo>
                    <a:lnTo>
                      <a:pt x="646" y="532"/>
                    </a:lnTo>
                    <a:lnTo>
                      <a:pt x="642" y="532"/>
                    </a:lnTo>
                    <a:lnTo>
                      <a:pt x="636" y="530"/>
                    </a:lnTo>
                    <a:lnTo>
                      <a:pt x="631" y="526"/>
                    </a:lnTo>
                    <a:lnTo>
                      <a:pt x="627" y="521"/>
                    </a:lnTo>
                    <a:lnTo>
                      <a:pt x="622" y="517"/>
                    </a:lnTo>
                    <a:lnTo>
                      <a:pt x="621" y="517"/>
                    </a:lnTo>
                    <a:lnTo>
                      <a:pt x="620" y="516"/>
                    </a:lnTo>
                    <a:lnTo>
                      <a:pt x="615" y="513"/>
                    </a:lnTo>
                    <a:lnTo>
                      <a:pt x="612" y="511"/>
                    </a:lnTo>
                    <a:lnTo>
                      <a:pt x="611" y="507"/>
                    </a:lnTo>
                    <a:lnTo>
                      <a:pt x="608" y="502"/>
                    </a:lnTo>
                    <a:lnTo>
                      <a:pt x="608" y="500"/>
                    </a:lnTo>
                    <a:lnTo>
                      <a:pt x="606" y="497"/>
                    </a:lnTo>
                    <a:lnTo>
                      <a:pt x="601" y="495"/>
                    </a:lnTo>
                    <a:lnTo>
                      <a:pt x="592" y="495"/>
                    </a:lnTo>
                    <a:lnTo>
                      <a:pt x="587" y="497"/>
                    </a:lnTo>
                    <a:lnTo>
                      <a:pt x="586" y="497"/>
                    </a:lnTo>
                    <a:lnTo>
                      <a:pt x="583" y="487"/>
                    </a:lnTo>
                    <a:lnTo>
                      <a:pt x="578" y="478"/>
                    </a:lnTo>
                    <a:lnTo>
                      <a:pt x="571" y="472"/>
                    </a:lnTo>
                    <a:lnTo>
                      <a:pt x="562" y="467"/>
                    </a:lnTo>
                    <a:lnTo>
                      <a:pt x="552" y="463"/>
                    </a:lnTo>
                    <a:lnTo>
                      <a:pt x="542" y="458"/>
                    </a:lnTo>
                    <a:lnTo>
                      <a:pt x="534" y="452"/>
                    </a:lnTo>
                    <a:lnTo>
                      <a:pt x="529" y="444"/>
                    </a:lnTo>
                    <a:lnTo>
                      <a:pt x="536" y="442"/>
                    </a:lnTo>
                    <a:lnTo>
                      <a:pt x="539" y="440"/>
                    </a:lnTo>
                    <a:lnTo>
                      <a:pt x="543" y="438"/>
                    </a:lnTo>
                    <a:lnTo>
                      <a:pt x="544" y="435"/>
                    </a:lnTo>
                    <a:lnTo>
                      <a:pt x="544" y="432"/>
                    </a:lnTo>
                    <a:lnTo>
                      <a:pt x="543" y="429"/>
                    </a:lnTo>
                    <a:lnTo>
                      <a:pt x="542" y="428"/>
                    </a:lnTo>
                    <a:lnTo>
                      <a:pt x="542" y="427"/>
                    </a:lnTo>
                    <a:lnTo>
                      <a:pt x="541" y="425"/>
                    </a:lnTo>
                    <a:lnTo>
                      <a:pt x="543" y="423"/>
                    </a:lnTo>
                    <a:lnTo>
                      <a:pt x="546" y="422"/>
                    </a:lnTo>
                    <a:lnTo>
                      <a:pt x="547" y="419"/>
                    </a:lnTo>
                    <a:lnTo>
                      <a:pt x="548" y="418"/>
                    </a:lnTo>
                    <a:lnTo>
                      <a:pt x="541" y="420"/>
                    </a:lnTo>
                    <a:lnTo>
                      <a:pt x="529" y="425"/>
                    </a:lnTo>
                    <a:lnTo>
                      <a:pt x="519" y="429"/>
                    </a:lnTo>
                    <a:lnTo>
                      <a:pt x="508" y="437"/>
                    </a:lnTo>
                    <a:lnTo>
                      <a:pt x="508" y="439"/>
                    </a:lnTo>
                    <a:lnTo>
                      <a:pt x="509" y="440"/>
                    </a:lnTo>
                    <a:lnTo>
                      <a:pt x="512" y="442"/>
                    </a:lnTo>
                    <a:lnTo>
                      <a:pt x="513" y="443"/>
                    </a:lnTo>
                    <a:lnTo>
                      <a:pt x="520" y="443"/>
                    </a:lnTo>
                    <a:lnTo>
                      <a:pt x="523" y="444"/>
                    </a:lnTo>
                    <a:lnTo>
                      <a:pt x="526" y="444"/>
                    </a:lnTo>
                    <a:lnTo>
                      <a:pt x="520" y="448"/>
                    </a:lnTo>
                    <a:lnTo>
                      <a:pt x="513" y="452"/>
                    </a:lnTo>
                    <a:lnTo>
                      <a:pt x="504" y="456"/>
                    </a:lnTo>
                    <a:lnTo>
                      <a:pt x="498" y="457"/>
                    </a:lnTo>
                    <a:lnTo>
                      <a:pt x="494" y="454"/>
                    </a:lnTo>
                    <a:lnTo>
                      <a:pt x="488" y="449"/>
                    </a:lnTo>
                    <a:lnTo>
                      <a:pt x="483" y="442"/>
                    </a:lnTo>
                    <a:lnTo>
                      <a:pt x="477" y="434"/>
                    </a:lnTo>
                    <a:lnTo>
                      <a:pt x="470" y="429"/>
                    </a:lnTo>
                    <a:lnTo>
                      <a:pt x="467" y="427"/>
                    </a:lnTo>
                    <a:lnTo>
                      <a:pt x="463" y="427"/>
                    </a:lnTo>
                    <a:lnTo>
                      <a:pt x="460" y="429"/>
                    </a:lnTo>
                    <a:lnTo>
                      <a:pt x="458" y="430"/>
                    </a:lnTo>
                    <a:lnTo>
                      <a:pt x="455" y="433"/>
                    </a:lnTo>
                    <a:lnTo>
                      <a:pt x="454" y="435"/>
                    </a:lnTo>
                    <a:lnTo>
                      <a:pt x="451" y="438"/>
                    </a:lnTo>
                    <a:lnTo>
                      <a:pt x="448" y="439"/>
                    </a:lnTo>
                    <a:lnTo>
                      <a:pt x="448" y="445"/>
                    </a:lnTo>
                    <a:lnTo>
                      <a:pt x="445" y="447"/>
                    </a:lnTo>
                    <a:lnTo>
                      <a:pt x="443" y="447"/>
                    </a:lnTo>
                    <a:lnTo>
                      <a:pt x="441" y="448"/>
                    </a:lnTo>
                    <a:lnTo>
                      <a:pt x="439" y="449"/>
                    </a:lnTo>
                    <a:lnTo>
                      <a:pt x="439" y="454"/>
                    </a:lnTo>
                    <a:lnTo>
                      <a:pt x="438" y="457"/>
                    </a:lnTo>
                    <a:lnTo>
                      <a:pt x="436" y="457"/>
                    </a:lnTo>
                    <a:lnTo>
                      <a:pt x="436" y="468"/>
                    </a:lnTo>
                    <a:lnTo>
                      <a:pt x="431" y="476"/>
                    </a:lnTo>
                    <a:lnTo>
                      <a:pt x="428" y="479"/>
                    </a:lnTo>
                    <a:lnTo>
                      <a:pt x="425" y="487"/>
                    </a:lnTo>
                    <a:lnTo>
                      <a:pt x="428" y="495"/>
                    </a:lnTo>
                    <a:lnTo>
                      <a:pt x="431" y="497"/>
                    </a:lnTo>
                    <a:lnTo>
                      <a:pt x="439" y="505"/>
                    </a:lnTo>
                    <a:lnTo>
                      <a:pt x="438" y="506"/>
                    </a:lnTo>
                    <a:lnTo>
                      <a:pt x="430" y="506"/>
                    </a:lnTo>
                    <a:lnTo>
                      <a:pt x="426" y="507"/>
                    </a:lnTo>
                    <a:lnTo>
                      <a:pt x="423" y="507"/>
                    </a:lnTo>
                    <a:lnTo>
                      <a:pt x="420" y="508"/>
                    </a:lnTo>
                    <a:lnTo>
                      <a:pt x="414" y="515"/>
                    </a:lnTo>
                    <a:lnTo>
                      <a:pt x="409" y="515"/>
                    </a:lnTo>
                    <a:lnTo>
                      <a:pt x="405" y="512"/>
                    </a:lnTo>
                    <a:lnTo>
                      <a:pt x="400" y="510"/>
                    </a:lnTo>
                    <a:lnTo>
                      <a:pt x="398" y="507"/>
                    </a:lnTo>
                    <a:lnTo>
                      <a:pt x="390" y="507"/>
                    </a:lnTo>
                    <a:lnTo>
                      <a:pt x="387" y="508"/>
                    </a:lnTo>
                    <a:lnTo>
                      <a:pt x="386" y="510"/>
                    </a:lnTo>
                    <a:lnTo>
                      <a:pt x="381" y="512"/>
                    </a:lnTo>
                    <a:lnTo>
                      <a:pt x="381" y="521"/>
                    </a:lnTo>
                    <a:lnTo>
                      <a:pt x="379" y="521"/>
                    </a:lnTo>
                    <a:lnTo>
                      <a:pt x="376" y="520"/>
                    </a:lnTo>
                    <a:lnTo>
                      <a:pt x="375" y="517"/>
                    </a:lnTo>
                    <a:lnTo>
                      <a:pt x="374" y="516"/>
                    </a:lnTo>
                    <a:lnTo>
                      <a:pt x="371" y="515"/>
                    </a:lnTo>
                    <a:lnTo>
                      <a:pt x="369" y="515"/>
                    </a:lnTo>
                    <a:lnTo>
                      <a:pt x="367" y="516"/>
                    </a:lnTo>
                    <a:lnTo>
                      <a:pt x="366" y="518"/>
                    </a:lnTo>
                    <a:lnTo>
                      <a:pt x="366" y="520"/>
                    </a:lnTo>
                    <a:lnTo>
                      <a:pt x="374" y="528"/>
                    </a:lnTo>
                    <a:lnTo>
                      <a:pt x="374" y="531"/>
                    </a:lnTo>
                    <a:lnTo>
                      <a:pt x="372" y="532"/>
                    </a:lnTo>
                    <a:lnTo>
                      <a:pt x="372" y="535"/>
                    </a:lnTo>
                    <a:lnTo>
                      <a:pt x="375" y="536"/>
                    </a:lnTo>
                    <a:lnTo>
                      <a:pt x="376" y="539"/>
                    </a:lnTo>
                    <a:lnTo>
                      <a:pt x="379" y="541"/>
                    </a:lnTo>
                    <a:lnTo>
                      <a:pt x="382" y="542"/>
                    </a:lnTo>
                    <a:lnTo>
                      <a:pt x="384" y="545"/>
                    </a:lnTo>
                    <a:lnTo>
                      <a:pt x="386" y="545"/>
                    </a:lnTo>
                    <a:lnTo>
                      <a:pt x="387" y="546"/>
                    </a:lnTo>
                    <a:lnTo>
                      <a:pt x="387" y="549"/>
                    </a:lnTo>
                    <a:lnTo>
                      <a:pt x="382" y="549"/>
                    </a:lnTo>
                    <a:lnTo>
                      <a:pt x="381" y="550"/>
                    </a:lnTo>
                    <a:lnTo>
                      <a:pt x="381" y="551"/>
                    </a:lnTo>
                    <a:lnTo>
                      <a:pt x="380" y="551"/>
                    </a:lnTo>
                    <a:lnTo>
                      <a:pt x="377" y="550"/>
                    </a:lnTo>
                    <a:lnTo>
                      <a:pt x="374" y="547"/>
                    </a:lnTo>
                    <a:lnTo>
                      <a:pt x="371" y="546"/>
                    </a:lnTo>
                    <a:lnTo>
                      <a:pt x="370" y="545"/>
                    </a:lnTo>
                    <a:lnTo>
                      <a:pt x="370" y="547"/>
                    </a:lnTo>
                    <a:lnTo>
                      <a:pt x="371" y="549"/>
                    </a:lnTo>
                    <a:lnTo>
                      <a:pt x="371" y="551"/>
                    </a:lnTo>
                    <a:lnTo>
                      <a:pt x="372" y="552"/>
                    </a:lnTo>
                    <a:lnTo>
                      <a:pt x="372" y="556"/>
                    </a:lnTo>
                    <a:lnTo>
                      <a:pt x="371" y="557"/>
                    </a:lnTo>
                    <a:lnTo>
                      <a:pt x="371" y="560"/>
                    </a:lnTo>
                    <a:lnTo>
                      <a:pt x="370" y="561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1" y="562"/>
                    </a:lnTo>
                    <a:lnTo>
                      <a:pt x="357" y="560"/>
                    </a:lnTo>
                    <a:lnTo>
                      <a:pt x="355" y="556"/>
                    </a:lnTo>
                    <a:lnTo>
                      <a:pt x="354" y="551"/>
                    </a:lnTo>
                    <a:lnTo>
                      <a:pt x="354" y="549"/>
                    </a:lnTo>
                    <a:lnTo>
                      <a:pt x="355" y="547"/>
                    </a:lnTo>
                    <a:lnTo>
                      <a:pt x="357" y="546"/>
                    </a:lnTo>
                    <a:lnTo>
                      <a:pt x="359" y="546"/>
                    </a:lnTo>
                    <a:lnTo>
                      <a:pt x="360" y="545"/>
                    </a:lnTo>
                    <a:lnTo>
                      <a:pt x="351" y="545"/>
                    </a:lnTo>
                    <a:lnTo>
                      <a:pt x="351" y="542"/>
                    </a:lnTo>
                    <a:lnTo>
                      <a:pt x="350" y="541"/>
                    </a:lnTo>
                    <a:lnTo>
                      <a:pt x="350" y="540"/>
                    </a:lnTo>
                    <a:lnTo>
                      <a:pt x="349" y="536"/>
                    </a:lnTo>
                    <a:lnTo>
                      <a:pt x="346" y="534"/>
                    </a:lnTo>
                    <a:lnTo>
                      <a:pt x="344" y="530"/>
                    </a:lnTo>
                    <a:lnTo>
                      <a:pt x="331" y="517"/>
                    </a:lnTo>
                    <a:lnTo>
                      <a:pt x="330" y="513"/>
                    </a:lnTo>
                    <a:lnTo>
                      <a:pt x="330" y="500"/>
                    </a:lnTo>
                    <a:lnTo>
                      <a:pt x="329" y="496"/>
                    </a:lnTo>
                    <a:lnTo>
                      <a:pt x="327" y="493"/>
                    </a:lnTo>
                    <a:lnTo>
                      <a:pt x="322" y="486"/>
                    </a:lnTo>
                    <a:lnTo>
                      <a:pt x="318" y="483"/>
                    </a:lnTo>
                    <a:lnTo>
                      <a:pt x="316" y="482"/>
                    </a:lnTo>
                    <a:lnTo>
                      <a:pt x="308" y="479"/>
                    </a:lnTo>
                    <a:lnTo>
                      <a:pt x="306" y="478"/>
                    </a:lnTo>
                    <a:lnTo>
                      <a:pt x="303" y="473"/>
                    </a:lnTo>
                    <a:lnTo>
                      <a:pt x="297" y="473"/>
                    </a:lnTo>
                    <a:lnTo>
                      <a:pt x="291" y="471"/>
                    </a:lnTo>
                    <a:lnTo>
                      <a:pt x="285" y="464"/>
                    </a:lnTo>
                    <a:lnTo>
                      <a:pt x="280" y="457"/>
                    </a:lnTo>
                    <a:lnTo>
                      <a:pt x="278" y="449"/>
                    </a:lnTo>
                    <a:lnTo>
                      <a:pt x="265" y="449"/>
                    </a:lnTo>
                    <a:lnTo>
                      <a:pt x="263" y="448"/>
                    </a:lnTo>
                    <a:lnTo>
                      <a:pt x="262" y="445"/>
                    </a:lnTo>
                    <a:lnTo>
                      <a:pt x="262" y="440"/>
                    </a:lnTo>
                    <a:lnTo>
                      <a:pt x="261" y="439"/>
                    </a:lnTo>
                    <a:lnTo>
                      <a:pt x="258" y="440"/>
                    </a:lnTo>
                    <a:lnTo>
                      <a:pt x="257" y="440"/>
                    </a:lnTo>
                    <a:lnTo>
                      <a:pt x="253" y="442"/>
                    </a:lnTo>
                    <a:lnTo>
                      <a:pt x="251" y="443"/>
                    </a:lnTo>
                    <a:lnTo>
                      <a:pt x="249" y="443"/>
                    </a:lnTo>
                    <a:lnTo>
                      <a:pt x="247" y="445"/>
                    </a:lnTo>
                    <a:lnTo>
                      <a:pt x="247" y="447"/>
                    </a:lnTo>
                    <a:lnTo>
                      <a:pt x="248" y="448"/>
                    </a:lnTo>
                    <a:lnTo>
                      <a:pt x="249" y="448"/>
                    </a:lnTo>
                    <a:lnTo>
                      <a:pt x="248" y="452"/>
                    </a:lnTo>
                    <a:lnTo>
                      <a:pt x="248" y="459"/>
                    </a:lnTo>
                    <a:lnTo>
                      <a:pt x="249" y="462"/>
                    </a:lnTo>
                    <a:lnTo>
                      <a:pt x="257" y="466"/>
                    </a:lnTo>
                    <a:lnTo>
                      <a:pt x="265" y="473"/>
                    </a:lnTo>
                    <a:lnTo>
                      <a:pt x="267" y="478"/>
                    </a:lnTo>
                    <a:lnTo>
                      <a:pt x="268" y="483"/>
                    </a:lnTo>
                    <a:lnTo>
                      <a:pt x="271" y="487"/>
                    </a:lnTo>
                    <a:lnTo>
                      <a:pt x="272" y="491"/>
                    </a:lnTo>
                    <a:lnTo>
                      <a:pt x="275" y="492"/>
                    </a:lnTo>
                    <a:lnTo>
                      <a:pt x="278" y="493"/>
                    </a:lnTo>
                    <a:lnTo>
                      <a:pt x="281" y="495"/>
                    </a:lnTo>
                    <a:lnTo>
                      <a:pt x="285" y="495"/>
                    </a:lnTo>
                    <a:lnTo>
                      <a:pt x="287" y="493"/>
                    </a:lnTo>
                    <a:lnTo>
                      <a:pt x="291" y="493"/>
                    </a:lnTo>
                    <a:lnTo>
                      <a:pt x="291" y="495"/>
                    </a:lnTo>
                    <a:lnTo>
                      <a:pt x="290" y="497"/>
                    </a:lnTo>
                    <a:lnTo>
                      <a:pt x="290" y="500"/>
                    </a:lnTo>
                    <a:lnTo>
                      <a:pt x="292" y="502"/>
                    </a:lnTo>
                    <a:lnTo>
                      <a:pt x="295" y="502"/>
                    </a:lnTo>
                    <a:lnTo>
                      <a:pt x="300" y="505"/>
                    </a:lnTo>
                    <a:lnTo>
                      <a:pt x="301" y="505"/>
                    </a:lnTo>
                    <a:lnTo>
                      <a:pt x="305" y="506"/>
                    </a:lnTo>
                    <a:lnTo>
                      <a:pt x="307" y="508"/>
                    </a:lnTo>
                    <a:lnTo>
                      <a:pt x="311" y="510"/>
                    </a:lnTo>
                    <a:lnTo>
                      <a:pt x="316" y="515"/>
                    </a:lnTo>
                    <a:lnTo>
                      <a:pt x="317" y="517"/>
                    </a:lnTo>
                    <a:lnTo>
                      <a:pt x="317" y="521"/>
                    </a:lnTo>
                    <a:lnTo>
                      <a:pt x="315" y="520"/>
                    </a:lnTo>
                    <a:lnTo>
                      <a:pt x="311" y="516"/>
                    </a:lnTo>
                    <a:lnTo>
                      <a:pt x="308" y="515"/>
                    </a:lnTo>
                    <a:lnTo>
                      <a:pt x="301" y="515"/>
                    </a:lnTo>
                    <a:lnTo>
                      <a:pt x="298" y="516"/>
                    </a:lnTo>
                    <a:lnTo>
                      <a:pt x="296" y="521"/>
                    </a:lnTo>
                    <a:lnTo>
                      <a:pt x="296" y="523"/>
                    </a:lnTo>
                    <a:lnTo>
                      <a:pt x="298" y="525"/>
                    </a:lnTo>
                    <a:lnTo>
                      <a:pt x="300" y="527"/>
                    </a:lnTo>
                    <a:lnTo>
                      <a:pt x="303" y="531"/>
                    </a:lnTo>
                    <a:lnTo>
                      <a:pt x="303" y="534"/>
                    </a:lnTo>
                    <a:lnTo>
                      <a:pt x="302" y="534"/>
                    </a:lnTo>
                    <a:lnTo>
                      <a:pt x="301" y="535"/>
                    </a:lnTo>
                    <a:lnTo>
                      <a:pt x="297" y="535"/>
                    </a:lnTo>
                    <a:lnTo>
                      <a:pt x="296" y="536"/>
                    </a:lnTo>
                    <a:lnTo>
                      <a:pt x="295" y="539"/>
                    </a:lnTo>
                    <a:lnTo>
                      <a:pt x="295" y="541"/>
                    </a:lnTo>
                    <a:lnTo>
                      <a:pt x="292" y="546"/>
                    </a:lnTo>
                    <a:lnTo>
                      <a:pt x="291" y="547"/>
                    </a:lnTo>
                    <a:lnTo>
                      <a:pt x="287" y="547"/>
                    </a:lnTo>
                    <a:lnTo>
                      <a:pt x="286" y="546"/>
                    </a:lnTo>
                    <a:lnTo>
                      <a:pt x="285" y="546"/>
                    </a:lnTo>
                    <a:lnTo>
                      <a:pt x="285" y="545"/>
                    </a:lnTo>
                    <a:lnTo>
                      <a:pt x="287" y="544"/>
                    </a:lnTo>
                    <a:lnTo>
                      <a:pt x="288" y="542"/>
                    </a:lnTo>
                    <a:lnTo>
                      <a:pt x="290" y="540"/>
                    </a:lnTo>
                    <a:lnTo>
                      <a:pt x="291" y="536"/>
                    </a:lnTo>
                    <a:lnTo>
                      <a:pt x="291" y="530"/>
                    </a:lnTo>
                    <a:lnTo>
                      <a:pt x="290" y="528"/>
                    </a:lnTo>
                    <a:lnTo>
                      <a:pt x="288" y="526"/>
                    </a:lnTo>
                    <a:lnTo>
                      <a:pt x="288" y="525"/>
                    </a:lnTo>
                    <a:lnTo>
                      <a:pt x="287" y="522"/>
                    </a:lnTo>
                    <a:lnTo>
                      <a:pt x="286" y="522"/>
                    </a:lnTo>
                    <a:lnTo>
                      <a:pt x="285" y="520"/>
                    </a:lnTo>
                    <a:lnTo>
                      <a:pt x="282" y="518"/>
                    </a:lnTo>
                    <a:lnTo>
                      <a:pt x="280" y="516"/>
                    </a:lnTo>
                    <a:lnTo>
                      <a:pt x="278" y="513"/>
                    </a:lnTo>
                    <a:lnTo>
                      <a:pt x="276" y="511"/>
                    </a:lnTo>
                    <a:lnTo>
                      <a:pt x="276" y="510"/>
                    </a:lnTo>
                    <a:lnTo>
                      <a:pt x="272" y="510"/>
                    </a:lnTo>
                    <a:lnTo>
                      <a:pt x="268" y="506"/>
                    </a:lnTo>
                    <a:lnTo>
                      <a:pt x="258" y="503"/>
                    </a:lnTo>
                    <a:lnTo>
                      <a:pt x="252" y="498"/>
                    </a:lnTo>
                    <a:lnTo>
                      <a:pt x="246" y="492"/>
                    </a:lnTo>
                    <a:lnTo>
                      <a:pt x="243" y="491"/>
                    </a:lnTo>
                    <a:lnTo>
                      <a:pt x="242" y="489"/>
                    </a:lnTo>
                    <a:lnTo>
                      <a:pt x="237" y="487"/>
                    </a:lnTo>
                    <a:lnTo>
                      <a:pt x="236" y="484"/>
                    </a:lnTo>
                    <a:lnTo>
                      <a:pt x="232" y="478"/>
                    </a:lnTo>
                    <a:lnTo>
                      <a:pt x="229" y="472"/>
                    </a:lnTo>
                    <a:lnTo>
                      <a:pt x="224" y="466"/>
                    </a:lnTo>
                    <a:lnTo>
                      <a:pt x="219" y="461"/>
                    </a:lnTo>
                    <a:lnTo>
                      <a:pt x="211" y="459"/>
                    </a:lnTo>
                    <a:lnTo>
                      <a:pt x="207" y="459"/>
                    </a:lnTo>
                    <a:lnTo>
                      <a:pt x="206" y="461"/>
                    </a:lnTo>
                    <a:lnTo>
                      <a:pt x="203" y="462"/>
                    </a:lnTo>
                    <a:lnTo>
                      <a:pt x="199" y="466"/>
                    </a:lnTo>
                    <a:lnTo>
                      <a:pt x="192" y="471"/>
                    </a:lnTo>
                    <a:lnTo>
                      <a:pt x="185" y="474"/>
                    </a:lnTo>
                    <a:lnTo>
                      <a:pt x="178" y="477"/>
                    </a:lnTo>
                    <a:lnTo>
                      <a:pt x="170" y="476"/>
                    </a:lnTo>
                    <a:lnTo>
                      <a:pt x="163" y="473"/>
                    </a:lnTo>
                    <a:lnTo>
                      <a:pt x="155" y="472"/>
                    </a:lnTo>
                    <a:lnTo>
                      <a:pt x="152" y="472"/>
                    </a:lnTo>
                    <a:lnTo>
                      <a:pt x="148" y="474"/>
                    </a:lnTo>
                    <a:lnTo>
                      <a:pt x="144" y="476"/>
                    </a:lnTo>
                    <a:lnTo>
                      <a:pt x="143" y="479"/>
                    </a:lnTo>
                    <a:lnTo>
                      <a:pt x="142" y="482"/>
                    </a:lnTo>
                    <a:lnTo>
                      <a:pt x="144" y="492"/>
                    </a:lnTo>
                    <a:lnTo>
                      <a:pt x="143" y="496"/>
                    </a:lnTo>
                    <a:lnTo>
                      <a:pt x="140" y="498"/>
                    </a:lnTo>
                    <a:lnTo>
                      <a:pt x="137" y="500"/>
                    </a:lnTo>
                    <a:lnTo>
                      <a:pt x="133" y="502"/>
                    </a:lnTo>
                    <a:lnTo>
                      <a:pt x="125" y="505"/>
                    </a:lnTo>
                    <a:lnTo>
                      <a:pt x="119" y="508"/>
                    </a:lnTo>
                    <a:lnTo>
                      <a:pt x="113" y="515"/>
                    </a:lnTo>
                    <a:lnTo>
                      <a:pt x="108" y="523"/>
                    </a:lnTo>
                    <a:lnTo>
                      <a:pt x="105" y="532"/>
                    </a:lnTo>
                    <a:lnTo>
                      <a:pt x="105" y="534"/>
                    </a:lnTo>
                    <a:lnTo>
                      <a:pt x="106" y="535"/>
                    </a:lnTo>
                    <a:lnTo>
                      <a:pt x="109" y="536"/>
                    </a:lnTo>
                    <a:lnTo>
                      <a:pt x="110" y="537"/>
                    </a:lnTo>
                    <a:lnTo>
                      <a:pt x="103" y="547"/>
                    </a:lnTo>
                    <a:lnTo>
                      <a:pt x="99" y="551"/>
                    </a:lnTo>
                    <a:lnTo>
                      <a:pt x="91" y="555"/>
                    </a:lnTo>
                    <a:lnTo>
                      <a:pt x="88" y="562"/>
                    </a:lnTo>
                    <a:lnTo>
                      <a:pt x="83" y="565"/>
                    </a:lnTo>
                    <a:lnTo>
                      <a:pt x="71" y="565"/>
                    </a:lnTo>
                    <a:lnTo>
                      <a:pt x="69" y="566"/>
                    </a:lnTo>
                    <a:lnTo>
                      <a:pt x="68" y="566"/>
                    </a:lnTo>
                    <a:lnTo>
                      <a:pt x="59" y="569"/>
                    </a:lnTo>
                    <a:lnTo>
                      <a:pt x="51" y="571"/>
                    </a:lnTo>
                    <a:lnTo>
                      <a:pt x="42" y="574"/>
                    </a:lnTo>
                    <a:lnTo>
                      <a:pt x="41" y="573"/>
                    </a:lnTo>
                    <a:lnTo>
                      <a:pt x="39" y="571"/>
                    </a:lnTo>
                    <a:lnTo>
                      <a:pt x="35" y="564"/>
                    </a:lnTo>
                    <a:lnTo>
                      <a:pt x="32" y="561"/>
                    </a:lnTo>
                    <a:lnTo>
                      <a:pt x="27" y="559"/>
                    </a:lnTo>
                    <a:lnTo>
                      <a:pt x="22" y="559"/>
                    </a:lnTo>
                    <a:lnTo>
                      <a:pt x="19" y="560"/>
                    </a:lnTo>
                    <a:lnTo>
                      <a:pt x="14" y="561"/>
                    </a:lnTo>
                    <a:lnTo>
                      <a:pt x="7" y="561"/>
                    </a:lnTo>
                    <a:lnTo>
                      <a:pt x="6" y="560"/>
                    </a:lnTo>
                    <a:lnTo>
                      <a:pt x="6" y="542"/>
                    </a:lnTo>
                    <a:lnTo>
                      <a:pt x="4" y="542"/>
                    </a:lnTo>
                    <a:lnTo>
                      <a:pt x="0" y="539"/>
                    </a:lnTo>
                    <a:lnTo>
                      <a:pt x="0" y="534"/>
                    </a:lnTo>
                    <a:lnTo>
                      <a:pt x="1" y="531"/>
                    </a:lnTo>
                    <a:lnTo>
                      <a:pt x="4" y="530"/>
                    </a:lnTo>
                    <a:lnTo>
                      <a:pt x="5" y="528"/>
                    </a:lnTo>
                    <a:lnTo>
                      <a:pt x="5" y="527"/>
                    </a:lnTo>
                    <a:lnTo>
                      <a:pt x="6" y="511"/>
                    </a:lnTo>
                    <a:lnTo>
                      <a:pt x="9" y="496"/>
                    </a:lnTo>
                    <a:lnTo>
                      <a:pt x="9" y="492"/>
                    </a:lnTo>
                    <a:lnTo>
                      <a:pt x="7" y="488"/>
                    </a:lnTo>
                    <a:lnTo>
                      <a:pt x="5" y="484"/>
                    </a:lnTo>
                    <a:lnTo>
                      <a:pt x="4" y="482"/>
                    </a:lnTo>
                    <a:lnTo>
                      <a:pt x="4" y="478"/>
                    </a:lnTo>
                    <a:lnTo>
                      <a:pt x="11" y="474"/>
                    </a:lnTo>
                    <a:lnTo>
                      <a:pt x="14" y="472"/>
                    </a:lnTo>
                    <a:lnTo>
                      <a:pt x="19" y="469"/>
                    </a:lnTo>
                    <a:lnTo>
                      <a:pt x="21" y="469"/>
                    </a:lnTo>
                    <a:lnTo>
                      <a:pt x="22" y="471"/>
                    </a:lnTo>
                    <a:lnTo>
                      <a:pt x="44" y="471"/>
                    </a:lnTo>
                    <a:lnTo>
                      <a:pt x="51" y="473"/>
                    </a:lnTo>
                    <a:lnTo>
                      <a:pt x="76" y="473"/>
                    </a:lnTo>
                    <a:lnTo>
                      <a:pt x="79" y="474"/>
                    </a:lnTo>
                    <a:lnTo>
                      <a:pt x="85" y="474"/>
                    </a:lnTo>
                    <a:lnTo>
                      <a:pt x="88" y="473"/>
                    </a:lnTo>
                    <a:lnTo>
                      <a:pt x="93" y="473"/>
                    </a:lnTo>
                    <a:lnTo>
                      <a:pt x="93" y="469"/>
                    </a:lnTo>
                    <a:lnTo>
                      <a:pt x="94" y="466"/>
                    </a:lnTo>
                    <a:lnTo>
                      <a:pt x="98" y="458"/>
                    </a:lnTo>
                    <a:lnTo>
                      <a:pt x="98" y="450"/>
                    </a:lnTo>
                    <a:lnTo>
                      <a:pt x="96" y="448"/>
                    </a:lnTo>
                    <a:lnTo>
                      <a:pt x="96" y="444"/>
                    </a:lnTo>
                    <a:lnTo>
                      <a:pt x="98" y="440"/>
                    </a:lnTo>
                    <a:lnTo>
                      <a:pt x="98" y="435"/>
                    </a:lnTo>
                    <a:lnTo>
                      <a:pt x="95" y="433"/>
                    </a:lnTo>
                    <a:lnTo>
                      <a:pt x="95" y="432"/>
                    </a:lnTo>
                    <a:lnTo>
                      <a:pt x="91" y="432"/>
                    </a:lnTo>
                    <a:lnTo>
                      <a:pt x="89" y="429"/>
                    </a:lnTo>
                    <a:lnTo>
                      <a:pt x="85" y="422"/>
                    </a:lnTo>
                    <a:lnTo>
                      <a:pt x="85" y="418"/>
                    </a:lnTo>
                    <a:lnTo>
                      <a:pt x="84" y="418"/>
                    </a:lnTo>
                    <a:lnTo>
                      <a:pt x="81" y="415"/>
                    </a:lnTo>
                    <a:lnTo>
                      <a:pt x="80" y="415"/>
                    </a:lnTo>
                    <a:lnTo>
                      <a:pt x="74" y="413"/>
                    </a:lnTo>
                    <a:lnTo>
                      <a:pt x="65" y="410"/>
                    </a:lnTo>
                    <a:lnTo>
                      <a:pt x="58" y="406"/>
                    </a:lnTo>
                    <a:lnTo>
                      <a:pt x="55" y="403"/>
                    </a:lnTo>
                    <a:lnTo>
                      <a:pt x="55" y="401"/>
                    </a:lnTo>
                    <a:lnTo>
                      <a:pt x="56" y="400"/>
                    </a:lnTo>
                    <a:lnTo>
                      <a:pt x="58" y="398"/>
                    </a:lnTo>
                    <a:lnTo>
                      <a:pt x="65" y="395"/>
                    </a:lnTo>
                    <a:lnTo>
                      <a:pt x="68" y="395"/>
                    </a:lnTo>
                    <a:lnTo>
                      <a:pt x="70" y="394"/>
                    </a:lnTo>
                    <a:lnTo>
                      <a:pt x="71" y="395"/>
                    </a:lnTo>
                    <a:lnTo>
                      <a:pt x="79" y="399"/>
                    </a:lnTo>
                    <a:lnTo>
                      <a:pt x="84" y="399"/>
                    </a:lnTo>
                    <a:lnTo>
                      <a:pt x="89" y="396"/>
                    </a:lnTo>
                    <a:lnTo>
                      <a:pt x="91" y="396"/>
                    </a:lnTo>
                    <a:lnTo>
                      <a:pt x="91" y="394"/>
                    </a:lnTo>
                    <a:lnTo>
                      <a:pt x="90" y="393"/>
                    </a:lnTo>
                    <a:lnTo>
                      <a:pt x="89" y="390"/>
                    </a:lnTo>
                    <a:lnTo>
                      <a:pt x="89" y="383"/>
                    </a:lnTo>
                    <a:lnTo>
                      <a:pt x="93" y="383"/>
                    </a:lnTo>
                    <a:lnTo>
                      <a:pt x="95" y="384"/>
                    </a:lnTo>
                    <a:lnTo>
                      <a:pt x="99" y="386"/>
                    </a:lnTo>
                    <a:lnTo>
                      <a:pt x="101" y="388"/>
                    </a:lnTo>
                    <a:lnTo>
                      <a:pt x="108" y="388"/>
                    </a:lnTo>
                    <a:lnTo>
                      <a:pt x="110" y="386"/>
                    </a:lnTo>
                    <a:lnTo>
                      <a:pt x="111" y="384"/>
                    </a:lnTo>
                    <a:lnTo>
                      <a:pt x="111" y="381"/>
                    </a:lnTo>
                    <a:lnTo>
                      <a:pt x="116" y="381"/>
                    </a:lnTo>
                    <a:lnTo>
                      <a:pt x="120" y="379"/>
                    </a:lnTo>
                    <a:lnTo>
                      <a:pt x="123" y="378"/>
                    </a:lnTo>
                    <a:lnTo>
                      <a:pt x="128" y="370"/>
                    </a:lnTo>
                    <a:lnTo>
                      <a:pt x="130" y="362"/>
                    </a:lnTo>
                    <a:lnTo>
                      <a:pt x="133" y="362"/>
                    </a:lnTo>
                    <a:lnTo>
                      <a:pt x="135" y="361"/>
                    </a:lnTo>
                    <a:lnTo>
                      <a:pt x="139" y="360"/>
                    </a:lnTo>
                    <a:lnTo>
                      <a:pt x="152" y="355"/>
                    </a:lnTo>
                    <a:lnTo>
                      <a:pt x="155" y="352"/>
                    </a:lnTo>
                    <a:lnTo>
                      <a:pt x="157" y="351"/>
                    </a:lnTo>
                    <a:lnTo>
                      <a:pt x="158" y="349"/>
                    </a:lnTo>
                    <a:lnTo>
                      <a:pt x="158" y="339"/>
                    </a:lnTo>
                    <a:lnTo>
                      <a:pt x="159" y="337"/>
                    </a:lnTo>
                    <a:lnTo>
                      <a:pt x="162" y="336"/>
                    </a:lnTo>
                    <a:lnTo>
                      <a:pt x="162" y="335"/>
                    </a:lnTo>
                    <a:lnTo>
                      <a:pt x="174" y="325"/>
                    </a:lnTo>
                    <a:lnTo>
                      <a:pt x="183" y="323"/>
                    </a:lnTo>
                    <a:lnTo>
                      <a:pt x="189" y="323"/>
                    </a:lnTo>
                    <a:lnTo>
                      <a:pt x="189" y="322"/>
                    </a:lnTo>
                    <a:lnTo>
                      <a:pt x="192" y="320"/>
                    </a:lnTo>
                    <a:lnTo>
                      <a:pt x="194" y="318"/>
                    </a:lnTo>
                    <a:lnTo>
                      <a:pt x="197" y="318"/>
                    </a:lnTo>
                    <a:lnTo>
                      <a:pt x="199" y="320"/>
                    </a:lnTo>
                    <a:lnTo>
                      <a:pt x="203" y="320"/>
                    </a:lnTo>
                    <a:lnTo>
                      <a:pt x="208" y="317"/>
                    </a:lnTo>
                    <a:lnTo>
                      <a:pt x="209" y="315"/>
                    </a:lnTo>
                    <a:lnTo>
                      <a:pt x="211" y="313"/>
                    </a:lnTo>
                    <a:lnTo>
                      <a:pt x="211" y="311"/>
                    </a:lnTo>
                    <a:lnTo>
                      <a:pt x="209" y="308"/>
                    </a:lnTo>
                    <a:lnTo>
                      <a:pt x="209" y="306"/>
                    </a:lnTo>
                    <a:lnTo>
                      <a:pt x="208" y="303"/>
                    </a:lnTo>
                    <a:lnTo>
                      <a:pt x="208" y="302"/>
                    </a:lnTo>
                    <a:lnTo>
                      <a:pt x="206" y="293"/>
                    </a:lnTo>
                    <a:lnTo>
                      <a:pt x="202" y="287"/>
                    </a:lnTo>
                    <a:lnTo>
                      <a:pt x="201" y="278"/>
                    </a:lnTo>
                    <a:lnTo>
                      <a:pt x="202" y="271"/>
                    </a:lnTo>
                    <a:lnTo>
                      <a:pt x="207" y="264"/>
                    </a:lnTo>
                    <a:lnTo>
                      <a:pt x="226" y="253"/>
                    </a:lnTo>
                    <a:lnTo>
                      <a:pt x="226" y="258"/>
                    </a:lnTo>
                    <a:lnTo>
                      <a:pt x="224" y="262"/>
                    </a:lnTo>
                    <a:lnTo>
                      <a:pt x="223" y="264"/>
                    </a:lnTo>
                    <a:lnTo>
                      <a:pt x="223" y="271"/>
                    </a:lnTo>
                    <a:lnTo>
                      <a:pt x="226" y="272"/>
                    </a:lnTo>
                    <a:lnTo>
                      <a:pt x="227" y="272"/>
                    </a:lnTo>
                    <a:lnTo>
                      <a:pt x="229" y="273"/>
                    </a:lnTo>
                    <a:lnTo>
                      <a:pt x="231" y="273"/>
                    </a:lnTo>
                    <a:lnTo>
                      <a:pt x="231" y="277"/>
                    </a:lnTo>
                    <a:lnTo>
                      <a:pt x="224" y="283"/>
                    </a:lnTo>
                    <a:lnTo>
                      <a:pt x="221" y="286"/>
                    </a:lnTo>
                    <a:lnTo>
                      <a:pt x="219" y="288"/>
                    </a:lnTo>
                    <a:lnTo>
                      <a:pt x="217" y="292"/>
                    </a:lnTo>
                    <a:lnTo>
                      <a:pt x="217" y="298"/>
                    </a:lnTo>
                    <a:lnTo>
                      <a:pt x="218" y="301"/>
                    </a:lnTo>
                    <a:lnTo>
                      <a:pt x="221" y="302"/>
                    </a:lnTo>
                    <a:lnTo>
                      <a:pt x="222" y="302"/>
                    </a:lnTo>
                    <a:lnTo>
                      <a:pt x="222" y="307"/>
                    </a:lnTo>
                    <a:lnTo>
                      <a:pt x="227" y="307"/>
                    </a:lnTo>
                    <a:lnTo>
                      <a:pt x="229" y="308"/>
                    </a:lnTo>
                    <a:lnTo>
                      <a:pt x="232" y="308"/>
                    </a:lnTo>
                    <a:lnTo>
                      <a:pt x="232" y="311"/>
                    </a:lnTo>
                    <a:lnTo>
                      <a:pt x="234" y="313"/>
                    </a:lnTo>
                    <a:lnTo>
                      <a:pt x="244" y="311"/>
                    </a:lnTo>
                    <a:lnTo>
                      <a:pt x="253" y="307"/>
                    </a:lnTo>
                    <a:lnTo>
                      <a:pt x="262" y="306"/>
                    </a:lnTo>
                    <a:lnTo>
                      <a:pt x="261" y="307"/>
                    </a:lnTo>
                    <a:lnTo>
                      <a:pt x="261" y="308"/>
                    </a:lnTo>
                    <a:lnTo>
                      <a:pt x="260" y="310"/>
                    </a:lnTo>
                    <a:lnTo>
                      <a:pt x="260" y="311"/>
                    </a:lnTo>
                    <a:lnTo>
                      <a:pt x="262" y="312"/>
                    </a:lnTo>
                    <a:lnTo>
                      <a:pt x="265" y="315"/>
                    </a:lnTo>
                    <a:lnTo>
                      <a:pt x="267" y="316"/>
                    </a:lnTo>
                    <a:lnTo>
                      <a:pt x="270" y="316"/>
                    </a:lnTo>
                    <a:lnTo>
                      <a:pt x="272" y="313"/>
                    </a:lnTo>
                    <a:lnTo>
                      <a:pt x="273" y="313"/>
                    </a:lnTo>
                    <a:lnTo>
                      <a:pt x="275" y="312"/>
                    </a:lnTo>
                    <a:lnTo>
                      <a:pt x="280" y="310"/>
                    </a:lnTo>
                    <a:lnTo>
                      <a:pt x="283" y="310"/>
                    </a:lnTo>
                    <a:lnTo>
                      <a:pt x="287" y="308"/>
                    </a:lnTo>
                    <a:lnTo>
                      <a:pt x="292" y="307"/>
                    </a:lnTo>
                    <a:lnTo>
                      <a:pt x="295" y="306"/>
                    </a:lnTo>
                    <a:lnTo>
                      <a:pt x="297" y="303"/>
                    </a:lnTo>
                    <a:lnTo>
                      <a:pt x="305" y="301"/>
                    </a:lnTo>
                    <a:lnTo>
                      <a:pt x="307" y="300"/>
                    </a:lnTo>
                    <a:lnTo>
                      <a:pt x="318" y="300"/>
                    </a:lnTo>
                    <a:lnTo>
                      <a:pt x="321" y="301"/>
                    </a:lnTo>
                    <a:lnTo>
                      <a:pt x="320" y="302"/>
                    </a:lnTo>
                    <a:lnTo>
                      <a:pt x="320" y="306"/>
                    </a:lnTo>
                    <a:lnTo>
                      <a:pt x="325" y="306"/>
                    </a:lnTo>
                    <a:lnTo>
                      <a:pt x="330" y="305"/>
                    </a:lnTo>
                    <a:lnTo>
                      <a:pt x="334" y="305"/>
                    </a:lnTo>
                    <a:lnTo>
                      <a:pt x="336" y="298"/>
                    </a:lnTo>
                    <a:lnTo>
                      <a:pt x="340" y="293"/>
                    </a:lnTo>
                    <a:lnTo>
                      <a:pt x="344" y="289"/>
                    </a:lnTo>
                    <a:lnTo>
                      <a:pt x="347" y="284"/>
                    </a:lnTo>
                    <a:lnTo>
                      <a:pt x="349" y="277"/>
                    </a:lnTo>
                    <a:lnTo>
                      <a:pt x="350" y="268"/>
                    </a:lnTo>
                    <a:lnTo>
                      <a:pt x="354" y="258"/>
                    </a:lnTo>
                    <a:lnTo>
                      <a:pt x="359" y="251"/>
                    </a:lnTo>
                    <a:lnTo>
                      <a:pt x="364" y="248"/>
                    </a:lnTo>
                    <a:lnTo>
                      <a:pt x="366" y="248"/>
                    </a:lnTo>
                    <a:lnTo>
                      <a:pt x="369" y="251"/>
                    </a:lnTo>
                    <a:lnTo>
                      <a:pt x="371" y="252"/>
                    </a:lnTo>
                    <a:lnTo>
                      <a:pt x="372" y="254"/>
                    </a:lnTo>
                    <a:lnTo>
                      <a:pt x="375" y="256"/>
                    </a:lnTo>
                    <a:lnTo>
                      <a:pt x="377" y="258"/>
                    </a:lnTo>
                    <a:lnTo>
                      <a:pt x="380" y="258"/>
                    </a:lnTo>
                    <a:lnTo>
                      <a:pt x="382" y="257"/>
                    </a:lnTo>
                    <a:lnTo>
                      <a:pt x="386" y="256"/>
                    </a:lnTo>
                    <a:lnTo>
                      <a:pt x="387" y="252"/>
                    </a:lnTo>
                    <a:lnTo>
                      <a:pt x="387" y="247"/>
                    </a:lnTo>
                    <a:lnTo>
                      <a:pt x="384" y="240"/>
                    </a:lnTo>
                    <a:lnTo>
                      <a:pt x="376" y="232"/>
                    </a:lnTo>
                    <a:lnTo>
                      <a:pt x="375" y="228"/>
                    </a:lnTo>
                    <a:lnTo>
                      <a:pt x="379" y="224"/>
                    </a:lnTo>
                    <a:lnTo>
                      <a:pt x="385" y="220"/>
                    </a:lnTo>
                    <a:lnTo>
                      <a:pt x="393" y="219"/>
                    </a:lnTo>
                    <a:lnTo>
                      <a:pt x="399" y="218"/>
                    </a:lnTo>
                    <a:lnTo>
                      <a:pt x="410" y="219"/>
                    </a:lnTo>
                    <a:lnTo>
                      <a:pt x="419" y="220"/>
                    </a:lnTo>
                    <a:lnTo>
                      <a:pt x="426" y="219"/>
                    </a:lnTo>
                    <a:lnTo>
                      <a:pt x="441" y="212"/>
                    </a:lnTo>
                    <a:lnTo>
                      <a:pt x="439" y="206"/>
                    </a:lnTo>
                    <a:lnTo>
                      <a:pt x="436" y="203"/>
                    </a:lnTo>
                    <a:lnTo>
                      <a:pt x="434" y="200"/>
                    </a:lnTo>
                    <a:lnTo>
                      <a:pt x="431" y="196"/>
                    </a:lnTo>
                    <a:lnTo>
                      <a:pt x="426" y="201"/>
                    </a:lnTo>
                    <a:lnTo>
                      <a:pt x="418" y="204"/>
                    </a:lnTo>
                    <a:lnTo>
                      <a:pt x="409" y="205"/>
                    </a:lnTo>
                    <a:lnTo>
                      <a:pt x="401" y="205"/>
                    </a:lnTo>
                    <a:lnTo>
                      <a:pt x="389" y="209"/>
                    </a:lnTo>
                    <a:lnTo>
                      <a:pt x="376" y="212"/>
                    </a:lnTo>
                    <a:lnTo>
                      <a:pt x="372" y="212"/>
                    </a:lnTo>
                    <a:lnTo>
                      <a:pt x="370" y="210"/>
                    </a:lnTo>
                    <a:lnTo>
                      <a:pt x="369" y="209"/>
                    </a:lnTo>
                    <a:lnTo>
                      <a:pt x="367" y="206"/>
                    </a:lnTo>
                    <a:lnTo>
                      <a:pt x="364" y="206"/>
                    </a:lnTo>
                    <a:lnTo>
                      <a:pt x="359" y="204"/>
                    </a:lnTo>
                    <a:lnTo>
                      <a:pt x="355" y="203"/>
                    </a:lnTo>
                    <a:lnTo>
                      <a:pt x="352" y="199"/>
                    </a:lnTo>
                    <a:lnTo>
                      <a:pt x="350" y="191"/>
                    </a:lnTo>
                    <a:lnTo>
                      <a:pt x="352" y="186"/>
                    </a:lnTo>
                    <a:lnTo>
                      <a:pt x="355" y="185"/>
                    </a:lnTo>
                    <a:lnTo>
                      <a:pt x="356" y="183"/>
                    </a:lnTo>
                    <a:lnTo>
                      <a:pt x="354" y="181"/>
                    </a:lnTo>
                    <a:lnTo>
                      <a:pt x="351" y="176"/>
                    </a:lnTo>
                    <a:lnTo>
                      <a:pt x="350" y="173"/>
                    </a:lnTo>
                    <a:lnTo>
                      <a:pt x="349" y="170"/>
                    </a:lnTo>
                    <a:lnTo>
                      <a:pt x="349" y="159"/>
                    </a:lnTo>
                    <a:lnTo>
                      <a:pt x="357" y="156"/>
                    </a:lnTo>
                    <a:lnTo>
                      <a:pt x="365" y="151"/>
                    </a:lnTo>
                    <a:lnTo>
                      <a:pt x="372" y="144"/>
                    </a:lnTo>
                    <a:lnTo>
                      <a:pt x="379" y="136"/>
                    </a:lnTo>
                    <a:lnTo>
                      <a:pt x="385" y="131"/>
                    </a:lnTo>
                    <a:lnTo>
                      <a:pt x="387" y="130"/>
                    </a:lnTo>
                    <a:lnTo>
                      <a:pt x="391" y="127"/>
                    </a:lnTo>
                    <a:lnTo>
                      <a:pt x="395" y="126"/>
                    </a:lnTo>
                    <a:lnTo>
                      <a:pt x="398" y="123"/>
                    </a:lnTo>
                    <a:lnTo>
                      <a:pt x="400" y="118"/>
                    </a:lnTo>
                    <a:lnTo>
                      <a:pt x="398" y="112"/>
                    </a:lnTo>
                    <a:lnTo>
                      <a:pt x="393" y="108"/>
                    </a:lnTo>
                    <a:lnTo>
                      <a:pt x="384" y="106"/>
                    </a:lnTo>
                    <a:lnTo>
                      <a:pt x="376" y="106"/>
                    </a:lnTo>
                    <a:lnTo>
                      <a:pt x="366" y="107"/>
                    </a:lnTo>
                    <a:lnTo>
                      <a:pt x="359" y="110"/>
                    </a:lnTo>
                    <a:lnTo>
                      <a:pt x="354" y="115"/>
                    </a:lnTo>
                    <a:lnTo>
                      <a:pt x="352" y="122"/>
                    </a:lnTo>
                    <a:lnTo>
                      <a:pt x="352" y="132"/>
                    </a:lnTo>
                    <a:lnTo>
                      <a:pt x="350" y="139"/>
                    </a:lnTo>
                    <a:lnTo>
                      <a:pt x="342" y="145"/>
                    </a:lnTo>
                    <a:lnTo>
                      <a:pt x="325" y="154"/>
                    </a:lnTo>
                    <a:lnTo>
                      <a:pt x="310" y="164"/>
                    </a:lnTo>
                    <a:lnTo>
                      <a:pt x="306" y="167"/>
                    </a:lnTo>
                    <a:lnTo>
                      <a:pt x="305" y="170"/>
                    </a:lnTo>
                    <a:lnTo>
                      <a:pt x="305" y="180"/>
                    </a:lnTo>
                    <a:lnTo>
                      <a:pt x="303" y="183"/>
                    </a:lnTo>
                    <a:lnTo>
                      <a:pt x="301" y="184"/>
                    </a:lnTo>
                    <a:lnTo>
                      <a:pt x="301" y="191"/>
                    </a:lnTo>
                    <a:lnTo>
                      <a:pt x="303" y="195"/>
                    </a:lnTo>
                    <a:lnTo>
                      <a:pt x="305" y="199"/>
                    </a:lnTo>
                    <a:lnTo>
                      <a:pt x="310" y="200"/>
                    </a:lnTo>
                    <a:lnTo>
                      <a:pt x="315" y="203"/>
                    </a:lnTo>
                    <a:lnTo>
                      <a:pt x="318" y="206"/>
                    </a:lnTo>
                    <a:lnTo>
                      <a:pt x="321" y="210"/>
                    </a:lnTo>
                    <a:lnTo>
                      <a:pt x="322" y="215"/>
                    </a:lnTo>
                    <a:lnTo>
                      <a:pt x="321" y="218"/>
                    </a:lnTo>
                    <a:lnTo>
                      <a:pt x="320" y="222"/>
                    </a:lnTo>
                    <a:lnTo>
                      <a:pt x="315" y="227"/>
                    </a:lnTo>
                    <a:lnTo>
                      <a:pt x="311" y="229"/>
                    </a:lnTo>
                    <a:lnTo>
                      <a:pt x="308" y="232"/>
                    </a:lnTo>
                    <a:lnTo>
                      <a:pt x="306" y="232"/>
                    </a:lnTo>
                    <a:lnTo>
                      <a:pt x="301" y="234"/>
                    </a:lnTo>
                    <a:lnTo>
                      <a:pt x="297" y="238"/>
                    </a:lnTo>
                    <a:lnTo>
                      <a:pt x="296" y="245"/>
                    </a:lnTo>
                    <a:lnTo>
                      <a:pt x="295" y="252"/>
                    </a:lnTo>
                    <a:lnTo>
                      <a:pt x="295" y="254"/>
                    </a:lnTo>
                    <a:lnTo>
                      <a:pt x="296" y="257"/>
                    </a:lnTo>
                    <a:lnTo>
                      <a:pt x="297" y="258"/>
                    </a:lnTo>
                    <a:lnTo>
                      <a:pt x="300" y="258"/>
                    </a:lnTo>
                    <a:lnTo>
                      <a:pt x="301" y="259"/>
                    </a:lnTo>
                    <a:lnTo>
                      <a:pt x="298" y="267"/>
                    </a:lnTo>
                    <a:lnTo>
                      <a:pt x="296" y="269"/>
                    </a:lnTo>
                    <a:lnTo>
                      <a:pt x="293" y="271"/>
                    </a:lnTo>
                    <a:lnTo>
                      <a:pt x="292" y="273"/>
                    </a:lnTo>
                    <a:lnTo>
                      <a:pt x="290" y="276"/>
                    </a:lnTo>
                    <a:lnTo>
                      <a:pt x="290" y="278"/>
                    </a:lnTo>
                    <a:lnTo>
                      <a:pt x="278" y="278"/>
                    </a:lnTo>
                    <a:lnTo>
                      <a:pt x="273" y="281"/>
                    </a:lnTo>
                    <a:lnTo>
                      <a:pt x="265" y="289"/>
                    </a:lnTo>
                    <a:lnTo>
                      <a:pt x="258" y="292"/>
                    </a:lnTo>
                    <a:lnTo>
                      <a:pt x="256" y="289"/>
                    </a:lnTo>
                    <a:lnTo>
                      <a:pt x="253" y="283"/>
                    </a:lnTo>
                    <a:lnTo>
                      <a:pt x="249" y="272"/>
                    </a:lnTo>
                    <a:lnTo>
                      <a:pt x="251" y="269"/>
                    </a:lnTo>
                    <a:lnTo>
                      <a:pt x="251" y="268"/>
                    </a:lnTo>
                    <a:lnTo>
                      <a:pt x="246" y="262"/>
                    </a:lnTo>
                    <a:lnTo>
                      <a:pt x="243" y="254"/>
                    </a:lnTo>
                    <a:lnTo>
                      <a:pt x="242" y="247"/>
                    </a:lnTo>
                    <a:lnTo>
                      <a:pt x="241" y="244"/>
                    </a:lnTo>
                    <a:lnTo>
                      <a:pt x="237" y="242"/>
                    </a:lnTo>
                    <a:lnTo>
                      <a:pt x="237" y="239"/>
                    </a:lnTo>
                    <a:lnTo>
                      <a:pt x="234" y="238"/>
                    </a:lnTo>
                    <a:lnTo>
                      <a:pt x="233" y="235"/>
                    </a:lnTo>
                    <a:lnTo>
                      <a:pt x="233" y="229"/>
                    </a:lnTo>
                    <a:lnTo>
                      <a:pt x="234" y="228"/>
                    </a:lnTo>
                    <a:lnTo>
                      <a:pt x="236" y="225"/>
                    </a:lnTo>
                    <a:lnTo>
                      <a:pt x="232" y="224"/>
                    </a:lnTo>
                    <a:lnTo>
                      <a:pt x="231" y="222"/>
                    </a:lnTo>
                    <a:lnTo>
                      <a:pt x="228" y="219"/>
                    </a:lnTo>
                    <a:lnTo>
                      <a:pt x="227" y="217"/>
                    </a:lnTo>
                    <a:lnTo>
                      <a:pt x="219" y="225"/>
                    </a:lnTo>
                    <a:lnTo>
                      <a:pt x="211" y="234"/>
                    </a:lnTo>
                    <a:lnTo>
                      <a:pt x="201" y="242"/>
                    </a:lnTo>
                    <a:lnTo>
                      <a:pt x="188" y="244"/>
                    </a:lnTo>
                    <a:lnTo>
                      <a:pt x="187" y="244"/>
                    </a:lnTo>
                    <a:lnTo>
                      <a:pt x="184" y="243"/>
                    </a:lnTo>
                    <a:lnTo>
                      <a:pt x="182" y="240"/>
                    </a:lnTo>
                    <a:lnTo>
                      <a:pt x="178" y="239"/>
                    </a:lnTo>
                    <a:lnTo>
                      <a:pt x="175" y="237"/>
                    </a:lnTo>
                    <a:lnTo>
                      <a:pt x="173" y="235"/>
                    </a:lnTo>
                    <a:lnTo>
                      <a:pt x="170" y="233"/>
                    </a:lnTo>
                    <a:lnTo>
                      <a:pt x="173" y="228"/>
                    </a:lnTo>
                    <a:lnTo>
                      <a:pt x="175" y="227"/>
                    </a:lnTo>
                    <a:lnTo>
                      <a:pt x="177" y="227"/>
                    </a:lnTo>
                    <a:lnTo>
                      <a:pt x="177" y="220"/>
                    </a:lnTo>
                    <a:lnTo>
                      <a:pt x="170" y="220"/>
                    </a:lnTo>
                    <a:lnTo>
                      <a:pt x="169" y="222"/>
                    </a:lnTo>
                    <a:lnTo>
                      <a:pt x="167" y="223"/>
                    </a:lnTo>
                    <a:lnTo>
                      <a:pt x="167" y="220"/>
                    </a:lnTo>
                    <a:lnTo>
                      <a:pt x="169" y="217"/>
                    </a:lnTo>
                    <a:lnTo>
                      <a:pt x="170" y="214"/>
                    </a:lnTo>
                    <a:lnTo>
                      <a:pt x="173" y="212"/>
                    </a:lnTo>
                    <a:lnTo>
                      <a:pt x="168" y="203"/>
                    </a:lnTo>
                    <a:lnTo>
                      <a:pt x="167" y="194"/>
                    </a:lnTo>
                    <a:lnTo>
                      <a:pt x="167" y="180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72" y="176"/>
                    </a:lnTo>
                    <a:lnTo>
                      <a:pt x="174" y="175"/>
                    </a:lnTo>
                    <a:lnTo>
                      <a:pt x="175" y="174"/>
                    </a:lnTo>
                    <a:lnTo>
                      <a:pt x="178" y="170"/>
                    </a:lnTo>
                    <a:lnTo>
                      <a:pt x="182" y="166"/>
                    </a:lnTo>
                    <a:lnTo>
                      <a:pt x="184" y="162"/>
                    </a:lnTo>
                    <a:lnTo>
                      <a:pt x="188" y="160"/>
                    </a:lnTo>
                    <a:lnTo>
                      <a:pt x="193" y="159"/>
                    </a:lnTo>
                    <a:lnTo>
                      <a:pt x="198" y="156"/>
                    </a:lnTo>
                    <a:lnTo>
                      <a:pt x="202" y="152"/>
                    </a:lnTo>
                    <a:lnTo>
                      <a:pt x="208" y="150"/>
                    </a:lnTo>
                    <a:lnTo>
                      <a:pt x="217" y="149"/>
                    </a:lnTo>
                    <a:lnTo>
                      <a:pt x="213" y="147"/>
                    </a:lnTo>
                    <a:lnTo>
                      <a:pt x="211" y="147"/>
                    </a:lnTo>
                    <a:lnTo>
                      <a:pt x="207" y="146"/>
                    </a:lnTo>
                    <a:lnTo>
                      <a:pt x="219" y="141"/>
                    </a:lnTo>
                    <a:lnTo>
                      <a:pt x="228" y="134"/>
                    </a:lnTo>
                    <a:lnTo>
                      <a:pt x="236" y="125"/>
                    </a:lnTo>
                    <a:lnTo>
                      <a:pt x="244" y="117"/>
                    </a:lnTo>
                    <a:lnTo>
                      <a:pt x="248" y="110"/>
                    </a:lnTo>
                    <a:lnTo>
                      <a:pt x="249" y="106"/>
                    </a:lnTo>
                    <a:lnTo>
                      <a:pt x="249" y="103"/>
                    </a:lnTo>
                    <a:lnTo>
                      <a:pt x="252" y="101"/>
                    </a:lnTo>
                    <a:lnTo>
                      <a:pt x="252" y="100"/>
                    </a:lnTo>
                    <a:lnTo>
                      <a:pt x="253" y="98"/>
                    </a:lnTo>
                    <a:lnTo>
                      <a:pt x="254" y="96"/>
                    </a:lnTo>
                    <a:lnTo>
                      <a:pt x="254" y="95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60" y="86"/>
                    </a:lnTo>
                    <a:lnTo>
                      <a:pt x="263" y="81"/>
                    </a:lnTo>
                    <a:lnTo>
                      <a:pt x="268" y="77"/>
                    </a:lnTo>
                    <a:lnTo>
                      <a:pt x="275" y="74"/>
                    </a:lnTo>
                    <a:lnTo>
                      <a:pt x="283" y="68"/>
                    </a:lnTo>
                    <a:lnTo>
                      <a:pt x="292" y="59"/>
                    </a:lnTo>
                    <a:lnTo>
                      <a:pt x="297" y="49"/>
                    </a:lnTo>
                    <a:lnTo>
                      <a:pt x="300" y="51"/>
                    </a:lnTo>
                    <a:lnTo>
                      <a:pt x="302" y="51"/>
                    </a:lnTo>
                    <a:lnTo>
                      <a:pt x="305" y="48"/>
                    </a:lnTo>
                    <a:lnTo>
                      <a:pt x="307" y="43"/>
                    </a:lnTo>
                    <a:lnTo>
                      <a:pt x="310" y="40"/>
                    </a:lnTo>
                    <a:lnTo>
                      <a:pt x="308" y="39"/>
                    </a:lnTo>
                    <a:lnTo>
                      <a:pt x="303" y="39"/>
                    </a:lnTo>
                    <a:lnTo>
                      <a:pt x="305" y="37"/>
                    </a:lnTo>
                    <a:lnTo>
                      <a:pt x="307" y="34"/>
                    </a:lnTo>
                    <a:lnTo>
                      <a:pt x="310" y="33"/>
                    </a:lnTo>
                    <a:lnTo>
                      <a:pt x="317" y="33"/>
                    </a:lnTo>
                    <a:lnTo>
                      <a:pt x="321" y="32"/>
                    </a:lnTo>
                    <a:lnTo>
                      <a:pt x="320" y="30"/>
                    </a:lnTo>
                    <a:lnTo>
                      <a:pt x="318" y="30"/>
                    </a:lnTo>
                    <a:lnTo>
                      <a:pt x="317" y="29"/>
                    </a:lnTo>
                    <a:lnTo>
                      <a:pt x="320" y="27"/>
                    </a:lnTo>
                    <a:lnTo>
                      <a:pt x="324" y="25"/>
                    </a:lnTo>
                    <a:lnTo>
                      <a:pt x="327" y="25"/>
                    </a:lnTo>
                    <a:lnTo>
                      <a:pt x="331" y="24"/>
                    </a:lnTo>
                    <a:lnTo>
                      <a:pt x="335" y="24"/>
                    </a:lnTo>
                    <a:lnTo>
                      <a:pt x="335" y="29"/>
                    </a:lnTo>
                    <a:lnTo>
                      <a:pt x="337" y="28"/>
                    </a:lnTo>
                    <a:lnTo>
                      <a:pt x="339" y="27"/>
                    </a:lnTo>
                    <a:lnTo>
                      <a:pt x="340" y="24"/>
                    </a:lnTo>
                    <a:lnTo>
                      <a:pt x="346" y="18"/>
                    </a:lnTo>
                    <a:lnTo>
                      <a:pt x="350" y="18"/>
                    </a:lnTo>
                    <a:lnTo>
                      <a:pt x="350" y="24"/>
                    </a:lnTo>
                    <a:lnTo>
                      <a:pt x="356" y="18"/>
                    </a:lnTo>
                    <a:lnTo>
                      <a:pt x="362" y="17"/>
                    </a:lnTo>
                    <a:lnTo>
                      <a:pt x="370" y="13"/>
                    </a:lnTo>
                    <a:lnTo>
                      <a:pt x="367" y="12"/>
                    </a:lnTo>
                    <a:lnTo>
                      <a:pt x="365" y="12"/>
                    </a:lnTo>
                    <a:lnTo>
                      <a:pt x="364" y="10"/>
                    </a:lnTo>
                    <a:lnTo>
                      <a:pt x="364" y="8"/>
                    </a:lnTo>
                    <a:lnTo>
                      <a:pt x="366" y="5"/>
                    </a:lnTo>
                    <a:lnTo>
                      <a:pt x="369" y="5"/>
                    </a:lnTo>
                    <a:lnTo>
                      <a:pt x="371" y="4"/>
                    </a:lnTo>
                    <a:lnTo>
                      <a:pt x="372" y="3"/>
                    </a:lnTo>
                    <a:lnTo>
                      <a:pt x="375" y="5"/>
                    </a:lnTo>
                    <a:lnTo>
                      <a:pt x="380" y="8"/>
                    </a:lnTo>
                    <a:lnTo>
                      <a:pt x="385" y="6"/>
                    </a:lnTo>
                    <a:lnTo>
                      <a:pt x="390" y="4"/>
                    </a:lnTo>
                    <a:lnTo>
                      <a:pt x="396" y="3"/>
                    </a:lnTo>
                    <a:lnTo>
                      <a:pt x="401" y="1"/>
                    </a:lnTo>
                    <a:lnTo>
                      <a:pt x="403" y="3"/>
                    </a:lnTo>
                    <a:lnTo>
                      <a:pt x="403" y="5"/>
                    </a:lnTo>
                    <a:lnTo>
                      <a:pt x="396" y="12"/>
                    </a:lnTo>
                    <a:lnTo>
                      <a:pt x="394" y="17"/>
                    </a:lnTo>
                    <a:lnTo>
                      <a:pt x="396" y="17"/>
                    </a:lnTo>
                    <a:lnTo>
                      <a:pt x="399" y="15"/>
                    </a:lnTo>
                    <a:lnTo>
                      <a:pt x="401" y="13"/>
                    </a:lnTo>
                    <a:lnTo>
                      <a:pt x="404" y="12"/>
                    </a:lnTo>
                    <a:lnTo>
                      <a:pt x="406" y="8"/>
                    </a:lnTo>
                    <a:lnTo>
                      <a:pt x="409" y="6"/>
                    </a:lnTo>
                    <a:lnTo>
                      <a:pt x="411" y="4"/>
                    </a:lnTo>
                    <a:lnTo>
                      <a:pt x="413" y="8"/>
                    </a:lnTo>
                    <a:lnTo>
                      <a:pt x="413" y="12"/>
                    </a:lnTo>
                    <a:lnTo>
                      <a:pt x="416" y="8"/>
                    </a:lnTo>
                    <a:lnTo>
                      <a:pt x="419" y="6"/>
                    </a:lnTo>
                    <a:lnTo>
                      <a:pt x="423" y="4"/>
                    </a:lnTo>
                    <a:lnTo>
                      <a:pt x="425" y="3"/>
                    </a:lnTo>
                    <a:lnTo>
                      <a:pt x="4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2" name="Title 1">
            <a:extLst>
              <a:ext uri="{FF2B5EF4-FFF2-40B4-BE49-F238E27FC236}">
                <a16:creationId xmlns:a16="http://schemas.microsoft.com/office/drawing/2014/main" id="{179028DA-3837-AD4A-97A4-6BC133BB017E}"/>
              </a:ext>
            </a:extLst>
          </p:cNvPr>
          <p:cNvSpPr txBox="1">
            <a:spLocks/>
          </p:cNvSpPr>
          <p:nvPr/>
        </p:nvSpPr>
        <p:spPr>
          <a:xfrm>
            <a:off x="506305" y="390377"/>
            <a:ext cx="5829410" cy="8194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u="sng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7</a:t>
            </a:r>
            <a:r>
              <a:rPr lang="en-GB" sz="4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GROUP 3 PRESENTATION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204" name="Picture 2" descr="Ironhack Paris (Paris, France) | Meetup">
            <a:extLst>
              <a:ext uri="{FF2B5EF4-FFF2-40B4-BE49-F238E27FC236}">
                <a16:creationId xmlns:a16="http://schemas.microsoft.com/office/drawing/2014/main" id="{AFC8A118-688C-FF40-9D17-A185D82F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100" y="5562599"/>
            <a:ext cx="1288505" cy="12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Subtitle 7">
            <a:extLst>
              <a:ext uri="{FF2B5EF4-FFF2-40B4-BE49-F238E27FC236}">
                <a16:creationId xmlns:a16="http://schemas.microsoft.com/office/drawing/2014/main" id="{E0B58F59-227B-634B-B27E-E81F9D2F8EFE}"/>
              </a:ext>
            </a:extLst>
          </p:cNvPr>
          <p:cNvSpPr txBox="1">
            <a:spLocks/>
          </p:cNvSpPr>
          <p:nvPr/>
        </p:nvSpPr>
        <p:spPr>
          <a:xfrm>
            <a:off x="9078366" y="5523441"/>
            <a:ext cx="3113634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 Katherine CORTES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Abdelaziz MTIMET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Nadim SAAD</a:t>
            </a:r>
          </a:p>
        </p:txBody>
      </p:sp>
      <p:sp>
        <p:nvSpPr>
          <p:cNvPr id="206" name="Subtitle 3">
            <a:extLst>
              <a:ext uri="{FF2B5EF4-FFF2-40B4-BE49-F238E27FC236}">
                <a16:creationId xmlns:a16="http://schemas.microsoft.com/office/drawing/2014/main" id="{8F9E7BF1-9445-8347-B6B4-1F318AE59363}"/>
              </a:ext>
            </a:extLst>
          </p:cNvPr>
          <p:cNvSpPr txBox="1">
            <a:spLocks/>
          </p:cNvSpPr>
          <p:nvPr/>
        </p:nvSpPr>
        <p:spPr>
          <a:xfrm>
            <a:off x="8372143" y="152400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latin typeface="+mn-lt"/>
              </a:rPr>
              <a:t>Date</a:t>
            </a:r>
            <a:r>
              <a:rPr lang="en-IN" sz="2400" dirty="0">
                <a:latin typeface="+mn-lt"/>
              </a:rPr>
              <a:t>: Monday Jan. 31</a:t>
            </a:r>
            <a:r>
              <a:rPr lang="en-IN" sz="2400" baseline="30000" dirty="0">
                <a:latin typeface="+mn-lt"/>
              </a:rPr>
              <a:t>st</a:t>
            </a:r>
            <a:r>
              <a:rPr lang="en-IN" sz="2400" dirty="0">
                <a:latin typeface="+mn-lt"/>
              </a:rPr>
              <a:t> 2022</a:t>
            </a:r>
          </a:p>
        </p:txBody>
      </p:sp>
      <p:pic>
        <p:nvPicPr>
          <p:cNvPr id="1030" name="Picture 6" descr="Netflix | Brand Assets">
            <a:extLst>
              <a:ext uri="{FF2B5EF4-FFF2-40B4-BE49-F238E27FC236}">
                <a16:creationId xmlns:a16="http://schemas.microsoft.com/office/drawing/2014/main" id="{E8B84E34-3846-074E-AA19-0C21FE7A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7741" y="4479008"/>
            <a:ext cx="3714934" cy="17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574987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273040" y="4525505"/>
            <a:ext cx="1645920" cy="16459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115979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284264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52400" dist="38100" dir="5400000" sx="102000" sy="102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4987" y="4974608"/>
            <a:ext cx="962025" cy="747713"/>
            <a:chOff x="1607" y="2001"/>
            <a:chExt cx="606" cy="471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607" y="2001"/>
              <a:ext cx="419" cy="419"/>
            </a:xfrm>
            <a:custGeom>
              <a:avLst/>
              <a:gdLst>
                <a:gd name="T0" fmla="*/ 1126 w 2512"/>
                <a:gd name="T1" fmla="*/ 185 h 2511"/>
                <a:gd name="T2" fmla="*/ 1013 w 2512"/>
                <a:gd name="T3" fmla="*/ 404 h 2511"/>
                <a:gd name="T4" fmla="*/ 722 w 2512"/>
                <a:gd name="T5" fmla="*/ 525 h 2511"/>
                <a:gd name="T6" fmla="*/ 525 w 2512"/>
                <a:gd name="T7" fmla="*/ 389 h 2511"/>
                <a:gd name="T8" fmla="*/ 390 w 2512"/>
                <a:gd name="T9" fmla="*/ 560 h 2511"/>
                <a:gd name="T10" fmla="*/ 524 w 2512"/>
                <a:gd name="T11" fmla="*/ 753 h 2511"/>
                <a:gd name="T12" fmla="*/ 383 w 2512"/>
                <a:gd name="T13" fmla="*/ 1094 h 2511"/>
                <a:gd name="T14" fmla="*/ 151 w 2512"/>
                <a:gd name="T15" fmla="*/ 1135 h 2511"/>
                <a:gd name="T16" fmla="*/ 127 w 2512"/>
                <a:gd name="T17" fmla="*/ 1353 h 2511"/>
                <a:gd name="T18" fmla="*/ 361 w 2512"/>
                <a:gd name="T19" fmla="*/ 1395 h 2511"/>
                <a:gd name="T20" fmla="*/ 481 w 2512"/>
                <a:gd name="T21" fmla="*/ 1686 h 2511"/>
                <a:gd name="T22" fmla="*/ 407 w 2512"/>
                <a:gd name="T23" fmla="*/ 1921 h 2511"/>
                <a:gd name="T24" fmla="*/ 496 w 2512"/>
                <a:gd name="T25" fmla="*/ 2105 h 2511"/>
                <a:gd name="T26" fmla="*/ 693 w 2512"/>
                <a:gd name="T27" fmla="*/ 2003 h 2511"/>
                <a:gd name="T28" fmla="*/ 886 w 2512"/>
                <a:gd name="T29" fmla="*/ 2061 h 2511"/>
                <a:gd name="T30" fmla="*/ 1124 w 2512"/>
                <a:gd name="T31" fmla="*/ 2166 h 2511"/>
                <a:gd name="T32" fmla="*/ 1175 w 2512"/>
                <a:gd name="T33" fmla="*/ 2391 h 2511"/>
                <a:gd name="T34" fmla="*/ 1384 w 2512"/>
                <a:gd name="T35" fmla="*/ 2345 h 2511"/>
                <a:gd name="T36" fmla="*/ 1434 w 2512"/>
                <a:gd name="T37" fmla="*/ 2124 h 2511"/>
                <a:gd name="T38" fmla="*/ 1775 w 2512"/>
                <a:gd name="T39" fmla="*/ 1985 h 2511"/>
                <a:gd name="T40" fmla="*/ 1969 w 2512"/>
                <a:gd name="T41" fmla="*/ 2125 h 2511"/>
                <a:gd name="T42" fmla="*/ 2125 w 2512"/>
                <a:gd name="T43" fmla="*/ 1968 h 2511"/>
                <a:gd name="T44" fmla="*/ 1985 w 2512"/>
                <a:gd name="T45" fmla="*/ 1774 h 2511"/>
                <a:gd name="T46" fmla="*/ 2125 w 2512"/>
                <a:gd name="T47" fmla="*/ 1433 h 2511"/>
                <a:gd name="T48" fmla="*/ 2345 w 2512"/>
                <a:gd name="T49" fmla="*/ 1384 h 2511"/>
                <a:gd name="T50" fmla="*/ 2392 w 2512"/>
                <a:gd name="T51" fmla="*/ 1175 h 2511"/>
                <a:gd name="T52" fmla="*/ 2165 w 2512"/>
                <a:gd name="T53" fmla="*/ 1124 h 2511"/>
                <a:gd name="T54" fmla="*/ 2062 w 2512"/>
                <a:gd name="T55" fmla="*/ 887 h 2511"/>
                <a:gd name="T56" fmla="*/ 2002 w 2512"/>
                <a:gd name="T57" fmla="*/ 694 h 2511"/>
                <a:gd name="T58" fmla="*/ 2105 w 2512"/>
                <a:gd name="T59" fmla="*/ 496 h 2511"/>
                <a:gd name="T60" fmla="*/ 1921 w 2512"/>
                <a:gd name="T61" fmla="*/ 407 h 2511"/>
                <a:gd name="T62" fmla="*/ 1686 w 2512"/>
                <a:gd name="T63" fmla="*/ 482 h 2511"/>
                <a:gd name="T64" fmla="*/ 1395 w 2512"/>
                <a:gd name="T65" fmla="*/ 361 h 2511"/>
                <a:gd name="T66" fmla="*/ 1353 w 2512"/>
                <a:gd name="T67" fmla="*/ 128 h 2511"/>
                <a:gd name="T68" fmla="*/ 1384 w 2512"/>
                <a:gd name="T69" fmla="*/ 12 h 2511"/>
                <a:gd name="T70" fmla="*/ 1504 w 2512"/>
                <a:gd name="T71" fmla="*/ 185 h 2511"/>
                <a:gd name="T72" fmla="*/ 1860 w 2512"/>
                <a:gd name="T73" fmla="*/ 304 h 2511"/>
                <a:gd name="T74" fmla="*/ 2053 w 2512"/>
                <a:gd name="T75" fmla="*/ 289 h 2511"/>
                <a:gd name="T76" fmla="*/ 2243 w 2512"/>
                <a:gd name="T77" fmla="*/ 527 h 2511"/>
                <a:gd name="T78" fmla="*/ 2154 w 2512"/>
                <a:gd name="T79" fmla="*/ 806 h 2511"/>
                <a:gd name="T80" fmla="*/ 2420 w 2512"/>
                <a:gd name="T81" fmla="*/ 1034 h 2511"/>
                <a:gd name="T82" fmla="*/ 2512 w 2512"/>
                <a:gd name="T83" fmla="*/ 1318 h 2511"/>
                <a:gd name="T84" fmla="*/ 2392 w 2512"/>
                <a:gd name="T85" fmla="*/ 1493 h 2511"/>
                <a:gd name="T86" fmla="*/ 2119 w 2512"/>
                <a:gd name="T87" fmla="*/ 1769 h 2511"/>
                <a:gd name="T88" fmla="*/ 2237 w 2512"/>
                <a:gd name="T89" fmla="*/ 2016 h 2511"/>
                <a:gd name="T90" fmla="*/ 2015 w 2512"/>
                <a:gd name="T91" fmla="*/ 2237 h 2511"/>
                <a:gd name="T92" fmla="*/ 1768 w 2512"/>
                <a:gd name="T93" fmla="*/ 2120 h 2511"/>
                <a:gd name="T94" fmla="*/ 1492 w 2512"/>
                <a:gd name="T95" fmla="*/ 2391 h 2511"/>
                <a:gd name="T96" fmla="*/ 1319 w 2512"/>
                <a:gd name="T97" fmla="*/ 2511 h 2511"/>
                <a:gd name="T98" fmla="*/ 1033 w 2512"/>
                <a:gd name="T99" fmla="*/ 2420 h 2511"/>
                <a:gd name="T100" fmla="*/ 807 w 2512"/>
                <a:gd name="T101" fmla="*/ 2154 h 2511"/>
                <a:gd name="T102" fmla="*/ 528 w 2512"/>
                <a:gd name="T103" fmla="*/ 2242 h 2511"/>
                <a:gd name="T104" fmla="*/ 286 w 2512"/>
                <a:gd name="T105" fmla="*/ 2046 h 2511"/>
                <a:gd name="T106" fmla="*/ 323 w 2512"/>
                <a:gd name="T107" fmla="*/ 1838 h 2511"/>
                <a:gd name="T108" fmla="*/ 152 w 2512"/>
                <a:gd name="T109" fmla="*/ 1501 h 2511"/>
                <a:gd name="T110" fmla="*/ 3 w 2512"/>
                <a:gd name="T111" fmla="*/ 1353 h 2511"/>
                <a:gd name="T112" fmla="*/ 66 w 2512"/>
                <a:gd name="T113" fmla="*/ 1051 h 2511"/>
                <a:gd name="T114" fmla="*/ 328 w 2512"/>
                <a:gd name="T115" fmla="*/ 873 h 2511"/>
                <a:gd name="T116" fmla="*/ 270 w 2512"/>
                <a:gd name="T117" fmla="*/ 559 h 2511"/>
                <a:gd name="T118" fmla="*/ 435 w 2512"/>
                <a:gd name="T119" fmla="*/ 304 h 2511"/>
                <a:gd name="T120" fmla="*/ 627 w 2512"/>
                <a:gd name="T121" fmla="*/ 289 h 2511"/>
                <a:gd name="T122" fmla="*/ 1008 w 2512"/>
                <a:gd name="T123" fmla="*/ 283 h 2511"/>
                <a:gd name="T124" fmla="*/ 1099 w 2512"/>
                <a:gd name="T125" fmla="*/ 25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2" h="2511">
                  <a:moveTo>
                    <a:pt x="1193" y="118"/>
                  </a:moveTo>
                  <a:lnTo>
                    <a:pt x="1175" y="121"/>
                  </a:lnTo>
                  <a:lnTo>
                    <a:pt x="1159" y="128"/>
                  </a:lnTo>
                  <a:lnTo>
                    <a:pt x="1146" y="138"/>
                  </a:lnTo>
                  <a:lnTo>
                    <a:pt x="1136" y="151"/>
                  </a:lnTo>
                  <a:lnTo>
                    <a:pt x="1128" y="167"/>
                  </a:lnTo>
                  <a:lnTo>
                    <a:pt x="1126" y="185"/>
                  </a:lnTo>
                  <a:lnTo>
                    <a:pt x="1126" y="330"/>
                  </a:lnTo>
                  <a:lnTo>
                    <a:pt x="1124" y="346"/>
                  </a:lnTo>
                  <a:lnTo>
                    <a:pt x="1117" y="361"/>
                  </a:lnTo>
                  <a:lnTo>
                    <a:pt x="1107" y="373"/>
                  </a:lnTo>
                  <a:lnTo>
                    <a:pt x="1094" y="383"/>
                  </a:lnTo>
                  <a:lnTo>
                    <a:pt x="1078" y="388"/>
                  </a:lnTo>
                  <a:lnTo>
                    <a:pt x="1013" y="404"/>
                  </a:lnTo>
                  <a:lnTo>
                    <a:pt x="949" y="425"/>
                  </a:lnTo>
                  <a:lnTo>
                    <a:pt x="886" y="451"/>
                  </a:lnTo>
                  <a:lnTo>
                    <a:pt x="827" y="482"/>
                  </a:lnTo>
                  <a:lnTo>
                    <a:pt x="768" y="517"/>
                  </a:lnTo>
                  <a:lnTo>
                    <a:pt x="753" y="524"/>
                  </a:lnTo>
                  <a:lnTo>
                    <a:pt x="737" y="527"/>
                  </a:lnTo>
                  <a:lnTo>
                    <a:pt x="722" y="525"/>
                  </a:lnTo>
                  <a:lnTo>
                    <a:pt x="706" y="519"/>
                  </a:lnTo>
                  <a:lnTo>
                    <a:pt x="693" y="509"/>
                  </a:lnTo>
                  <a:lnTo>
                    <a:pt x="590" y="407"/>
                  </a:lnTo>
                  <a:lnTo>
                    <a:pt x="577" y="396"/>
                  </a:lnTo>
                  <a:lnTo>
                    <a:pt x="561" y="389"/>
                  </a:lnTo>
                  <a:lnTo>
                    <a:pt x="543" y="387"/>
                  </a:lnTo>
                  <a:lnTo>
                    <a:pt x="525" y="389"/>
                  </a:lnTo>
                  <a:lnTo>
                    <a:pt x="510" y="396"/>
                  </a:lnTo>
                  <a:lnTo>
                    <a:pt x="496" y="407"/>
                  </a:lnTo>
                  <a:lnTo>
                    <a:pt x="407" y="496"/>
                  </a:lnTo>
                  <a:lnTo>
                    <a:pt x="396" y="511"/>
                  </a:lnTo>
                  <a:lnTo>
                    <a:pt x="390" y="526"/>
                  </a:lnTo>
                  <a:lnTo>
                    <a:pt x="387" y="544"/>
                  </a:lnTo>
                  <a:lnTo>
                    <a:pt x="390" y="560"/>
                  </a:lnTo>
                  <a:lnTo>
                    <a:pt x="396" y="577"/>
                  </a:lnTo>
                  <a:lnTo>
                    <a:pt x="407" y="590"/>
                  </a:lnTo>
                  <a:lnTo>
                    <a:pt x="510" y="694"/>
                  </a:lnTo>
                  <a:lnTo>
                    <a:pt x="520" y="706"/>
                  </a:lnTo>
                  <a:lnTo>
                    <a:pt x="525" y="721"/>
                  </a:lnTo>
                  <a:lnTo>
                    <a:pt x="526" y="737"/>
                  </a:lnTo>
                  <a:lnTo>
                    <a:pt x="524" y="753"/>
                  </a:lnTo>
                  <a:lnTo>
                    <a:pt x="518" y="768"/>
                  </a:lnTo>
                  <a:lnTo>
                    <a:pt x="481" y="826"/>
                  </a:lnTo>
                  <a:lnTo>
                    <a:pt x="450" y="887"/>
                  </a:lnTo>
                  <a:lnTo>
                    <a:pt x="425" y="949"/>
                  </a:lnTo>
                  <a:lnTo>
                    <a:pt x="404" y="1013"/>
                  </a:lnTo>
                  <a:lnTo>
                    <a:pt x="387" y="1079"/>
                  </a:lnTo>
                  <a:lnTo>
                    <a:pt x="383" y="1094"/>
                  </a:lnTo>
                  <a:lnTo>
                    <a:pt x="373" y="1108"/>
                  </a:lnTo>
                  <a:lnTo>
                    <a:pt x="361" y="1118"/>
                  </a:lnTo>
                  <a:lnTo>
                    <a:pt x="347" y="1124"/>
                  </a:lnTo>
                  <a:lnTo>
                    <a:pt x="330" y="1126"/>
                  </a:lnTo>
                  <a:lnTo>
                    <a:pt x="185" y="1126"/>
                  </a:lnTo>
                  <a:lnTo>
                    <a:pt x="168" y="1129"/>
                  </a:lnTo>
                  <a:lnTo>
                    <a:pt x="151" y="1135"/>
                  </a:lnTo>
                  <a:lnTo>
                    <a:pt x="138" y="1145"/>
                  </a:lnTo>
                  <a:lnTo>
                    <a:pt x="127" y="1160"/>
                  </a:lnTo>
                  <a:lnTo>
                    <a:pt x="120" y="1175"/>
                  </a:lnTo>
                  <a:lnTo>
                    <a:pt x="118" y="1193"/>
                  </a:lnTo>
                  <a:lnTo>
                    <a:pt x="118" y="1318"/>
                  </a:lnTo>
                  <a:lnTo>
                    <a:pt x="120" y="1337"/>
                  </a:lnTo>
                  <a:lnTo>
                    <a:pt x="127" y="1353"/>
                  </a:lnTo>
                  <a:lnTo>
                    <a:pt x="138" y="1366"/>
                  </a:lnTo>
                  <a:lnTo>
                    <a:pt x="151" y="1377"/>
                  </a:lnTo>
                  <a:lnTo>
                    <a:pt x="168" y="1384"/>
                  </a:lnTo>
                  <a:lnTo>
                    <a:pt x="185" y="1386"/>
                  </a:lnTo>
                  <a:lnTo>
                    <a:pt x="330" y="1386"/>
                  </a:lnTo>
                  <a:lnTo>
                    <a:pt x="347" y="1388"/>
                  </a:lnTo>
                  <a:lnTo>
                    <a:pt x="361" y="1395"/>
                  </a:lnTo>
                  <a:lnTo>
                    <a:pt x="373" y="1405"/>
                  </a:lnTo>
                  <a:lnTo>
                    <a:pt x="383" y="1418"/>
                  </a:lnTo>
                  <a:lnTo>
                    <a:pt x="387" y="1433"/>
                  </a:lnTo>
                  <a:lnTo>
                    <a:pt x="404" y="1499"/>
                  </a:lnTo>
                  <a:lnTo>
                    <a:pt x="425" y="1563"/>
                  </a:lnTo>
                  <a:lnTo>
                    <a:pt x="450" y="1625"/>
                  </a:lnTo>
                  <a:lnTo>
                    <a:pt x="481" y="1686"/>
                  </a:lnTo>
                  <a:lnTo>
                    <a:pt x="518" y="1744"/>
                  </a:lnTo>
                  <a:lnTo>
                    <a:pt x="524" y="1759"/>
                  </a:lnTo>
                  <a:lnTo>
                    <a:pt x="526" y="1774"/>
                  </a:lnTo>
                  <a:lnTo>
                    <a:pt x="525" y="1791"/>
                  </a:lnTo>
                  <a:lnTo>
                    <a:pt x="520" y="1805"/>
                  </a:lnTo>
                  <a:lnTo>
                    <a:pt x="510" y="1818"/>
                  </a:lnTo>
                  <a:lnTo>
                    <a:pt x="407" y="1921"/>
                  </a:lnTo>
                  <a:lnTo>
                    <a:pt x="396" y="1935"/>
                  </a:lnTo>
                  <a:lnTo>
                    <a:pt x="390" y="1952"/>
                  </a:lnTo>
                  <a:lnTo>
                    <a:pt x="387" y="1968"/>
                  </a:lnTo>
                  <a:lnTo>
                    <a:pt x="390" y="1986"/>
                  </a:lnTo>
                  <a:lnTo>
                    <a:pt x="396" y="2002"/>
                  </a:lnTo>
                  <a:lnTo>
                    <a:pt x="407" y="2016"/>
                  </a:lnTo>
                  <a:lnTo>
                    <a:pt x="496" y="2105"/>
                  </a:lnTo>
                  <a:lnTo>
                    <a:pt x="510" y="2116"/>
                  </a:lnTo>
                  <a:lnTo>
                    <a:pt x="526" y="2123"/>
                  </a:lnTo>
                  <a:lnTo>
                    <a:pt x="543" y="2125"/>
                  </a:lnTo>
                  <a:lnTo>
                    <a:pt x="561" y="2123"/>
                  </a:lnTo>
                  <a:lnTo>
                    <a:pt x="576" y="2116"/>
                  </a:lnTo>
                  <a:lnTo>
                    <a:pt x="590" y="2105"/>
                  </a:lnTo>
                  <a:lnTo>
                    <a:pt x="693" y="2003"/>
                  </a:lnTo>
                  <a:lnTo>
                    <a:pt x="706" y="1993"/>
                  </a:lnTo>
                  <a:lnTo>
                    <a:pt x="720" y="1987"/>
                  </a:lnTo>
                  <a:lnTo>
                    <a:pt x="735" y="1985"/>
                  </a:lnTo>
                  <a:lnTo>
                    <a:pt x="752" y="1987"/>
                  </a:lnTo>
                  <a:lnTo>
                    <a:pt x="768" y="1995"/>
                  </a:lnTo>
                  <a:lnTo>
                    <a:pt x="827" y="2030"/>
                  </a:lnTo>
                  <a:lnTo>
                    <a:pt x="886" y="2061"/>
                  </a:lnTo>
                  <a:lnTo>
                    <a:pt x="949" y="2087"/>
                  </a:lnTo>
                  <a:lnTo>
                    <a:pt x="1013" y="2108"/>
                  </a:lnTo>
                  <a:lnTo>
                    <a:pt x="1078" y="2124"/>
                  </a:lnTo>
                  <a:lnTo>
                    <a:pt x="1094" y="2130"/>
                  </a:lnTo>
                  <a:lnTo>
                    <a:pt x="1107" y="2138"/>
                  </a:lnTo>
                  <a:lnTo>
                    <a:pt x="1117" y="2151"/>
                  </a:lnTo>
                  <a:lnTo>
                    <a:pt x="1124" y="2166"/>
                  </a:lnTo>
                  <a:lnTo>
                    <a:pt x="1126" y="2181"/>
                  </a:lnTo>
                  <a:lnTo>
                    <a:pt x="1126" y="2327"/>
                  </a:lnTo>
                  <a:lnTo>
                    <a:pt x="1128" y="2345"/>
                  </a:lnTo>
                  <a:lnTo>
                    <a:pt x="1136" y="2360"/>
                  </a:lnTo>
                  <a:lnTo>
                    <a:pt x="1146" y="2375"/>
                  </a:lnTo>
                  <a:lnTo>
                    <a:pt x="1159" y="2385"/>
                  </a:lnTo>
                  <a:lnTo>
                    <a:pt x="1175" y="2391"/>
                  </a:lnTo>
                  <a:lnTo>
                    <a:pt x="1193" y="2393"/>
                  </a:lnTo>
                  <a:lnTo>
                    <a:pt x="1319" y="2393"/>
                  </a:lnTo>
                  <a:lnTo>
                    <a:pt x="1337" y="2391"/>
                  </a:lnTo>
                  <a:lnTo>
                    <a:pt x="1353" y="2385"/>
                  </a:lnTo>
                  <a:lnTo>
                    <a:pt x="1366" y="2375"/>
                  </a:lnTo>
                  <a:lnTo>
                    <a:pt x="1376" y="2360"/>
                  </a:lnTo>
                  <a:lnTo>
                    <a:pt x="1384" y="2345"/>
                  </a:lnTo>
                  <a:lnTo>
                    <a:pt x="1386" y="2327"/>
                  </a:lnTo>
                  <a:lnTo>
                    <a:pt x="1386" y="2181"/>
                  </a:lnTo>
                  <a:lnTo>
                    <a:pt x="1388" y="2166"/>
                  </a:lnTo>
                  <a:lnTo>
                    <a:pt x="1395" y="2151"/>
                  </a:lnTo>
                  <a:lnTo>
                    <a:pt x="1405" y="2138"/>
                  </a:lnTo>
                  <a:lnTo>
                    <a:pt x="1418" y="2130"/>
                  </a:lnTo>
                  <a:lnTo>
                    <a:pt x="1434" y="2124"/>
                  </a:lnTo>
                  <a:lnTo>
                    <a:pt x="1499" y="2108"/>
                  </a:lnTo>
                  <a:lnTo>
                    <a:pt x="1563" y="2087"/>
                  </a:lnTo>
                  <a:lnTo>
                    <a:pt x="1626" y="2061"/>
                  </a:lnTo>
                  <a:lnTo>
                    <a:pt x="1686" y="2030"/>
                  </a:lnTo>
                  <a:lnTo>
                    <a:pt x="1744" y="1995"/>
                  </a:lnTo>
                  <a:lnTo>
                    <a:pt x="1759" y="1987"/>
                  </a:lnTo>
                  <a:lnTo>
                    <a:pt x="1775" y="1985"/>
                  </a:lnTo>
                  <a:lnTo>
                    <a:pt x="1790" y="1986"/>
                  </a:lnTo>
                  <a:lnTo>
                    <a:pt x="1806" y="1993"/>
                  </a:lnTo>
                  <a:lnTo>
                    <a:pt x="1819" y="2003"/>
                  </a:lnTo>
                  <a:lnTo>
                    <a:pt x="1921" y="2105"/>
                  </a:lnTo>
                  <a:lnTo>
                    <a:pt x="1936" y="2116"/>
                  </a:lnTo>
                  <a:lnTo>
                    <a:pt x="1951" y="2123"/>
                  </a:lnTo>
                  <a:lnTo>
                    <a:pt x="1969" y="2125"/>
                  </a:lnTo>
                  <a:lnTo>
                    <a:pt x="1985" y="2123"/>
                  </a:lnTo>
                  <a:lnTo>
                    <a:pt x="2002" y="2116"/>
                  </a:lnTo>
                  <a:lnTo>
                    <a:pt x="2016" y="2105"/>
                  </a:lnTo>
                  <a:lnTo>
                    <a:pt x="2105" y="2016"/>
                  </a:lnTo>
                  <a:lnTo>
                    <a:pt x="2116" y="2002"/>
                  </a:lnTo>
                  <a:lnTo>
                    <a:pt x="2122" y="1986"/>
                  </a:lnTo>
                  <a:lnTo>
                    <a:pt x="2125" y="1968"/>
                  </a:lnTo>
                  <a:lnTo>
                    <a:pt x="2122" y="1952"/>
                  </a:lnTo>
                  <a:lnTo>
                    <a:pt x="2116" y="1935"/>
                  </a:lnTo>
                  <a:lnTo>
                    <a:pt x="2105" y="1921"/>
                  </a:lnTo>
                  <a:lnTo>
                    <a:pt x="2002" y="1818"/>
                  </a:lnTo>
                  <a:lnTo>
                    <a:pt x="1992" y="1805"/>
                  </a:lnTo>
                  <a:lnTo>
                    <a:pt x="1987" y="1791"/>
                  </a:lnTo>
                  <a:lnTo>
                    <a:pt x="1985" y="1774"/>
                  </a:lnTo>
                  <a:lnTo>
                    <a:pt x="1988" y="1759"/>
                  </a:lnTo>
                  <a:lnTo>
                    <a:pt x="1995" y="1744"/>
                  </a:lnTo>
                  <a:lnTo>
                    <a:pt x="2031" y="1686"/>
                  </a:lnTo>
                  <a:lnTo>
                    <a:pt x="2062" y="1625"/>
                  </a:lnTo>
                  <a:lnTo>
                    <a:pt x="2087" y="1563"/>
                  </a:lnTo>
                  <a:lnTo>
                    <a:pt x="2108" y="1499"/>
                  </a:lnTo>
                  <a:lnTo>
                    <a:pt x="2125" y="1433"/>
                  </a:lnTo>
                  <a:lnTo>
                    <a:pt x="2130" y="1418"/>
                  </a:lnTo>
                  <a:lnTo>
                    <a:pt x="2139" y="1405"/>
                  </a:lnTo>
                  <a:lnTo>
                    <a:pt x="2151" y="1395"/>
                  </a:lnTo>
                  <a:lnTo>
                    <a:pt x="2165" y="1388"/>
                  </a:lnTo>
                  <a:lnTo>
                    <a:pt x="2182" y="1386"/>
                  </a:lnTo>
                  <a:lnTo>
                    <a:pt x="2326" y="1386"/>
                  </a:lnTo>
                  <a:lnTo>
                    <a:pt x="2345" y="1384"/>
                  </a:lnTo>
                  <a:lnTo>
                    <a:pt x="2361" y="1377"/>
                  </a:lnTo>
                  <a:lnTo>
                    <a:pt x="2374" y="1366"/>
                  </a:lnTo>
                  <a:lnTo>
                    <a:pt x="2385" y="1353"/>
                  </a:lnTo>
                  <a:lnTo>
                    <a:pt x="2392" y="1337"/>
                  </a:lnTo>
                  <a:lnTo>
                    <a:pt x="2394" y="1318"/>
                  </a:lnTo>
                  <a:lnTo>
                    <a:pt x="2394" y="1193"/>
                  </a:lnTo>
                  <a:lnTo>
                    <a:pt x="2392" y="1175"/>
                  </a:lnTo>
                  <a:lnTo>
                    <a:pt x="2385" y="1160"/>
                  </a:lnTo>
                  <a:lnTo>
                    <a:pt x="2374" y="1145"/>
                  </a:lnTo>
                  <a:lnTo>
                    <a:pt x="2361" y="1135"/>
                  </a:lnTo>
                  <a:lnTo>
                    <a:pt x="2345" y="1129"/>
                  </a:lnTo>
                  <a:lnTo>
                    <a:pt x="2326" y="1126"/>
                  </a:lnTo>
                  <a:lnTo>
                    <a:pt x="2182" y="1126"/>
                  </a:lnTo>
                  <a:lnTo>
                    <a:pt x="2165" y="1124"/>
                  </a:lnTo>
                  <a:lnTo>
                    <a:pt x="2151" y="1118"/>
                  </a:lnTo>
                  <a:lnTo>
                    <a:pt x="2139" y="1108"/>
                  </a:lnTo>
                  <a:lnTo>
                    <a:pt x="2130" y="1094"/>
                  </a:lnTo>
                  <a:lnTo>
                    <a:pt x="2125" y="1079"/>
                  </a:lnTo>
                  <a:lnTo>
                    <a:pt x="2108" y="1013"/>
                  </a:lnTo>
                  <a:lnTo>
                    <a:pt x="2087" y="949"/>
                  </a:lnTo>
                  <a:lnTo>
                    <a:pt x="2062" y="887"/>
                  </a:lnTo>
                  <a:lnTo>
                    <a:pt x="2031" y="826"/>
                  </a:lnTo>
                  <a:lnTo>
                    <a:pt x="1995" y="768"/>
                  </a:lnTo>
                  <a:lnTo>
                    <a:pt x="1988" y="753"/>
                  </a:lnTo>
                  <a:lnTo>
                    <a:pt x="1985" y="737"/>
                  </a:lnTo>
                  <a:lnTo>
                    <a:pt x="1987" y="721"/>
                  </a:lnTo>
                  <a:lnTo>
                    <a:pt x="1992" y="706"/>
                  </a:lnTo>
                  <a:lnTo>
                    <a:pt x="2002" y="694"/>
                  </a:lnTo>
                  <a:lnTo>
                    <a:pt x="2105" y="590"/>
                  </a:lnTo>
                  <a:lnTo>
                    <a:pt x="2116" y="577"/>
                  </a:lnTo>
                  <a:lnTo>
                    <a:pt x="2122" y="560"/>
                  </a:lnTo>
                  <a:lnTo>
                    <a:pt x="2125" y="544"/>
                  </a:lnTo>
                  <a:lnTo>
                    <a:pt x="2122" y="526"/>
                  </a:lnTo>
                  <a:lnTo>
                    <a:pt x="2116" y="511"/>
                  </a:lnTo>
                  <a:lnTo>
                    <a:pt x="2105" y="496"/>
                  </a:lnTo>
                  <a:lnTo>
                    <a:pt x="2016" y="407"/>
                  </a:lnTo>
                  <a:lnTo>
                    <a:pt x="2002" y="396"/>
                  </a:lnTo>
                  <a:lnTo>
                    <a:pt x="1987" y="389"/>
                  </a:lnTo>
                  <a:lnTo>
                    <a:pt x="1969" y="387"/>
                  </a:lnTo>
                  <a:lnTo>
                    <a:pt x="1951" y="389"/>
                  </a:lnTo>
                  <a:lnTo>
                    <a:pt x="1936" y="396"/>
                  </a:lnTo>
                  <a:lnTo>
                    <a:pt x="1921" y="407"/>
                  </a:lnTo>
                  <a:lnTo>
                    <a:pt x="1819" y="509"/>
                  </a:lnTo>
                  <a:lnTo>
                    <a:pt x="1806" y="519"/>
                  </a:lnTo>
                  <a:lnTo>
                    <a:pt x="1790" y="525"/>
                  </a:lnTo>
                  <a:lnTo>
                    <a:pt x="1775" y="527"/>
                  </a:lnTo>
                  <a:lnTo>
                    <a:pt x="1759" y="524"/>
                  </a:lnTo>
                  <a:lnTo>
                    <a:pt x="1744" y="517"/>
                  </a:lnTo>
                  <a:lnTo>
                    <a:pt x="1686" y="482"/>
                  </a:lnTo>
                  <a:lnTo>
                    <a:pt x="1626" y="451"/>
                  </a:lnTo>
                  <a:lnTo>
                    <a:pt x="1563" y="425"/>
                  </a:lnTo>
                  <a:lnTo>
                    <a:pt x="1499" y="404"/>
                  </a:lnTo>
                  <a:lnTo>
                    <a:pt x="1434" y="388"/>
                  </a:lnTo>
                  <a:lnTo>
                    <a:pt x="1418" y="383"/>
                  </a:lnTo>
                  <a:lnTo>
                    <a:pt x="1405" y="373"/>
                  </a:lnTo>
                  <a:lnTo>
                    <a:pt x="1395" y="361"/>
                  </a:lnTo>
                  <a:lnTo>
                    <a:pt x="1388" y="346"/>
                  </a:lnTo>
                  <a:lnTo>
                    <a:pt x="1386" y="330"/>
                  </a:lnTo>
                  <a:lnTo>
                    <a:pt x="1386" y="185"/>
                  </a:lnTo>
                  <a:lnTo>
                    <a:pt x="1384" y="167"/>
                  </a:lnTo>
                  <a:lnTo>
                    <a:pt x="1376" y="151"/>
                  </a:lnTo>
                  <a:lnTo>
                    <a:pt x="1366" y="138"/>
                  </a:lnTo>
                  <a:lnTo>
                    <a:pt x="1353" y="128"/>
                  </a:lnTo>
                  <a:lnTo>
                    <a:pt x="1337" y="121"/>
                  </a:lnTo>
                  <a:lnTo>
                    <a:pt x="1319" y="118"/>
                  </a:lnTo>
                  <a:lnTo>
                    <a:pt x="1193" y="118"/>
                  </a:lnTo>
                  <a:close/>
                  <a:moveTo>
                    <a:pt x="1193" y="0"/>
                  </a:moveTo>
                  <a:lnTo>
                    <a:pt x="1319" y="0"/>
                  </a:lnTo>
                  <a:lnTo>
                    <a:pt x="1352" y="3"/>
                  </a:lnTo>
                  <a:lnTo>
                    <a:pt x="1384" y="12"/>
                  </a:lnTo>
                  <a:lnTo>
                    <a:pt x="1413" y="25"/>
                  </a:lnTo>
                  <a:lnTo>
                    <a:pt x="1438" y="44"/>
                  </a:lnTo>
                  <a:lnTo>
                    <a:pt x="1460" y="66"/>
                  </a:lnTo>
                  <a:lnTo>
                    <a:pt x="1479" y="91"/>
                  </a:lnTo>
                  <a:lnTo>
                    <a:pt x="1492" y="121"/>
                  </a:lnTo>
                  <a:lnTo>
                    <a:pt x="1501" y="152"/>
                  </a:lnTo>
                  <a:lnTo>
                    <a:pt x="1504" y="185"/>
                  </a:lnTo>
                  <a:lnTo>
                    <a:pt x="1504" y="283"/>
                  </a:lnTo>
                  <a:lnTo>
                    <a:pt x="1573" y="303"/>
                  </a:lnTo>
                  <a:lnTo>
                    <a:pt x="1640" y="328"/>
                  </a:lnTo>
                  <a:lnTo>
                    <a:pt x="1705" y="358"/>
                  </a:lnTo>
                  <a:lnTo>
                    <a:pt x="1768" y="393"/>
                  </a:lnTo>
                  <a:lnTo>
                    <a:pt x="1838" y="323"/>
                  </a:lnTo>
                  <a:lnTo>
                    <a:pt x="1860" y="304"/>
                  </a:lnTo>
                  <a:lnTo>
                    <a:pt x="1885" y="289"/>
                  </a:lnTo>
                  <a:lnTo>
                    <a:pt x="1911" y="278"/>
                  </a:lnTo>
                  <a:lnTo>
                    <a:pt x="1939" y="271"/>
                  </a:lnTo>
                  <a:lnTo>
                    <a:pt x="1969" y="269"/>
                  </a:lnTo>
                  <a:lnTo>
                    <a:pt x="1998" y="271"/>
                  </a:lnTo>
                  <a:lnTo>
                    <a:pt x="2026" y="278"/>
                  </a:lnTo>
                  <a:lnTo>
                    <a:pt x="2053" y="289"/>
                  </a:lnTo>
                  <a:lnTo>
                    <a:pt x="2077" y="304"/>
                  </a:lnTo>
                  <a:lnTo>
                    <a:pt x="2099" y="323"/>
                  </a:lnTo>
                  <a:lnTo>
                    <a:pt x="2189" y="412"/>
                  </a:lnTo>
                  <a:lnTo>
                    <a:pt x="2211" y="438"/>
                  </a:lnTo>
                  <a:lnTo>
                    <a:pt x="2226" y="466"/>
                  </a:lnTo>
                  <a:lnTo>
                    <a:pt x="2237" y="496"/>
                  </a:lnTo>
                  <a:lnTo>
                    <a:pt x="2243" y="527"/>
                  </a:lnTo>
                  <a:lnTo>
                    <a:pt x="2243" y="559"/>
                  </a:lnTo>
                  <a:lnTo>
                    <a:pt x="2237" y="590"/>
                  </a:lnTo>
                  <a:lnTo>
                    <a:pt x="2226" y="620"/>
                  </a:lnTo>
                  <a:lnTo>
                    <a:pt x="2211" y="649"/>
                  </a:lnTo>
                  <a:lnTo>
                    <a:pt x="2189" y="674"/>
                  </a:lnTo>
                  <a:lnTo>
                    <a:pt x="2119" y="743"/>
                  </a:lnTo>
                  <a:lnTo>
                    <a:pt x="2154" y="806"/>
                  </a:lnTo>
                  <a:lnTo>
                    <a:pt x="2184" y="873"/>
                  </a:lnTo>
                  <a:lnTo>
                    <a:pt x="2208" y="939"/>
                  </a:lnTo>
                  <a:lnTo>
                    <a:pt x="2229" y="1008"/>
                  </a:lnTo>
                  <a:lnTo>
                    <a:pt x="2326" y="1008"/>
                  </a:lnTo>
                  <a:lnTo>
                    <a:pt x="2361" y="1011"/>
                  </a:lnTo>
                  <a:lnTo>
                    <a:pt x="2392" y="1019"/>
                  </a:lnTo>
                  <a:lnTo>
                    <a:pt x="2420" y="1034"/>
                  </a:lnTo>
                  <a:lnTo>
                    <a:pt x="2446" y="1051"/>
                  </a:lnTo>
                  <a:lnTo>
                    <a:pt x="2469" y="1073"/>
                  </a:lnTo>
                  <a:lnTo>
                    <a:pt x="2486" y="1100"/>
                  </a:lnTo>
                  <a:lnTo>
                    <a:pt x="2501" y="1129"/>
                  </a:lnTo>
                  <a:lnTo>
                    <a:pt x="2509" y="1160"/>
                  </a:lnTo>
                  <a:lnTo>
                    <a:pt x="2512" y="1193"/>
                  </a:lnTo>
                  <a:lnTo>
                    <a:pt x="2512" y="1318"/>
                  </a:lnTo>
                  <a:lnTo>
                    <a:pt x="2509" y="1353"/>
                  </a:lnTo>
                  <a:lnTo>
                    <a:pt x="2501" y="1384"/>
                  </a:lnTo>
                  <a:lnTo>
                    <a:pt x="2486" y="1412"/>
                  </a:lnTo>
                  <a:lnTo>
                    <a:pt x="2469" y="1438"/>
                  </a:lnTo>
                  <a:lnTo>
                    <a:pt x="2446" y="1461"/>
                  </a:lnTo>
                  <a:lnTo>
                    <a:pt x="2420" y="1478"/>
                  </a:lnTo>
                  <a:lnTo>
                    <a:pt x="2392" y="1493"/>
                  </a:lnTo>
                  <a:lnTo>
                    <a:pt x="2361" y="1501"/>
                  </a:lnTo>
                  <a:lnTo>
                    <a:pt x="2326" y="1504"/>
                  </a:lnTo>
                  <a:lnTo>
                    <a:pt x="2229" y="1504"/>
                  </a:lnTo>
                  <a:lnTo>
                    <a:pt x="2208" y="1572"/>
                  </a:lnTo>
                  <a:lnTo>
                    <a:pt x="2184" y="1640"/>
                  </a:lnTo>
                  <a:lnTo>
                    <a:pt x="2154" y="1705"/>
                  </a:lnTo>
                  <a:lnTo>
                    <a:pt x="2119" y="1769"/>
                  </a:lnTo>
                  <a:lnTo>
                    <a:pt x="2189" y="1838"/>
                  </a:lnTo>
                  <a:lnTo>
                    <a:pt x="2211" y="1864"/>
                  </a:lnTo>
                  <a:lnTo>
                    <a:pt x="2226" y="1891"/>
                  </a:lnTo>
                  <a:lnTo>
                    <a:pt x="2237" y="1922"/>
                  </a:lnTo>
                  <a:lnTo>
                    <a:pt x="2243" y="1953"/>
                  </a:lnTo>
                  <a:lnTo>
                    <a:pt x="2243" y="1985"/>
                  </a:lnTo>
                  <a:lnTo>
                    <a:pt x="2237" y="2016"/>
                  </a:lnTo>
                  <a:lnTo>
                    <a:pt x="2226" y="2046"/>
                  </a:lnTo>
                  <a:lnTo>
                    <a:pt x="2211" y="2074"/>
                  </a:lnTo>
                  <a:lnTo>
                    <a:pt x="2189" y="2100"/>
                  </a:lnTo>
                  <a:lnTo>
                    <a:pt x="2099" y="2189"/>
                  </a:lnTo>
                  <a:lnTo>
                    <a:pt x="2074" y="2210"/>
                  </a:lnTo>
                  <a:lnTo>
                    <a:pt x="2046" y="2226"/>
                  </a:lnTo>
                  <a:lnTo>
                    <a:pt x="2015" y="2237"/>
                  </a:lnTo>
                  <a:lnTo>
                    <a:pt x="1984" y="2242"/>
                  </a:lnTo>
                  <a:lnTo>
                    <a:pt x="1953" y="2242"/>
                  </a:lnTo>
                  <a:lnTo>
                    <a:pt x="1921" y="2237"/>
                  </a:lnTo>
                  <a:lnTo>
                    <a:pt x="1892" y="2226"/>
                  </a:lnTo>
                  <a:lnTo>
                    <a:pt x="1863" y="2210"/>
                  </a:lnTo>
                  <a:lnTo>
                    <a:pt x="1838" y="2189"/>
                  </a:lnTo>
                  <a:lnTo>
                    <a:pt x="1768" y="2120"/>
                  </a:lnTo>
                  <a:lnTo>
                    <a:pt x="1705" y="2154"/>
                  </a:lnTo>
                  <a:lnTo>
                    <a:pt x="1640" y="2184"/>
                  </a:lnTo>
                  <a:lnTo>
                    <a:pt x="1573" y="2209"/>
                  </a:lnTo>
                  <a:lnTo>
                    <a:pt x="1504" y="2229"/>
                  </a:lnTo>
                  <a:lnTo>
                    <a:pt x="1504" y="2327"/>
                  </a:lnTo>
                  <a:lnTo>
                    <a:pt x="1501" y="2360"/>
                  </a:lnTo>
                  <a:lnTo>
                    <a:pt x="1492" y="2391"/>
                  </a:lnTo>
                  <a:lnTo>
                    <a:pt x="1479" y="2420"/>
                  </a:lnTo>
                  <a:lnTo>
                    <a:pt x="1460" y="2446"/>
                  </a:lnTo>
                  <a:lnTo>
                    <a:pt x="1438" y="2468"/>
                  </a:lnTo>
                  <a:lnTo>
                    <a:pt x="1413" y="2487"/>
                  </a:lnTo>
                  <a:lnTo>
                    <a:pt x="1384" y="2500"/>
                  </a:lnTo>
                  <a:lnTo>
                    <a:pt x="1352" y="2509"/>
                  </a:lnTo>
                  <a:lnTo>
                    <a:pt x="1319" y="2511"/>
                  </a:lnTo>
                  <a:lnTo>
                    <a:pt x="1193" y="2511"/>
                  </a:lnTo>
                  <a:lnTo>
                    <a:pt x="1160" y="2509"/>
                  </a:lnTo>
                  <a:lnTo>
                    <a:pt x="1129" y="2500"/>
                  </a:lnTo>
                  <a:lnTo>
                    <a:pt x="1099" y="2487"/>
                  </a:lnTo>
                  <a:lnTo>
                    <a:pt x="1074" y="2468"/>
                  </a:lnTo>
                  <a:lnTo>
                    <a:pt x="1052" y="2446"/>
                  </a:lnTo>
                  <a:lnTo>
                    <a:pt x="1033" y="2420"/>
                  </a:lnTo>
                  <a:lnTo>
                    <a:pt x="1020" y="2391"/>
                  </a:lnTo>
                  <a:lnTo>
                    <a:pt x="1011" y="2360"/>
                  </a:lnTo>
                  <a:lnTo>
                    <a:pt x="1008" y="2327"/>
                  </a:lnTo>
                  <a:lnTo>
                    <a:pt x="1008" y="2229"/>
                  </a:lnTo>
                  <a:lnTo>
                    <a:pt x="939" y="2209"/>
                  </a:lnTo>
                  <a:lnTo>
                    <a:pt x="872" y="2184"/>
                  </a:lnTo>
                  <a:lnTo>
                    <a:pt x="807" y="2154"/>
                  </a:lnTo>
                  <a:lnTo>
                    <a:pt x="744" y="2120"/>
                  </a:lnTo>
                  <a:lnTo>
                    <a:pt x="674" y="2188"/>
                  </a:lnTo>
                  <a:lnTo>
                    <a:pt x="649" y="2210"/>
                  </a:lnTo>
                  <a:lnTo>
                    <a:pt x="620" y="2226"/>
                  </a:lnTo>
                  <a:lnTo>
                    <a:pt x="590" y="2237"/>
                  </a:lnTo>
                  <a:lnTo>
                    <a:pt x="560" y="2242"/>
                  </a:lnTo>
                  <a:lnTo>
                    <a:pt x="528" y="2242"/>
                  </a:lnTo>
                  <a:lnTo>
                    <a:pt x="497" y="2237"/>
                  </a:lnTo>
                  <a:lnTo>
                    <a:pt x="466" y="2226"/>
                  </a:lnTo>
                  <a:lnTo>
                    <a:pt x="438" y="2210"/>
                  </a:lnTo>
                  <a:lnTo>
                    <a:pt x="413" y="2188"/>
                  </a:lnTo>
                  <a:lnTo>
                    <a:pt x="323" y="2100"/>
                  </a:lnTo>
                  <a:lnTo>
                    <a:pt x="302" y="2074"/>
                  </a:lnTo>
                  <a:lnTo>
                    <a:pt x="286" y="2046"/>
                  </a:lnTo>
                  <a:lnTo>
                    <a:pt x="275" y="2016"/>
                  </a:lnTo>
                  <a:lnTo>
                    <a:pt x="270" y="1984"/>
                  </a:lnTo>
                  <a:lnTo>
                    <a:pt x="270" y="1953"/>
                  </a:lnTo>
                  <a:lnTo>
                    <a:pt x="275" y="1922"/>
                  </a:lnTo>
                  <a:lnTo>
                    <a:pt x="286" y="1891"/>
                  </a:lnTo>
                  <a:lnTo>
                    <a:pt x="302" y="1864"/>
                  </a:lnTo>
                  <a:lnTo>
                    <a:pt x="323" y="1838"/>
                  </a:lnTo>
                  <a:lnTo>
                    <a:pt x="393" y="1769"/>
                  </a:lnTo>
                  <a:lnTo>
                    <a:pt x="358" y="1705"/>
                  </a:lnTo>
                  <a:lnTo>
                    <a:pt x="328" y="1640"/>
                  </a:lnTo>
                  <a:lnTo>
                    <a:pt x="304" y="1572"/>
                  </a:lnTo>
                  <a:lnTo>
                    <a:pt x="283" y="1504"/>
                  </a:lnTo>
                  <a:lnTo>
                    <a:pt x="185" y="1504"/>
                  </a:lnTo>
                  <a:lnTo>
                    <a:pt x="152" y="1501"/>
                  </a:lnTo>
                  <a:lnTo>
                    <a:pt x="120" y="1493"/>
                  </a:lnTo>
                  <a:lnTo>
                    <a:pt x="92" y="1478"/>
                  </a:lnTo>
                  <a:lnTo>
                    <a:pt x="66" y="1461"/>
                  </a:lnTo>
                  <a:lnTo>
                    <a:pt x="43" y="1438"/>
                  </a:lnTo>
                  <a:lnTo>
                    <a:pt x="25" y="1412"/>
                  </a:lnTo>
                  <a:lnTo>
                    <a:pt x="12" y="1384"/>
                  </a:lnTo>
                  <a:lnTo>
                    <a:pt x="3" y="1353"/>
                  </a:lnTo>
                  <a:lnTo>
                    <a:pt x="0" y="1318"/>
                  </a:lnTo>
                  <a:lnTo>
                    <a:pt x="0" y="1193"/>
                  </a:lnTo>
                  <a:lnTo>
                    <a:pt x="3" y="1160"/>
                  </a:lnTo>
                  <a:lnTo>
                    <a:pt x="12" y="1129"/>
                  </a:lnTo>
                  <a:lnTo>
                    <a:pt x="25" y="1100"/>
                  </a:lnTo>
                  <a:lnTo>
                    <a:pt x="43" y="1073"/>
                  </a:lnTo>
                  <a:lnTo>
                    <a:pt x="66" y="1051"/>
                  </a:lnTo>
                  <a:lnTo>
                    <a:pt x="92" y="1034"/>
                  </a:lnTo>
                  <a:lnTo>
                    <a:pt x="120" y="1019"/>
                  </a:lnTo>
                  <a:lnTo>
                    <a:pt x="152" y="1011"/>
                  </a:lnTo>
                  <a:lnTo>
                    <a:pt x="185" y="1008"/>
                  </a:lnTo>
                  <a:lnTo>
                    <a:pt x="283" y="1008"/>
                  </a:lnTo>
                  <a:lnTo>
                    <a:pt x="304" y="939"/>
                  </a:lnTo>
                  <a:lnTo>
                    <a:pt x="328" y="873"/>
                  </a:lnTo>
                  <a:lnTo>
                    <a:pt x="358" y="806"/>
                  </a:lnTo>
                  <a:lnTo>
                    <a:pt x="393" y="743"/>
                  </a:lnTo>
                  <a:lnTo>
                    <a:pt x="323" y="674"/>
                  </a:lnTo>
                  <a:lnTo>
                    <a:pt x="302" y="649"/>
                  </a:lnTo>
                  <a:lnTo>
                    <a:pt x="286" y="620"/>
                  </a:lnTo>
                  <a:lnTo>
                    <a:pt x="275" y="590"/>
                  </a:lnTo>
                  <a:lnTo>
                    <a:pt x="270" y="559"/>
                  </a:lnTo>
                  <a:lnTo>
                    <a:pt x="270" y="527"/>
                  </a:lnTo>
                  <a:lnTo>
                    <a:pt x="275" y="496"/>
                  </a:lnTo>
                  <a:lnTo>
                    <a:pt x="286" y="466"/>
                  </a:lnTo>
                  <a:lnTo>
                    <a:pt x="302" y="438"/>
                  </a:lnTo>
                  <a:lnTo>
                    <a:pt x="323" y="412"/>
                  </a:lnTo>
                  <a:lnTo>
                    <a:pt x="413" y="323"/>
                  </a:lnTo>
                  <a:lnTo>
                    <a:pt x="435" y="304"/>
                  </a:lnTo>
                  <a:lnTo>
                    <a:pt x="459" y="289"/>
                  </a:lnTo>
                  <a:lnTo>
                    <a:pt x="486" y="278"/>
                  </a:lnTo>
                  <a:lnTo>
                    <a:pt x="514" y="271"/>
                  </a:lnTo>
                  <a:lnTo>
                    <a:pt x="543" y="269"/>
                  </a:lnTo>
                  <a:lnTo>
                    <a:pt x="573" y="271"/>
                  </a:lnTo>
                  <a:lnTo>
                    <a:pt x="600" y="278"/>
                  </a:lnTo>
                  <a:lnTo>
                    <a:pt x="627" y="289"/>
                  </a:lnTo>
                  <a:lnTo>
                    <a:pt x="652" y="304"/>
                  </a:lnTo>
                  <a:lnTo>
                    <a:pt x="674" y="323"/>
                  </a:lnTo>
                  <a:lnTo>
                    <a:pt x="744" y="393"/>
                  </a:lnTo>
                  <a:lnTo>
                    <a:pt x="807" y="358"/>
                  </a:lnTo>
                  <a:lnTo>
                    <a:pt x="872" y="328"/>
                  </a:lnTo>
                  <a:lnTo>
                    <a:pt x="939" y="303"/>
                  </a:lnTo>
                  <a:lnTo>
                    <a:pt x="1008" y="283"/>
                  </a:lnTo>
                  <a:lnTo>
                    <a:pt x="1008" y="185"/>
                  </a:lnTo>
                  <a:lnTo>
                    <a:pt x="1011" y="152"/>
                  </a:lnTo>
                  <a:lnTo>
                    <a:pt x="1020" y="121"/>
                  </a:lnTo>
                  <a:lnTo>
                    <a:pt x="1033" y="91"/>
                  </a:lnTo>
                  <a:lnTo>
                    <a:pt x="1052" y="66"/>
                  </a:lnTo>
                  <a:lnTo>
                    <a:pt x="1074" y="44"/>
                  </a:lnTo>
                  <a:lnTo>
                    <a:pt x="1099" y="25"/>
                  </a:lnTo>
                  <a:lnTo>
                    <a:pt x="1129" y="12"/>
                  </a:lnTo>
                  <a:lnTo>
                    <a:pt x="1160" y="3"/>
                  </a:lnTo>
                  <a:lnTo>
                    <a:pt x="1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38" y="2090"/>
              <a:ext cx="41" cy="28"/>
            </a:xfrm>
            <a:custGeom>
              <a:avLst/>
              <a:gdLst>
                <a:gd name="T0" fmla="*/ 60 w 245"/>
                <a:gd name="T1" fmla="*/ 0 h 168"/>
                <a:gd name="T2" fmla="*/ 76 w 245"/>
                <a:gd name="T3" fmla="*/ 3 h 168"/>
                <a:gd name="T4" fmla="*/ 123 w 245"/>
                <a:gd name="T5" fmla="*/ 17 h 168"/>
                <a:gd name="T6" fmla="*/ 169 w 245"/>
                <a:gd name="T7" fmla="*/ 35 h 168"/>
                <a:gd name="T8" fmla="*/ 213 w 245"/>
                <a:gd name="T9" fmla="*/ 56 h 168"/>
                <a:gd name="T10" fmla="*/ 226 w 245"/>
                <a:gd name="T11" fmla="*/ 66 h 168"/>
                <a:gd name="T12" fmla="*/ 236 w 245"/>
                <a:gd name="T13" fmla="*/ 77 h 168"/>
                <a:gd name="T14" fmla="*/ 242 w 245"/>
                <a:gd name="T15" fmla="*/ 91 h 168"/>
                <a:gd name="T16" fmla="*/ 245 w 245"/>
                <a:gd name="T17" fmla="*/ 105 h 168"/>
                <a:gd name="T18" fmla="*/ 244 w 245"/>
                <a:gd name="T19" fmla="*/ 121 h 168"/>
                <a:gd name="T20" fmla="*/ 238 w 245"/>
                <a:gd name="T21" fmla="*/ 135 h 168"/>
                <a:gd name="T22" fmla="*/ 229 w 245"/>
                <a:gd name="T23" fmla="*/ 149 h 168"/>
                <a:gd name="T24" fmla="*/ 216 w 245"/>
                <a:gd name="T25" fmla="*/ 159 h 168"/>
                <a:gd name="T26" fmla="*/ 202 w 245"/>
                <a:gd name="T27" fmla="*/ 166 h 168"/>
                <a:gd name="T28" fmla="*/ 185 w 245"/>
                <a:gd name="T29" fmla="*/ 168 h 168"/>
                <a:gd name="T30" fmla="*/ 172 w 245"/>
                <a:gd name="T31" fmla="*/ 166 h 168"/>
                <a:gd name="T32" fmla="*/ 159 w 245"/>
                <a:gd name="T33" fmla="*/ 162 h 168"/>
                <a:gd name="T34" fmla="*/ 103 w 245"/>
                <a:gd name="T35" fmla="*/ 136 h 168"/>
                <a:gd name="T36" fmla="*/ 43 w 245"/>
                <a:gd name="T37" fmla="*/ 116 h 168"/>
                <a:gd name="T38" fmla="*/ 29 w 245"/>
                <a:gd name="T39" fmla="*/ 110 h 168"/>
                <a:gd name="T40" fmla="*/ 17 w 245"/>
                <a:gd name="T41" fmla="*/ 100 h 168"/>
                <a:gd name="T42" fmla="*/ 8 w 245"/>
                <a:gd name="T43" fmla="*/ 88 h 168"/>
                <a:gd name="T44" fmla="*/ 2 w 245"/>
                <a:gd name="T45" fmla="*/ 73 h 168"/>
                <a:gd name="T46" fmla="*/ 0 w 245"/>
                <a:gd name="T47" fmla="*/ 59 h 168"/>
                <a:gd name="T48" fmla="*/ 3 w 245"/>
                <a:gd name="T49" fmla="*/ 43 h 168"/>
                <a:gd name="T50" fmla="*/ 9 w 245"/>
                <a:gd name="T51" fmla="*/ 28 h 168"/>
                <a:gd name="T52" fmla="*/ 19 w 245"/>
                <a:gd name="T53" fmla="*/ 17 h 168"/>
                <a:gd name="T54" fmla="*/ 31 w 245"/>
                <a:gd name="T55" fmla="*/ 7 h 168"/>
                <a:gd name="T56" fmla="*/ 45 w 245"/>
                <a:gd name="T57" fmla="*/ 2 h 168"/>
                <a:gd name="T58" fmla="*/ 60 w 245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168">
                  <a:moveTo>
                    <a:pt x="60" y="0"/>
                  </a:moveTo>
                  <a:lnTo>
                    <a:pt x="76" y="3"/>
                  </a:lnTo>
                  <a:lnTo>
                    <a:pt x="123" y="17"/>
                  </a:lnTo>
                  <a:lnTo>
                    <a:pt x="169" y="35"/>
                  </a:lnTo>
                  <a:lnTo>
                    <a:pt x="213" y="56"/>
                  </a:lnTo>
                  <a:lnTo>
                    <a:pt x="226" y="66"/>
                  </a:lnTo>
                  <a:lnTo>
                    <a:pt x="236" y="77"/>
                  </a:lnTo>
                  <a:lnTo>
                    <a:pt x="242" y="91"/>
                  </a:lnTo>
                  <a:lnTo>
                    <a:pt x="245" y="105"/>
                  </a:lnTo>
                  <a:lnTo>
                    <a:pt x="244" y="121"/>
                  </a:lnTo>
                  <a:lnTo>
                    <a:pt x="238" y="135"/>
                  </a:lnTo>
                  <a:lnTo>
                    <a:pt x="229" y="149"/>
                  </a:lnTo>
                  <a:lnTo>
                    <a:pt x="216" y="159"/>
                  </a:lnTo>
                  <a:lnTo>
                    <a:pt x="202" y="166"/>
                  </a:lnTo>
                  <a:lnTo>
                    <a:pt x="185" y="168"/>
                  </a:lnTo>
                  <a:lnTo>
                    <a:pt x="172" y="166"/>
                  </a:lnTo>
                  <a:lnTo>
                    <a:pt x="159" y="162"/>
                  </a:lnTo>
                  <a:lnTo>
                    <a:pt x="103" y="136"/>
                  </a:lnTo>
                  <a:lnTo>
                    <a:pt x="43" y="116"/>
                  </a:lnTo>
                  <a:lnTo>
                    <a:pt x="29" y="110"/>
                  </a:lnTo>
                  <a:lnTo>
                    <a:pt x="17" y="100"/>
                  </a:lnTo>
                  <a:lnTo>
                    <a:pt x="8" y="88"/>
                  </a:lnTo>
                  <a:lnTo>
                    <a:pt x="2" y="73"/>
                  </a:lnTo>
                  <a:lnTo>
                    <a:pt x="0" y="59"/>
                  </a:lnTo>
                  <a:lnTo>
                    <a:pt x="3" y="43"/>
                  </a:lnTo>
                  <a:lnTo>
                    <a:pt x="9" y="28"/>
                  </a:lnTo>
                  <a:lnTo>
                    <a:pt x="19" y="17"/>
                  </a:lnTo>
                  <a:lnTo>
                    <a:pt x="31" y="7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693" y="2152"/>
              <a:ext cx="28" cy="47"/>
            </a:xfrm>
            <a:custGeom>
              <a:avLst/>
              <a:gdLst>
                <a:gd name="T0" fmla="*/ 105 w 169"/>
                <a:gd name="T1" fmla="*/ 0 h 281"/>
                <a:gd name="T2" fmla="*/ 121 w 169"/>
                <a:gd name="T3" fmla="*/ 1 h 281"/>
                <a:gd name="T4" fmla="*/ 136 w 169"/>
                <a:gd name="T5" fmla="*/ 5 h 281"/>
                <a:gd name="T6" fmla="*/ 149 w 169"/>
                <a:gd name="T7" fmla="*/ 14 h 281"/>
                <a:gd name="T8" fmla="*/ 159 w 169"/>
                <a:gd name="T9" fmla="*/ 25 h 281"/>
                <a:gd name="T10" fmla="*/ 166 w 169"/>
                <a:gd name="T11" fmla="*/ 39 h 281"/>
                <a:gd name="T12" fmla="*/ 169 w 169"/>
                <a:gd name="T13" fmla="*/ 53 h 281"/>
                <a:gd name="T14" fmla="*/ 169 w 169"/>
                <a:gd name="T15" fmla="*/ 68 h 281"/>
                <a:gd name="T16" fmla="*/ 165 w 169"/>
                <a:gd name="T17" fmla="*/ 84 h 281"/>
                <a:gd name="T18" fmla="*/ 145 w 169"/>
                <a:gd name="T19" fmla="*/ 132 h 281"/>
                <a:gd name="T20" fmla="*/ 130 w 169"/>
                <a:gd name="T21" fmla="*/ 182 h 281"/>
                <a:gd name="T22" fmla="*/ 117 w 169"/>
                <a:gd name="T23" fmla="*/ 233 h 281"/>
                <a:gd name="T24" fmla="*/ 112 w 169"/>
                <a:gd name="T25" fmla="*/ 248 h 281"/>
                <a:gd name="T26" fmla="*/ 103 w 169"/>
                <a:gd name="T27" fmla="*/ 263 h 281"/>
                <a:gd name="T28" fmla="*/ 91 w 169"/>
                <a:gd name="T29" fmla="*/ 272 h 281"/>
                <a:gd name="T30" fmla="*/ 75 w 169"/>
                <a:gd name="T31" fmla="*/ 279 h 281"/>
                <a:gd name="T32" fmla="*/ 60 w 169"/>
                <a:gd name="T33" fmla="*/ 281 h 281"/>
                <a:gd name="T34" fmla="*/ 54 w 169"/>
                <a:gd name="T35" fmla="*/ 281 h 281"/>
                <a:gd name="T36" fmla="*/ 49 w 169"/>
                <a:gd name="T37" fmla="*/ 280 h 281"/>
                <a:gd name="T38" fmla="*/ 31 w 169"/>
                <a:gd name="T39" fmla="*/ 274 h 281"/>
                <a:gd name="T40" fmla="*/ 17 w 169"/>
                <a:gd name="T41" fmla="*/ 263 h 281"/>
                <a:gd name="T42" fmla="*/ 6 w 169"/>
                <a:gd name="T43" fmla="*/ 248 h 281"/>
                <a:gd name="T44" fmla="*/ 0 w 169"/>
                <a:gd name="T45" fmla="*/ 231 h 281"/>
                <a:gd name="T46" fmla="*/ 2 w 169"/>
                <a:gd name="T47" fmla="*/ 212 h 281"/>
                <a:gd name="T48" fmla="*/ 15 w 169"/>
                <a:gd name="T49" fmla="*/ 151 h 281"/>
                <a:gd name="T50" fmla="*/ 34 w 169"/>
                <a:gd name="T51" fmla="*/ 91 h 281"/>
                <a:gd name="T52" fmla="*/ 58 w 169"/>
                <a:gd name="T53" fmla="*/ 34 h 281"/>
                <a:gd name="T54" fmla="*/ 66 w 169"/>
                <a:gd name="T55" fmla="*/ 21 h 281"/>
                <a:gd name="T56" fmla="*/ 78 w 169"/>
                <a:gd name="T57" fmla="*/ 11 h 281"/>
                <a:gd name="T58" fmla="*/ 91 w 169"/>
                <a:gd name="T59" fmla="*/ 3 h 281"/>
                <a:gd name="T60" fmla="*/ 105 w 169"/>
                <a:gd name="T6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81">
                  <a:moveTo>
                    <a:pt x="105" y="0"/>
                  </a:moveTo>
                  <a:lnTo>
                    <a:pt x="121" y="1"/>
                  </a:lnTo>
                  <a:lnTo>
                    <a:pt x="136" y="5"/>
                  </a:lnTo>
                  <a:lnTo>
                    <a:pt x="149" y="14"/>
                  </a:lnTo>
                  <a:lnTo>
                    <a:pt x="159" y="25"/>
                  </a:lnTo>
                  <a:lnTo>
                    <a:pt x="166" y="39"/>
                  </a:lnTo>
                  <a:lnTo>
                    <a:pt x="169" y="53"/>
                  </a:lnTo>
                  <a:lnTo>
                    <a:pt x="169" y="68"/>
                  </a:lnTo>
                  <a:lnTo>
                    <a:pt x="165" y="84"/>
                  </a:lnTo>
                  <a:lnTo>
                    <a:pt x="145" y="132"/>
                  </a:lnTo>
                  <a:lnTo>
                    <a:pt x="130" y="182"/>
                  </a:lnTo>
                  <a:lnTo>
                    <a:pt x="117" y="233"/>
                  </a:lnTo>
                  <a:lnTo>
                    <a:pt x="112" y="248"/>
                  </a:lnTo>
                  <a:lnTo>
                    <a:pt x="103" y="263"/>
                  </a:lnTo>
                  <a:lnTo>
                    <a:pt x="91" y="272"/>
                  </a:lnTo>
                  <a:lnTo>
                    <a:pt x="75" y="279"/>
                  </a:lnTo>
                  <a:lnTo>
                    <a:pt x="60" y="281"/>
                  </a:lnTo>
                  <a:lnTo>
                    <a:pt x="54" y="281"/>
                  </a:lnTo>
                  <a:lnTo>
                    <a:pt x="49" y="280"/>
                  </a:lnTo>
                  <a:lnTo>
                    <a:pt x="31" y="274"/>
                  </a:lnTo>
                  <a:lnTo>
                    <a:pt x="17" y="263"/>
                  </a:lnTo>
                  <a:lnTo>
                    <a:pt x="6" y="248"/>
                  </a:lnTo>
                  <a:lnTo>
                    <a:pt x="0" y="231"/>
                  </a:lnTo>
                  <a:lnTo>
                    <a:pt x="2" y="212"/>
                  </a:lnTo>
                  <a:lnTo>
                    <a:pt x="15" y="151"/>
                  </a:lnTo>
                  <a:lnTo>
                    <a:pt x="34" y="91"/>
                  </a:lnTo>
                  <a:lnTo>
                    <a:pt x="58" y="34"/>
                  </a:lnTo>
                  <a:lnTo>
                    <a:pt x="66" y="21"/>
                  </a:lnTo>
                  <a:lnTo>
                    <a:pt x="78" y="11"/>
                  </a:lnTo>
                  <a:lnTo>
                    <a:pt x="91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693" y="2222"/>
              <a:ext cx="112" cy="112"/>
            </a:xfrm>
            <a:custGeom>
              <a:avLst/>
              <a:gdLst>
                <a:gd name="T0" fmla="*/ 66 w 672"/>
                <a:gd name="T1" fmla="*/ 0 h 672"/>
                <a:gd name="T2" fmla="*/ 83 w 672"/>
                <a:gd name="T3" fmla="*/ 4 h 672"/>
                <a:gd name="T4" fmla="*/ 98 w 672"/>
                <a:gd name="T5" fmla="*/ 15 h 672"/>
                <a:gd name="T6" fmla="*/ 109 w 672"/>
                <a:gd name="T7" fmla="*/ 30 h 672"/>
                <a:gd name="T8" fmla="*/ 115 w 672"/>
                <a:gd name="T9" fmla="*/ 47 h 672"/>
                <a:gd name="T10" fmla="*/ 131 w 672"/>
                <a:gd name="T11" fmla="*/ 110 h 672"/>
                <a:gd name="T12" fmla="*/ 152 w 672"/>
                <a:gd name="T13" fmla="*/ 171 h 672"/>
                <a:gd name="T14" fmla="*/ 178 w 672"/>
                <a:gd name="T15" fmla="*/ 228 h 672"/>
                <a:gd name="T16" fmla="*/ 211 w 672"/>
                <a:gd name="T17" fmla="*/ 282 h 672"/>
                <a:gd name="T18" fmla="*/ 249 w 672"/>
                <a:gd name="T19" fmla="*/ 333 h 672"/>
                <a:gd name="T20" fmla="*/ 291 w 672"/>
                <a:gd name="T21" fmla="*/ 380 h 672"/>
                <a:gd name="T22" fmla="*/ 337 w 672"/>
                <a:gd name="T23" fmla="*/ 423 h 672"/>
                <a:gd name="T24" fmla="*/ 388 w 672"/>
                <a:gd name="T25" fmla="*/ 460 h 672"/>
                <a:gd name="T26" fmla="*/ 442 w 672"/>
                <a:gd name="T27" fmla="*/ 492 h 672"/>
                <a:gd name="T28" fmla="*/ 501 w 672"/>
                <a:gd name="T29" fmla="*/ 520 h 672"/>
                <a:gd name="T30" fmla="*/ 560 w 672"/>
                <a:gd name="T31" fmla="*/ 541 h 672"/>
                <a:gd name="T32" fmla="*/ 624 w 672"/>
                <a:gd name="T33" fmla="*/ 555 h 672"/>
                <a:gd name="T34" fmla="*/ 642 w 672"/>
                <a:gd name="T35" fmla="*/ 562 h 672"/>
                <a:gd name="T36" fmla="*/ 656 w 672"/>
                <a:gd name="T37" fmla="*/ 573 h 672"/>
                <a:gd name="T38" fmla="*/ 666 w 672"/>
                <a:gd name="T39" fmla="*/ 588 h 672"/>
                <a:gd name="T40" fmla="*/ 672 w 672"/>
                <a:gd name="T41" fmla="*/ 605 h 672"/>
                <a:gd name="T42" fmla="*/ 672 w 672"/>
                <a:gd name="T43" fmla="*/ 625 h 672"/>
                <a:gd name="T44" fmla="*/ 666 w 672"/>
                <a:gd name="T45" fmla="*/ 640 h 672"/>
                <a:gd name="T46" fmla="*/ 656 w 672"/>
                <a:gd name="T47" fmla="*/ 653 h 672"/>
                <a:gd name="T48" fmla="*/ 644 w 672"/>
                <a:gd name="T49" fmla="*/ 663 h 672"/>
                <a:gd name="T50" fmla="*/ 630 w 672"/>
                <a:gd name="T51" fmla="*/ 670 h 672"/>
                <a:gd name="T52" fmla="*/ 613 w 672"/>
                <a:gd name="T53" fmla="*/ 672 h 672"/>
                <a:gd name="T54" fmla="*/ 602 w 672"/>
                <a:gd name="T55" fmla="*/ 672 h 672"/>
                <a:gd name="T56" fmla="*/ 538 w 672"/>
                <a:gd name="T57" fmla="*/ 657 h 672"/>
                <a:gd name="T58" fmla="*/ 476 w 672"/>
                <a:gd name="T59" fmla="*/ 637 h 672"/>
                <a:gd name="T60" fmla="*/ 417 w 672"/>
                <a:gd name="T61" fmla="*/ 611 h 672"/>
                <a:gd name="T62" fmla="*/ 359 w 672"/>
                <a:gd name="T63" fmla="*/ 580 h 672"/>
                <a:gd name="T64" fmla="*/ 305 w 672"/>
                <a:gd name="T65" fmla="*/ 546 h 672"/>
                <a:gd name="T66" fmla="*/ 254 w 672"/>
                <a:gd name="T67" fmla="*/ 507 h 672"/>
                <a:gd name="T68" fmla="*/ 208 w 672"/>
                <a:gd name="T69" fmla="*/ 463 h 672"/>
                <a:gd name="T70" fmla="*/ 164 w 672"/>
                <a:gd name="T71" fmla="*/ 416 h 672"/>
                <a:gd name="T72" fmla="*/ 125 w 672"/>
                <a:gd name="T73" fmla="*/ 365 h 672"/>
                <a:gd name="T74" fmla="*/ 90 w 672"/>
                <a:gd name="T75" fmla="*/ 311 h 672"/>
                <a:gd name="T76" fmla="*/ 60 w 672"/>
                <a:gd name="T77" fmla="*/ 255 h 672"/>
                <a:gd name="T78" fmla="*/ 35 w 672"/>
                <a:gd name="T79" fmla="*/ 195 h 672"/>
                <a:gd name="T80" fmla="*/ 14 w 672"/>
                <a:gd name="T81" fmla="*/ 132 h 672"/>
                <a:gd name="T82" fmla="*/ 0 w 672"/>
                <a:gd name="T83" fmla="*/ 68 h 672"/>
                <a:gd name="T84" fmla="*/ 0 w 672"/>
                <a:gd name="T85" fmla="*/ 50 h 672"/>
                <a:gd name="T86" fmla="*/ 4 w 672"/>
                <a:gd name="T87" fmla="*/ 32 h 672"/>
                <a:gd name="T88" fmla="*/ 15 w 672"/>
                <a:gd name="T89" fmla="*/ 18 h 672"/>
                <a:gd name="T90" fmla="*/ 29 w 672"/>
                <a:gd name="T91" fmla="*/ 7 h 672"/>
                <a:gd name="T92" fmla="*/ 47 w 672"/>
                <a:gd name="T93" fmla="*/ 0 h 672"/>
                <a:gd name="T94" fmla="*/ 66 w 672"/>
                <a:gd name="T9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2" h="672">
                  <a:moveTo>
                    <a:pt x="66" y="0"/>
                  </a:moveTo>
                  <a:lnTo>
                    <a:pt x="83" y="4"/>
                  </a:lnTo>
                  <a:lnTo>
                    <a:pt x="98" y="15"/>
                  </a:lnTo>
                  <a:lnTo>
                    <a:pt x="109" y="30"/>
                  </a:lnTo>
                  <a:lnTo>
                    <a:pt x="115" y="47"/>
                  </a:lnTo>
                  <a:lnTo>
                    <a:pt x="131" y="110"/>
                  </a:lnTo>
                  <a:lnTo>
                    <a:pt x="152" y="171"/>
                  </a:lnTo>
                  <a:lnTo>
                    <a:pt x="178" y="228"/>
                  </a:lnTo>
                  <a:lnTo>
                    <a:pt x="211" y="282"/>
                  </a:lnTo>
                  <a:lnTo>
                    <a:pt x="249" y="333"/>
                  </a:lnTo>
                  <a:lnTo>
                    <a:pt x="291" y="380"/>
                  </a:lnTo>
                  <a:lnTo>
                    <a:pt x="337" y="423"/>
                  </a:lnTo>
                  <a:lnTo>
                    <a:pt x="388" y="460"/>
                  </a:lnTo>
                  <a:lnTo>
                    <a:pt x="442" y="492"/>
                  </a:lnTo>
                  <a:lnTo>
                    <a:pt x="501" y="520"/>
                  </a:lnTo>
                  <a:lnTo>
                    <a:pt x="560" y="541"/>
                  </a:lnTo>
                  <a:lnTo>
                    <a:pt x="624" y="555"/>
                  </a:lnTo>
                  <a:lnTo>
                    <a:pt x="642" y="562"/>
                  </a:lnTo>
                  <a:lnTo>
                    <a:pt x="656" y="573"/>
                  </a:lnTo>
                  <a:lnTo>
                    <a:pt x="666" y="588"/>
                  </a:lnTo>
                  <a:lnTo>
                    <a:pt x="672" y="605"/>
                  </a:lnTo>
                  <a:lnTo>
                    <a:pt x="672" y="625"/>
                  </a:lnTo>
                  <a:lnTo>
                    <a:pt x="666" y="640"/>
                  </a:lnTo>
                  <a:lnTo>
                    <a:pt x="656" y="653"/>
                  </a:lnTo>
                  <a:lnTo>
                    <a:pt x="644" y="663"/>
                  </a:lnTo>
                  <a:lnTo>
                    <a:pt x="630" y="670"/>
                  </a:lnTo>
                  <a:lnTo>
                    <a:pt x="613" y="672"/>
                  </a:lnTo>
                  <a:lnTo>
                    <a:pt x="602" y="672"/>
                  </a:lnTo>
                  <a:lnTo>
                    <a:pt x="538" y="657"/>
                  </a:lnTo>
                  <a:lnTo>
                    <a:pt x="476" y="637"/>
                  </a:lnTo>
                  <a:lnTo>
                    <a:pt x="417" y="611"/>
                  </a:lnTo>
                  <a:lnTo>
                    <a:pt x="359" y="580"/>
                  </a:lnTo>
                  <a:lnTo>
                    <a:pt x="305" y="546"/>
                  </a:lnTo>
                  <a:lnTo>
                    <a:pt x="254" y="507"/>
                  </a:lnTo>
                  <a:lnTo>
                    <a:pt x="208" y="463"/>
                  </a:lnTo>
                  <a:lnTo>
                    <a:pt x="164" y="416"/>
                  </a:lnTo>
                  <a:lnTo>
                    <a:pt x="125" y="365"/>
                  </a:lnTo>
                  <a:lnTo>
                    <a:pt x="90" y="311"/>
                  </a:lnTo>
                  <a:lnTo>
                    <a:pt x="60" y="255"/>
                  </a:lnTo>
                  <a:lnTo>
                    <a:pt x="35" y="195"/>
                  </a:lnTo>
                  <a:lnTo>
                    <a:pt x="14" y="132"/>
                  </a:lnTo>
                  <a:lnTo>
                    <a:pt x="0" y="68"/>
                  </a:lnTo>
                  <a:lnTo>
                    <a:pt x="0" y="50"/>
                  </a:lnTo>
                  <a:lnTo>
                    <a:pt x="4" y="32"/>
                  </a:lnTo>
                  <a:lnTo>
                    <a:pt x="15" y="18"/>
                  </a:lnTo>
                  <a:lnTo>
                    <a:pt x="29" y="7"/>
                  </a:lnTo>
                  <a:lnTo>
                    <a:pt x="47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890" y="2121"/>
              <a:ext cx="52" cy="131"/>
            </a:xfrm>
            <a:custGeom>
              <a:avLst/>
              <a:gdLst>
                <a:gd name="T0" fmla="*/ 60 w 307"/>
                <a:gd name="T1" fmla="*/ 0 h 783"/>
                <a:gd name="T2" fmla="*/ 76 w 307"/>
                <a:gd name="T3" fmla="*/ 3 h 783"/>
                <a:gd name="T4" fmla="*/ 89 w 307"/>
                <a:gd name="T5" fmla="*/ 9 h 783"/>
                <a:gd name="T6" fmla="*/ 101 w 307"/>
                <a:gd name="T7" fmla="*/ 19 h 783"/>
                <a:gd name="T8" fmla="*/ 143 w 307"/>
                <a:gd name="T9" fmla="*/ 67 h 783"/>
                <a:gd name="T10" fmla="*/ 181 w 307"/>
                <a:gd name="T11" fmla="*/ 118 h 783"/>
                <a:gd name="T12" fmla="*/ 214 w 307"/>
                <a:gd name="T13" fmla="*/ 171 h 783"/>
                <a:gd name="T14" fmla="*/ 241 w 307"/>
                <a:gd name="T15" fmla="*/ 228 h 783"/>
                <a:gd name="T16" fmla="*/ 265 w 307"/>
                <a:gd name="T17" fmla="*/ 286 h 783"/>
                <a:gd name="T18" fmla="*/ 283 w 307"/>
                <a:gd name="T19" fmla="*/ 347 h 783"/>
                <a:gd name="T20" fmla="*/ 297 w 307"/>
                <a:gd name="T21" fmla="*/ 409 h 783"/>
                <a:gd name="T22" fmla="*/ 304 w 307"/>
                <a:gd name="T23" fmla="*/ 472 h 783"/>
                <a:gd name="T24" fmla="*/ 307 w 307"/>
                <a:gd name="T25" fmla="*/ 535 h 783"/>
                <a:gd name="T26" fmla="*/ 304 w 307"/>
                <a:gd name="T27" fmla="*/ 604 h 783"/>
                <a:gd name="T28" fmla="*/ 294 w 307"/>
                <a:gd name="T29" fmla="*/ 672 h 783"/>
                <a:gd name="T30" fmla="*/ 279 w 307"/>
                <a:gd name="T31" fmla="*/ 740 h 783"/>
                <a:gd name="T32" fmla="*/ 272 w 307"/>
                <a:gd name="T33" fmla="*/ 754 h 783"/>
                <a:gd name="T34" fmla="*/ 263 w 307"/>
                <a:gd name="T35" fmla="*/ 766 h 783"/>
                <a:gd name="T36" fmla="*/ 251 w 307"/>
                <a:gd name="T37" fmla="*/ 775 h 783"/>
                <a:gd name="T38" fmla="*/ 237 w 307"/>
                <a:gd name="T39" fmla="*/ 781 h 783"/>
                <a:gd name="T40" fmla="*/ 222 w 307"/>
                <a:gd name="T41" fmla="*/ 783 h 783"/>
                <a:gd name="T42" fmla="*/ 214 w 307"/>
                <a:gd name="T43" fmla="*/ 783 h 783"/>
                <a:gd name="T44" fmla="*/ 206 w 307"/>
                <a:gd name="T45" fmla="*/ 781 h 783"/>
                <a:gd name="T46" fmla="*/ 192 w 307"/>
                <a:gd name="T47" fmla="*/ 774 h 783"/>
                <a:gd name="T48" fmla="*/ 180 w 307"/>
                <a:gd name="T49" fmla="*/ 765 h 783"/>
                <a:gd name="T50" fmla="*/ 171 w 307"/>
                <a:gd name="T51" fmla="*/ 753 h 783"/>
                <a:gd name="T52" fmla="*/ 165 w 307"/>
                <a:gd name="T53" fmla="*/ 739 h 783"/>
                <a:gd name="T54" fmla="*/ 163 w 307"/>
                <a:gd name="T55" fmla="*/ 723 h 783"/>
                <a:gd name="T56" fmla="*/ 165 w 307"/>
                <a:gd name="T57" fmla="*/ 708 h 783"/>
                <a:gd name="T58" fmla="*/ 178 w 307"/>
                <a:gd name="T59" fmla="*/ 652 h 783"/>
                <a:gd name="T60" fmla="*/ 186 w 307"/>
                <a:gd name="T61" fmla="*/ 593 h 783"/>
                <a:gd name="T62" fmla="*/ 188 w 307"/>
                <a:gd name="T63" fmla="*/ 535 h 783"/>
                <a:gd name="T64" fmla="*/ 186 w 307"/>
                <a:gd name="T65" fmla="*/ 475 h 783"/>
                <a:gd name="T66" fmla="*/ 177 w 307"/>
                <a:gd name="T67" fmla="*/ 415 h 783"/>
                <a:gd name="T68" fmla="*/ 163 w 307"/>
                <a:gd name="T69" fmla="*/ 357 h 783"/>
                <a:gd name="T70" fmla="*/ 144 w 307"/>
                <a:gd name="T71" fmla="*/ 301 h 783"/>
                <a:gd name="T72" fmla="*/ 119 w 307"/>
                <a:gd name="T73" fmla="*/ 246 h 783"/>
                <a:gd name="T74" fmla="*/ 90 w 307"/>
                <a:gd name="T75" fmla="*/ 195 h 783"/>
                <a:gd name="T76" fmla="*/ 55 w 307"/>
                <a:gd name="T77" fmla="*/ 146 h 783"/>
                <a:gd name="T78" fmla="*/ 16 w 307"/>
                <a:gd name="T79" fmla="*/ 100 h 783"/>
                <a:gd name="T80" fmla="*/ 6 w 307"/>
                <a:gd name="T81" fmla="*/ 86 h 783"/>
                <a:gd name="T82" fmla="*/ 1 w 307"/>
                <a:gd name="T83" fmla="*/ 72 h 783"/>
                <a:gd name="T84" fmla="*/ 0 w 307"/>
                <a:gd name="T85" fmla="*/ 58 h 783"/>
                <a:gd name="T86" fmla="*/ 2 w 307"/>
                <a:gd name="T87" fmla="*/ 42 h 783"/>
                <a:gd name="T88" fmla="*/ 9 w 307"/>
                <a:gd name="T89" fmla="*/ 29 h 783"/>
                <a:gd name="T90" fmla="*/ 18 w 307"/>
                <a:gd name="T91" fmla="*/ 16 h 783"/>
                <a:gd name="T92" fmla="*/ 31 w 307"/>
                <a:gd name="T93" fmla="*/ 7 h 783"/>
                <a:gd name="T94" fmla="*/ 45 w 307"/>
                <a:gd name="T95" fmla="*/ 1 h 783"/>
                <a:gd name="T96" fmla="*/ 60 w 307"/>
                <a:gd name="T9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" h="783">
                  <a:moveTo>
                    <a:pt x="60" y="0"/>
                  </a:moveTo>
                  <a:lnTo>
                    <a:pt x="76" y="3"/>
                  </a:lnTo>
                  <a:lnTo>
                    <a:pt x="89" y="9"/>
                  </a:lnTo>
                  <a:lnTo>
                    <a:pt x="101" y="19"/>
                  </a:lnTo>
                  <a:lnTo>
                    <a:pt x="143" y="67"/>
                  </a:lnTo>
                  <a:lnTo>
                    <a:pt x="181" y="118"/>
                  </a:lnTo>
                  <a:lnTo>
                    <a:pt x="214" y="171"/>
                  </a:lnTo>
                  <a:lnTo>
                    <a:pt x="241" y="228"/>
                  </a:lnTo>
                  <a:lnTo>
                    <a:pt x="265" y="286"/>
                  </a:lnTo>
                  <a:lnTo>
                    <a:pt x="283" y="347"/>
                  </a:lnTo>
                  <a:lnTo>
                    <a:pt x="297" y="409"/>
                  </a:lnTo>
                  <a:lnTo>
                    <a:pt x="304" y="472"/>
                  </a:lnTo>
                  <a:lnTo>
                    <a:pt x="307" y="535"/>
                  </a:lnTo>
                  <a:lnTo>
                    <a:pt x="304" y="604"/>
                  </a:lnTo>
                  <a:lnTo>
                    <a:pt x="294" y="672"/>
                  </a:lnTo>
                  <a:lnTo>
                    <a:pt x="279" y="740"/>
                  </a:lnTo>
                  <a:lnTo>
                    <a:pt x="272" y="754"/>
                  </a:lnTo>
                  <a:lnTo>
                    <a:pt x="263" y="766"/>
                  </a:lnTo>
                  <a:lnTo>
                    <a:pt x="251" y="775"/>
                  </a:lnTo>
                  <a:lnTo>
                    <a:pt x="237" y="781"/>
                  </a:lnTo>
                  <a:lnTo>
                    <a:pt x="222" y="783"/>
                  </a:lnTo>
                  <a:lnTo>
                    <a:pt x="214" y="783"/>
                  </a:lnTo>
                  <a:lnTo>
                    <a:pt x="206" y="781"/>
                  </a:lnTo>
                  <a:lnTo>
                    <a:pt x="192" y="774"/>
                  </a:lnTo>
                  <a:lnTo>
                    <a:pt x="180" y="765"/>
                  </a:lnTo>
                  <a:lnTo>
                    <a:pt x="171" y="753"/>
                  </a:lnTo>
                  <a:lnTo>
                    <a:pt x="165" y="739"/>
                  </a:lnTo>
                  <a:lnTo>
                    <a:pt x="163" y="723"/>
                  </a:lnTo>
                  <a:lnTo>
                    <a:pt x="165" y="708"/>
                  </a:lnTo>
                  <a:lnTo>
                    <a:pt x="178" y="652"/>
                  </a:lnTo>
                  <a:lnTo>
                    <a:pt x="186" y="593"/>
                  </a:lnTo>
                  <a:lnTo>
                    <a:pt x="188" y="535"/>
                  </a:lnTo>
                  <a:lnTo>
                    <a:pt x="186" y="475"/>
                  </a:lnTo>
                  <a:lnTo>
                    <a:pt x="177" y="415"/>
                  </a:lnTo>
                  <a:lnTo>
                    <a:pt x="163" y="357"/>
                  </a:lnTo>
                  <a:lnTo>
                    <a:pt x="144" y="301"/>
                  </a:lnTo>
                  <a:lnTo>
                    <a:pt x="119" y="246"/>
                  </a:lnTo>
                  <a:lnTo>
                    <a:pt x="90" y="195"/>
                  </a:lnTo>
                  <a:lnTo>
                    <a:pt x="55" y="146"/>
                  </a:lnTo>
                  <a:lnTo>
                    <a:pt x="16" y="100"/>
                  </a:lnTo>
                  <a:lnTo>
                    <a:pt x="6" y="86"/>
                  </a:lnTo>
                  <a:lnTo>
                    <a:pt x="1" y="72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1987" y="2222"/>
              <a:ext cx="226" cy="250"/>
            </a:xfrm>
            <a:custGeom>
              <a:avLst/>
              <a:gdLst>
                <a:gd name="T0" fmla="*/ 612 w 1352"/>
                <a:gd name="T1" fmla="*/ 168 h 1504"/>
                <a:gd name="T2" fmla="*/ 580 w 1352"/>
                <a:gd name="T3" fmla="*/ 315 h 1504"/>
                <a:gd name="T4" fmla="*/ 359 w 1352"/>
                <a:gd name="T5" fmla="*/ 440 h 1504"/>
                <a:gd name="T6" fmla="*/ 219 w 1352"/>
                <a:gd name="T7" fmla="*/ 410 h 1504"/>
                <a:gd name="T8" fmla="*/ 127 w 1352"/>
                <a:gd name="T9" fmla="*/ 435 h 1504"/>
                <a:gd name="T10" fmla="*/ 151 w 1352"/>
                <a:gd name="T11" fmla="*/ 526 h 1504"/>
                <a:gd name="T12" fmla="*/ 247 w 1352"/>
                <a:gd name="T13" fmla="*/ 633 h 1504"/>
                <a:gd name="T14" fmla="*/ 247 w 1352"/>
                <a:gd name="T15" fmla="*/ 871 h 1504"/>
                <a:gd name="T16" fmla="*/ 151 w 1352"/>
                <a:gd name="T17" fmla="*/ 978 h 1504"/>
                <a:gd name="T18" fmla="*/ 127 w 1352"/>
                <a:gd name="T19" fmla="*/ 1069 h 1504"/>
                <a:gd name="T20" fmla="*/ 219 w 1352"/>
                <a:gd name="T21" fmla="*/ 1094 h 1504"/>
                <a:gd name="T22" fmla="*/ 359 w 1352"/>
                <a:gd name="T23" fmla="*/ 1064 h 1504"/>
                <a:gd name="T24" fmla="*/ 580 w 1352"/>
                <a:gd name="T25" fmla="*/ 1188 h 1504"/>
                <a:gd name="T26" fmla="*/ 612 w 1352"/>
                <a:gd name="T27" fmla="*/ 1336 h 1504"/>
                <a:gd name="T28" fmla="*/ 693 w 1352"/>
                <a:gd name="T29" fmla="*/ 1384 h 1504"/>
                <a:gd name="T30" fmla="*/ 743 w 1352"/>
                <a:gd name="T31" fmla="*/ 1239 h 1504"/>
                <a:gd name="T32" fmla="*/ 833 w 1352"/>
                <a:gd name="T33" fmla="*/ 1167 h 1504"/>
                <a:gd name="T34" fmla="*/ 1020 w 1352"/>
                <a:gd name="T35" fmla="*/ 1048 h 1504"/>
                <a:gd name="T36" fmla="*/ 1167 w 1352"/>
                <a:gd name="T37" fmla="*/ 1102 h 1504"/>
                <a:gd name="T38" fmla="*/ 1234 w 1352"/>
                <a:gd name="T39" fmla="*/ 1035 h 1504"/>
                <a:gd name="T40" fmla="*/ 1119 w 1352"/>
                <a:gd name="T41" fmla="*/ 928 h 1504"/>
                <a:gd name="T42" fmla="*/ 1119 w 1352"/>
                <a:gd name="T43" fmla="*/ 791 h 1504"/>
                <a:gd name="T44" fmla="*/ 1104 w 1352"/>
                <a:gd name="T45" fmla="*/ 602 h 1504"/>
                <a:gd name="T46" fmla="*/ 1225 w 1352"/>
                <a:gd name="T47" fmla="*/ 502 h 1504"/>
                <a:gd name="T48" fmla="*/ 1200 w 1352"/>
                <a:gd name="T49" fmla="*/ 410 h 1504"/>
                <a:gd name="T50" fmla="*/ 1050 w 1352"/>
                <a:gd name="T51" fmla="*/ 456 h 1504"/>
                <a:gd name="T52" fmla="*/ 918 w 1352"/>
                <a:gd name="T53" fmla="*/ 379 h 1504"/>
                <a:gd name="T54" fmla="*/ 751 w 1352"/>
                <a:gd name="T55" fmla="*/ 295 h 1504"/>
                <a:gd name="T56" fmla="*/ 723 w 1352"/>
                <a:gd name="T57" fmla="*/ 138 h 1504"/>
                <a:gd name="T58" fmla="*/ 741 w 1352"/>
                <a:gd name="T59" fmla="*/ 12 h 1504"/>
                <a:gd name="T60" fmla="*/ 858 w 1352"/>
                <a:gd name="T61" fmla="*/ 152 h 1504"/>
                <a:gd name="T62" fmla="*/ 1044 w 1352"/>
                <a:gd name="T63" fmla="*/ 325 h 1504"/>
                <a:gd name="T64" fmla="*/ 1215 w 1352"/>
                <a:gd name="T65" fmla="*/ 290 h 1504"/>
                <a:gd name="T66" fmla="*/ 1340 w 1352"/>
                <a:gd name="T67" fmla="*/ 403 h 1504"/>
                <a:gd name="T68" fmla="*/ 1322 w 1352"/>
                <a:gd name="T69" fmla="*/ 568 h 1504"/>
                <a:gd name="T70" fmla="*/ 1238 w 1352"/>
                <a:gd name="T71" fmla="*/ 751 h 1504"/>
                <a:gd name="T72" fmla="*/ 1322 w 1352"/>
                <a:gd name="T73" fmla="*/ 936 h 1504"/>
                <a:gd name="T74" fmla="*/ 1340 w 1352"/>
                <a:gd name="T75" fmla="*/ 1101 h 1504"/>
                <a:gd name="T76" fmla="*/ 1215 w 1352"/>
                <a:gd name="T77" fmla="*/ 1214 h 1504"/>
                <a:gd name="T78" fmla="*/ 1044 w 1352"/>
                <a:gd name="T79" fmla="*/ 1177 h 1504"/>
                <a:gd name="T80" fmla="*/ 858 w 1352"/>
                <a:gd name="T81" fmla="*/ 1352 h 1504"/>
                <a:gd name="T82" fmla="*/ 741 w 1352"/>
                <a:gd name="T83" fmla="*/ 1492 h 1504"/>
                <a:gd name="T84" fmla="*/ 556 w 1352"/>
                <a:gd name="T85" fmla="*/ 1460 h 1504"/>
                <a:gd name="T86" fmla="*/ 491 w 1352"/>
                <a:gd name="T87" fmla="*/ 1283 h 1504"/>
                <a:gd name="T88" fmla="*/ 251 w 1352"/>
                <a:gd name="T89" fmla="*/ 1208 h 1504"/>
                <a:gd name="T90" fmla="*/ 85 w 1352"/>
                <a:gd name="T91" fmla="*/ 1191 h 1504"/>
                <a:gd name="T92" fmla="*/ 0 w 1352"/>
                <a:gd name="T93" fmla="*/ 1044 h 1504"/>
                <a:gd name="T94" fmla="*/ 68 w 1352"/>
                <a:gd name="T95" fmla="*/ 893 h 1504"/>
                <a:gd name="T96" fmla="*/ 123 w 1352"/>
                <a:gd name="T97" fmla="*/ 647 h 1504"/>
                <a:gd name="T98" fmla="*/ 6 w 1352"/>
                <a:gd name="T99" fmla="*/ 516 h 1504"/>
                <a:gd name="T100" fmla="*/ 41 w 1352"/>
                <a:gd name="T101" fmla="*/ 352 h 1504"/>
                <a:gd name="T102" fmla="*/ 194 w 1352"/>
                <a:gd name="T103" fmla="*/ 283 h 1504"/>
                <a:gd name="T104" fmla="*/ 394 w 1352"/>
                <a:gd name="T105" fmla="*/ 265 h 1504"/>
                <a:gd name="T106" fmla="*/ 517 w 1352"/>
                <a:gd name="T107" fmla="*/ 91 h 1504"/>
                <a:gd name="T108" fmla="*/ 676 w 1352"/>
                <a:gd name="T10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52" h="1504">
                  <a:moveTo>
                    <a:pt x="676" y="118"/>
                  </a:moveTo>
                  <a:lnTo>
                    <a:pt x="658" y="120"/>
                  </a:lnTo>
                  <a:lnTo>
                    <a:pt x="643" y="127"/>
                  </a:lnTo>
                  <a:lnTo>
                    <a:pt x="628" y="138"/>
                  </a:lnTo>
                  <a:lnTo>
                    <a:pt x="618" y="151"/>
                  </a:lnTo>
                  <a:lnTo>
                    <a:pt x="612" y="168"/>
                  </a:lnTo>
                  <a:lnTo>
                    <a:pt x="609" y="185"/>
                  </a:lnTo>
                  <a:lnTo>
                    <a:pt x="609" y="265"/>
                  </a:lnTo>
                  <a:lnTo>
                    <a:pt x="607" y="280"/>
                  </a:lnTo>
                  <a:lnTo>
                    <a:pt x="601" y="295"/>
                  </a:lnTo>
                  <a:lnTo>
                    <a:pt x="592" y="307"/>
                  </a:lnTo>
                  <a:lnTo>
                    <a:pt x="580" y="315"/>
                  </a:lnTo>
                  <a:lnTo>
                    <a:pt x="564" y="322"/>
                  </a:lnTo>
                  <a:lnTo>
                    <a:pt x="519" y="336"/>
                  </a:lnTo>
                  <a:lnTo>
                    <a:pt x="475" y="355"/>
                  </a:lnTo>
                  <a:lnTo>
                    <a:pt x="433" y="379"/>
                  </a:lnTo>
                  <a:lnTo>
                    <a:pt x="394" y="408"/>
                  </a:lnTo>
                  <a:lnTo>
                    <a:pt x="359" y="440"/>
                  </a:lnTo>
                  <a:lnTo>
                    <a:pt x="346" y="450"/>
                  </a:lnTo>
                  <a:lnTo>
                    <a:pt x="332" y="456"/>
                  </a:lnTo>
                  <a:lnTo>
                    <a:pt x="317" y="458"/>
                  </a:lnTo>
                  <a:lnTo>
                    <a:pt x="302" y="456"/>
                  </a:lnTo>
                  <a:lnTo>
                    <a:pt x="287" y="450"/>
                  </a:lnTo>
                  <a:lnTo>
                    <a:pt x="219" y="410"/>
                  </a:lnTo>
                  <a:lnTo>
                    <a:pt x="202" y="404"/>
                  </a:lnTo>
                  <a:lnTo>
                    <a:pt x="185" y="402"/>
                  </a:lnTo>
                  <a:lnTo>
                    <a:pt x="168" y="404"/>
                  </a:lnTo>
                  <a:lnTo>
                    <a:pt x="151" y="410"/>
                  </a:lnTo>
                  <a:lnTo>
                    <a:pt x="137" y="421"/>
                  </a:lnTo>
                  <a:lnTo>
                    <a:pt x="127" y="435"/>
                  </a:lnTo>
                  <a:lnTo>
                    <a:pt x="121" y="451"/>
                  </a:lnTo>
                  <a:lnTo>
                    <a:pt x="118" y="469"/>
                  </a:lnTo>
                  <a:lnTo>
                    <a:pt x="121" y="485"/>
                  </a:lnTo>
                  <a:lnTo>
                    <a:pt x="127" y="502"/>
                  </a:lnTo>
                  <a:lnTo>
                    <a:pt x="137" y="515"/>
                  </a:lnTo>
                  <a:lnTo>
                    <a:pt x="151" y="526"/>
                  </a:lnTo>
                  <a:lnTo>
                    <a:pt x="220" y="566"/>
                  </a:lnTo>
                  <a:lnTo>
                    <a:pt x="233" y="576"/>
                  </a:lnTo>
                  <a:lnTo>
                    <a:pt x="242" y="588"/>
                  </a:lnTo>
                  <a:lnTo>
                    <a:pt x="247" y="602"/>
                  </a:lnTo>
                  <a:lnTo>
                    <a:pt x="250" y="618"/>
                  </a:lnTo>
                  <a:lnTo>
                    <a:pt x="247" y="633"/>
                  </a:lnTo>
                  <a:lnTo>
                    <a:pt x="239" y="673"/>
                  </a:lnTo>
                  <a:lnTo>
                    <a:pt x="233" y="713"/>
                  </a:lnTo>
                  <a:lnTo>
                    <a:pt x="231" y="751"/>
                  </a:lnTo>
                  <a:lnTo>
                    <a:pt x="233" y="791"/>
                  </a:lnTo>
                  <a:lnTo>
                    <a:pt x="239" y="831"/>
                  </a:lnTo>
                  <a:lnTo>
                    <a:pt x="247" y="871"/>
                  </a:lnTo>
                  <a:lnTo>
                    <a:pt x="250" y="886"/>
                  </a:lnTo>
                  <a:lnTo>
                    <a:pt x="247" y="901"/>
                  </a:lnTo>
                  <a:lnTo>
                    <a:pt x="242" y="916"/>
                  </a:lnTo>
                  <a:lnTo>
                    <a:pt x="233" y="928"/>
                  </a:lnTo>
                  <a:lnTo>
                    <a:pt x="220" y="938"/>
                  </a:lnTo>
                  <a:lnTo>
                    <a:pt x="151" y="978"/>
                  </a:lnTo>
                  <a:lnTo>
                    <a:pt x="137" y="989"/>
                  </a:lnTo>
                  <a:lnTo>
                    <a:pt x="127" y="1002"/>
                  </a:lnTo>
                  <a:lnTo>
                    <a:pt x="121" y="1018"/>
                  </a:lnTo>
                  <a:lnTo>
                    <a:pt x="118" y="1035"/>
                  </a:lnTo>
                  <a:lnTo>
                    <a:pt x="121" y="1053"/>
                  </a:lnTo>
                  <a:lnTo>
                    <a:pt x="127" y="1069"/>
                  </a:lnTo>
                  <a:lnTo>
                    <a:pt x="138" y="1082"/>
                  </a:lnTo>
                  <a:lnTo>
                    <a:pt x="151" y="1094"/>
                  </a:lnTo>
                  <a:lnTo>
                    <a:pt x="168" y="1100"/>
                  </a:lnTo>
                  <a:lnTo>
                    <a:pt x="185" y="1102"/>
                  </a:lnTo>
                  <a:lnTo>
                    <a:pt x="202" y="1100"/>
                  </a:lnTo>
                  <a:lnTo>
                    <a:pt x="219" y="1094"/>
                  </a:lnTo>
                  <a:lnTo>
                    <a:pt x="287" y="1054"/>
                  </a:lnTo>
                  <a:lnTo>
                    <a:pt x="302" y="1048"/>
                  </a:lnTo>
                  <a:lnTo>
                    <a:pt x="317" y="1046"/>
                  </a:lnTo>
                  <a:lnTo>
                    <a:pt x="331" y="1048"/>
                  </a:lnTo>
                  <a:lnTo>
                    <a:pt x="346" y="1054"/>
                  </a:lnTo>
                  <a:lnTo>
                    <a:pt x="359" y="1064"/>
                  </a:lnTo>
                  <a:lnTo>
                    <a:pt x="394" y="1096"/>
                  </a:lnTo>
                  <a:lnTo>
                    <a:pt x="433" y="1124"/>
                  </a:lnTo>
                  <a:lnTo>
                    <a:pt x="475" y="1149"/>
                  </a:lnTo>
                  <a:lnTo>
                    <a:pt x="519" y="1167"/>
                  </a:lnTo>
                  <a:lnTo>
                    <a:pt x="564" y="1182"/>
                  </a:lnTo>
                  <a:lnTo>
                    <a:pt x="580" y="1188"/>
                  </a:lnTo>
                  <a:lnTo>
                    <a:pt x="592" y="1197"/>
                  </a:lnTo>
                  <a:lnTo>
                    <a:pt x="601" y="1209"/>
                  </a:lnTo>
                  <a:lnTo>
                    <a:pt x="607" y="1224"/>
                  </a:lnTo>
                  <a:lnTo>
                    <a:pt x="609" y="1239"/>
                  </a:lnTo>
                  <a:lnTo>
                    <a:pt x="609" y="1319"/>
                  </a:lnTo>
                  <a:lnTo>
                    <a:pt x="612" y="1336"/>
                  </a:lnTo>
                  <a:lnTo>
                    <a:pt x="618" y="1353"/>
                  </a:lnTo>
                  <a:lnTo>
                    <a:pt x="628" y="1366"/>
                  </a:lnTo>
                  <a:lnTo>
                    <a:pt x="643" y="1377"/>
                  </a:lnTo>
                  <a:lnTo>
                    <a:pt x="658" y="1384"/>
                  </a:lnTo>
                  <a:lnTo>
                    <a:pt x="676" y="1386"/>
                  </a:lnTo>
                  <a:lnTo>
                    <a:pt x="693" y="1384"/>
                  </a:lnTo>
                  <a:lnTo>
                    <a:pt x="710" y="1377"/>
                  </a:lnTo>
                  <a:lnTo>
                    <a:pt x="723" y="1366"/>
                  </a:lnTo>
                  <a:lnTo>
                    <a:pt x="734" y="1353"/>
                  </a:lnTo>
                  <a:lnTo>
                    <a:pt x="741" y="1336"/>
                  </a:lnTo>
                  <a:lnTo>
                    <a:pt x="743" y="1319"/>
                  </a:lnTo>
                  <a:lnTo>
                    <a:pt x="743" y="1239"/>
                  </a:lnTo>
                  <a:lnTo>
                    <a:pt x="745" y="1224"/>
                  </a:lnTo>
                  <a:lnTo>
                    <a:pt x="751" y="1209"/>
                  </a:lnTo>
                  <a:lnTo>
                    <a:pt x="761" y="1197"/>
                  </a:lnTo>
                  <a:lnTo>
                    <a:pt x="773" y="1188"/>
                  </a:lnTo>
                  <a:lnTo>
                    <a:pt x="787" y="1182"/>
                  </a:lnTo>
                  <a:lnTo>
                    <a:pt x="833" y="1167"/>
                  </a:lnTo>
                  <a:lnTo>
                    <a:pt x="878" y="1149"/>
                  </a:lnTo>
                  <a:lnTo>
                    <a:pt x="918" y="1124"/>
                  </a:lnTo>
                  <a:lnTo>
                    <a:pt x="958" y="1096"/>
                  </a:lnTo>
                  <a:lnTo>
                    <a:pt x="993" y="1064"/>
                  </a:lnTo>
                  <a:lnTo>
                    <a:pt x="1006" y="1054"/>
                  </a:lnTo>
                  <a:lnTo>
                    <a:pt x="1020" y="1048"/>
                  </a:lnTo>
                  <a:lnTo>
                    <a:pt x="1035" y="1046"/>
                  </a:lnTo>
                  <a:lnTo>
                    <a:pt x="1050" y="1048"/>
                  </a:lnTo>
                  <a:lnTo>
                    <a:pt x="1065" y="1054"/>
                  </a:lnTo>
                  <a:lnTo>
                    <a:pt x="1134" y="1094"/>
                  </a:lnTo>
                  <a:lnTo>
                    <a:pt x="1150" y="1100"/>
                  </a:lnTo>
                  <a:lnTo>
                    <a:pt x="1167" y="1102"/>
                  </a:lnTo>
                  <a:lnTo>
                    <a:pt x="1184" y="1100"/>
                  </a:lnTo>
                  <a:lnTo>
                    <a:pt x="1200" y="1094"/>
                  </a:lnTo>
                  <a:lnTo>
                    <a:pt x="1214" y="1082"/>
                  </a:lnTo>
                  <a:lnTo>
                    <a:pt x="1225" y="1069"/>
                  </a:lnTo>
                  <a:lnTo>
                    <a:pt x="1232" y="1053"/>
                  </a:lnTo>
                  <a:lnTo>
                    <a:pt x="1234" y="1035"/>
                  </a:lnTo>
                  <a:lnTo>
                    <a:pt x="1232" y="1018"/>
                  </a:lnTo>
                  <a:lnTo>
                    <a:pt x="1225" y="1002"/>
                  </a:lnTo>
                  <a:lnTo>
                    <a:pt x="1214" y="989"/>
                  </a:lnTo>
                  <a:lnTo>
                    <a:pt x="1200" y="978"/>
                  </a:lnTo>
                  <a:lnTo>
                    <a:pt x="1131" y="938"/>
                  </a:lnTo>
                  <a:lnTo>
                    <a:pt x="1119" y="928"/>
                  </a:lnTo>
                  <a:lnTo>
                    <a:pt x="1109" y="916"/>
                  </a:lnTo>
                  <a:lnTo>
                    <a:pt x="1104" y="901"/>
                  </a:lnTo>
                  <a:lnTo>
                    <a:pt x="1102" y="886"/>
                  </a:lnTo>
                  <a:lnTo>
                    <a:pt x="1104" y="871"/>
                  </a:lnTo>
                  <a:lnTo>
                    <a:pt x="1114" y="831"/>
                  </a:lnTo>
                  <a:lnTo>
                    <a:pt x="1119" y="791"/>
                  </a:lnTo>
                  <a:lnTo>
                    <a:pt x="1120" y="751"/>
                  </a:lnTo>
                  <a:lnTo>
                    <a:pt x="1119" y="713"/>
                  </a:lnTo>
                  <a:lnTo>
                    <a:pt x="1114" y="673"/>
                  </a:lnTo>
                  <a:lnTo>
                    <a:pt x="1104" y="633"/>
                  </a:lnTo>
                  <a:lnTo>
                    <a:pt x="1102" y="618"/>
                  </a:lnTo>
                  <a:lnTo>
                    <a:pt x="1104" y="602"/>
                  </a:lnTo>
                  <a:lnTo>
                    <a:pt x="1109" y="588"/>
                  </a:lnTo>
                  <a:lnTo>
                    <a:pt x="1119" y="576"/>
                  </a:lnTo>
                  <a:lnTo>
                    <a:pt x="1131" y="566"/>
                  </a:lnTo>
                  <a:lnTo>
                    <a:pt x="1200" y="526"/>
                  </a:lnTo>
                  <a:lnTo>
                    <a:pt x="1214" y="515"/>
                  </a:lnTo>
                  <a:lnTo>
                    <a:pt x="1225" y="502"/>
                  </a:lnTo>
                  <a:lnTo>
                    <a:pt x="1232" y="485"/>
                  </a:lnTo>
                  <a:lnTo>
                    <a:pt x="1234" y="469"/>
                  </a:lnTo>
                  <a:lnTo>
                    <a:pt x="1232" y="451"/>
                  </a:lnTo>
                  <a:lnTo>
                    <a:pt x="1225" y="435"/>
                  </a:lnTo>
                  <a:lnTo>
                    <a:pt x="1214" y="420"/>
                  </a:lnTo>
                  <a:lnTo>
                    <a:pt x="1200" y="410"/>
                  </a:lnTo>
                  <a:lnTo>
                    <a:pt x="1184" y="404"/>
                  </a:lnTo>
                  <a:lnTo>
                    <a:pt x="1167" y="402"/>
                  </a:lnTo>
                  <a:lnTo>
                    <a:pt x="1150" y="404"/>
                  </a:lnTo>
                  <a:lnTo>
                    <a:pt x="1134" y="410"/>
                  </a:lnTo>
                  <a:lnTo>
                    <a:pt x="1065" y="450"/>
                  </a:lnTo>
                  <a:lnTo>
                    <a:pt x="1050" y="456"/>
                  </a:lnTo>
                  <a:lnTo>
                    <a:pt x="1035" y="458"/>
                  </a:lnTo>
                  <a:lnTo>
                    <a:pt x="1020" y="456"/>
                  </a:lnTo>
                  <a:lnTo>
                    <a:pt x="1006" y="450"/>
                  </a:lnTo>
                  <a:lnTo>
                    <a:pt x="993" y="440"/>
                  </a:lnTo>
                  <a:lnTo>
                    <a:pt x="958" y="408"/>
                  </a:lnTo>
                  <a:lnTo>
                    <a:pt x="918" y="379"/>
                  </a:lnTo>
                  <a:lnTo>
                    <a:pt x="878" y="355"/>
                  </a:lnTo>
                  <a:lnTo>
                    <a:pt x="833" y="336"/>
                  </a:lnTo>
                  <a:lnTo>
                    <a:pt x="787" y="322"/>
                  </a:lnTo>
                  <a:lnTo>
                    <a:pt x="773" y="315"/>
                  </a:lnTo>
                  <a:lnTo>
                    <a:pt x="761" y="307"/>
                  </a:lnTo>
                  <a:lnTo>
                    <a:pt x="751" y="295"/>
                  </a:lnTo>
                  <a:lnTo>
                    <a:pt x="745" y="280"/>
                  </a:lnTo>
                  <a:lnTo>
                    <a:pt x="743" y="265"/>
                  </a:lnTo>
                  <a:lnTo>
                    <a:pt x="743" y="185"/>
                  </a:lnTo>
                  <a:lnTo>
                    <a:pt x="741" y="168"/>
                  </a:lnTo>
                  <a:lnTo>
                    <a:pt x="734" y="151"/>
                  </a:lnTo>
                  <a:lnTo>
                    <a:pt x="723" y="138"/>
                  </a:lnTo>
                  <a:lnTo>
                    <a:pt x="710" y="127"/>
                  </a:lnTo>
                  <a:lnTo>
                    <a:pt x="693" y="120"/>
                  </a:lnTo>
                  <a:lnTo>
                    <a:pt x="676" y="118"/>
                  </a:lnTo>
                  <a:close/>
                  <a:moveTo>
                    <a:pt x="676" y="0"/>
                  </a:moveTo>
                  <a:lnTo>
                    <a:pt x="709" y="3"/>
                  </a:lnTo>
                  <a:lnTo>
                    <a:pt x="741" y="12"/>
                  </a:lnTo>
                  <a:lnTo>
                    <a:pt x="769" y="25"/>
                  </a:lnTo>
                  <a:lnTo>
                    <a:pt x="795" y="44"/>
                  </a:lnTo>
                  <a:lnTo>
                    <a:pt x="817" y="66"/>
                  </a:lnTo>
                  <a:lnTo>
                    <a:pt x="836" y="91"/>
                  </a:lnTo>
                  <a:lnTo>
                    <a:pt x="849" y="120"/>
                  </a:lnTo>
                  <a:lnTo>
                    <a:pt x="858" y="152"/>
                  </a:lnTo>
                  <a:lnTo>
                    <a:pt x="861" y="185"/>
                  </a:lnTo>
                  <a:lnTo>
                    <a:pt x="861" y="221"/>
                  </a:lnTo>
                  <a:lnTo>
                    <a:pt x="911" y="240"/>
                  </a:lnTo>
                  <a:lnTo>
                    <a:pt x="957" y="265"/>
                  </a:lnTo>
                  <a:lnTo>
                    <a:pt x="1002" y="293"/>
                  </a:lnTo>
                  <a:lnTo>
                    <a:pt x="1044" y="325"/>
                  </a:lnTo>
                  <a:lnTo>
                    <a:pt x="1074" y="308"/>
                  </a:lnTo>
                  <a:lnTo>
                    <a:pt x="1102" y="296"/>
                  </a:lnTo>
                  <a:lnTo>
                    <a:pt x="1129" y="287"/>
                  </a:lnTo>
                  <a:lnTo>
                    <a:pt x="1158" y="283"/>
                  </a:lnTo>
                  <a:lnTo>
                    <a:pt x="1187" y="285"/>
                  </a:lnTo>
                  <a:lnTo>
                    <a:pt x="1215" y="290"/>
                  </a:lnTo>
                  <a:lnTo>
                    <a:pt x="1242" y="299"/>
                  </a:lnTo>
                  <a:lnTo>
                    <a:pt x="1267" y="312"/>
                  </a:lnTo>
                  <a:lnTo>
                    <a:pt x="1289" y="330"/>
                  </a:lnTo>
                  <a:lnTo>
                    <a:pt x="1310" y="351"/>
                  </a:lnTo>
                  <a:lnTo>
                    <a:pt x="1327" y="376"/>
                  </a:lnTo>
                  <a:lnTo>
                    <a:pt x="1340" y="403"/>
                  </a:lnTo>
                  <a:lnTo>
                    <a:pt x="1348" y="431"/>
                  </a:lnTo>
                  <a:lnTo>
                    <a:pt x="1352" y="460"/>
                  </a:lnTo>
                  <a:lnTo>
                    <a:pt x="1351" y="489"/>
                  </a:lnTo>
                  <a:lnTo>
                    <a:pt x="1346" y="516"/>
                  </a:lnTo>
                  <a:lnTo>
                    <a:pt x="1336" y="543"/>
                  </a:lnTo>
                  <a:lnTo>
                    <a:pt x="1322" y="568"/>
                  </a:lnTo>
                  <a:lnTo>
                    <a:pt x="1306" y="591"/>
                  </a:lnTo>
                  <a:lnTo>
                    <a:pt x="1284" y="611"/>
                  </a:lnTo>
                  <a:lnTo>
                    <a:pt x="1259" y="629"/>
                  </a:lnTo>
                  <a:lnTo>
                    <a:pt x="1229" y="647"/>
                  </a:lnTo>
                  <a:lnTo>
                    <a:pt x="1236" y="700"/>
                  </a:lnTo>
                  <a:lnTo>
                    <a:pt x="1238" y="751"/>
                  </a:lnTo>
                  <a:lnTo>
                    <a:pt x="1236" y="804"/>
                  </a:lnTo>
                  <a:lnTo>
                    <a:pt x="1229" y="857"/>
                  </a:lnTo>
                  <a:lnTo>
                    <a:pt x="1259" y="875"/>
                  </a:lnTo>
                  <a:lnTo>
                    <a:pt x="1284" y="893"/>
                  </a:lnTo>
                  <a:lnTo>
                    <a:pt x="1306" y="913"/>
                  </a:lnTo>
                  <a:lnTo>
                    <a:pt x="1322" y="936"/>
                  </a:lnTo>
                  <a:lnTo>
                    <a:pt x="1336" y="961"/>
                  </a:lnTo>
                  <a:lnTo>
                    <a:pt x="1346" y="988"/>
                  </a:lnTo>
                  <a:lnTo>
                    <a:pt x="1351" y="1015"/>
                  </a:lnTo>
                  <a:lnTo>
                    <a:pt x="1352" y="1044"/>
                  </a:lnTo>
                  <a:lnTo>
                    <a:pt x="1348" y="1073"/>
                  </a:lnTo>
                  <a:lnTo>
                    <a:pt x="1340" y="1101"/>
                  </a:lnTo>
                  <a:lnTo>
                    <a:pt x="1327" y="1128"/>
                  </a:lnTo>
                  <a:lnTo>
                    <a:pt x="1310" y="1153"/>
                  </a:lnTo>
                  <a:lnTo>
                    <a:pt x="1289" y="1174"/>
                  </a:lnTo>
                  <a:lnTo>
                    <a:pt x="1267" y="1191"/>
                  </a:lnTo>
                  <a:lnTo>
                    <a:pt x="1242" y="1205"/>
                  </a:lnTo>
                  <a:lnTo>
                    <a:pt x="1215" y="1214"/>
                  </a:lnTo>
                  <a:lnTo>
                    <a:pt x="1187" y="1219"/>
                  </a:lnTo>
                  <a:lnTo>
                    <a:pt x="1158" y="1220"/>
                  </a:lnTo>
                  <a:lnTo>
                    <a:pt x="1129" y="1217"/>
                  </a:lnTo>
                  <a:lnTo>
                    <a:pt x="1102" y="1208"/>
                  </a:lnTo>
                  <a:lnTo>
                    <a:pt x="1074" y="1196"/>
                  </a:lnTo>
                  <a:lnTo>
                    <a:pt x="1044" y="1177"/>
                  </a:lnTo>
                  <a:lnTo>
                    <a:pt x="1002" y="1211"/>
                  </a:lnTo>
                  <a:lnTo>
                    <a:pt x="957" y="1239"/>
                  </a:lnTo>
                  <a:lnTo>
                    <a:pt x="911" y="1263"/>
                  </a:lnTo>
                  <a:lnTo>
                    <a:pt x="861" y="1283"/>
                  </a:lnTo>
                  <a:lnTo>
                    <a:pt x="861" y="1319"/>
                  </a:lnTo>
                  <a:lnTo>
                    <a:pt x="858" y="1352"/>
                  </a:lnTo>
                  <a:lnTo>
                    <a:pt x="849" y="1384"/>
                  </a:lnTo>
                  <a:lnTo>
                    <a:pt x="836" y="1412"/>
                  </a:lnTo>
                  <a:lnTo>
                    <a:pt x="817" y="1438"/>
                  </a:lnTo>
                  <a:lnTo>
                    <a:pt x="795" y="1460"/>
                  </a:lnTo>
                  <a:lnTo>
                    <a:pt x="769" y="1479"/>
                  </a:lnTo>
                  <a:lnTo>
                    <a:pt x="741" y="1492"/>
                  </a:lnTo>
                  <a:lnTo>
                    <a:pt x="709" y="1501"/>
                  </a:lnTo>
                  <a:lnTo>
                    <a:pt x="676" y="1504"/>
                  </a:lnTo>
                  <a:lnTo>
                    <a:pt x="643" y="1501"/>
                  </a:lnTo>
                  <a:lnTo>
                    <a:pt x="612" y="1492"/>
                  </a:lnTo>
                  <a:lnTo>
                    <a:pt x="583" y="1479"/>
                  </a:lnTo>
                  <a:lnTo>
                    <a:pt x="556" y="1460"/>
                  </a:lnTo>
                  <a:lnTo>
                    <a:pt x="534" y="1438"/>
                  </a:lnTo>
                  <a:lnTo>
                    <a:pt x="517" y="1412"/>
                  </a:lnTo>
                  <a:lnTo>
                    <a:pt x="502" y="1384"/>
                  </a:lnTo>
                  <a:lnTo>
                    <a:pt x="494" y="1352"/>
                  </a:lnTo>
                  <a:lnTo>
                    <a:pt x="491" y="1319"/>
                  </a:lnTo>
                  <a:lnTo>
                    <a:pt x="491" y="1283"/>
                  </a:lnTo>
                  <a:lnTo>
                    <a:pt x="442" y="1263"/>
                  </a:lnTo>
                  <a:lnTo>
                    <a:pt x="394" y="1239"/>
                  </a:lnTo>
                  <a:lnTo>
                    <a:pt x="350" y="1211"/>
                  </a:lnTo>
                  <a:lnTo>
                    <a:pt x="308" y="1177"/>
                  </a:lnTo>
                  <a:lnTo>
                    <a:pt x="277" y="1196"/>
                  </a:lnTo>
                  <a:lnTo>
                    <a:pt x="251" y="1208"/>
                  </a:lnTo>
                  <a:lnTo>
                    <a:pt x="222" y="1217"/>
                  </a:lnTo>
                  <a:lnTo>
                    <a:pt x="193" y="1220"/>
                  </a:lnTo>
                  <a:lnTo>
                    <a:pt x="165" y="1219"/>
                  </a:lnTo>
                  <a:lnTo>
                    <a:pt x="137" y="1214"/>
                  </a:lnTo>
                  <a:lnTo>
                    <a:pt x="111" y="1205"/>
                  </a:lnTo>
                  <a:lnTo>
                    <a:pt x="85" y="1191"/>
                  </a:lnTo>
                  <a:lnTo>
                    <a:pt x="62" y="1174"/>
                  </a:lnTo>
                  <a:lnTo>
                    <a:pt x="42" y="1153"/>
                  </a:lnTo>
                  <a:lnTo>
                    <a:pt x="24" y="1128"/>
                  </a:lnTo>
                  <a:lnTo>
                    <a:pt x="11" y="1101"/>
                  </a:lnTo>
                  <a:lnTo>
                    <a:pt x="4" y="1073"/>
                  </a:lnTo>
                  <a:lnTo>
                    <a:pt x="0" y="1044"/>
                  </a:lnTo>
                  <a:lnTo>
                    <a:pt x="1" y="1015"/>
                  </a:lnTo>
                  <a:lnTo>
                    <a:pt x="6" y="988"/>
                  </a:lnTo>
                  <a:lnTo>
                    <a:pt x="16" y="961"/>
                  </a:lnTo>
                  <a:lnTo>
                    <a:pt x="29" y="936"/>
                  </a:lnTo>
                  <a:lnTo>
                    <a:pt x="47" y="913"/>
                  </a:lnTo>
                  <a:lnTo>
                    <a:pt x="68" y="893"/>
                  </a:lnTo>
                  <a:lnTo>
                    <a:pt x="93" y="875"/>
                  </a:lnTo>
                  <a:lnTo>
                    <a:pt x="123" y="857"/>
                  </a:lnTo>
                  <a:lnTo>
                    <a:pt x="115" y="804"/>
                  </a:lnTo>
                  <a:lnTo>
                    <a:pt x="113" y="751"/>
                  </a:lnTo>
                  <a:lnTo>
                    <a:pt x="115" y="700"/>
                  </a:lnTo>
                  <a:lnTo>
                    <a:pt x="123" y="647"/>
                  </a:lnTo>
                  <a:lnTo>
                    <a:pt x="93" y="629"/>
                  </a:lnTo>
                  <a:lnTo>
                    <a:pt x="68" y="611"/>
                  </a:lnTo>
                  <a:lnTo>
                    <a:pt x="47" y="591"/>
                  </a:lnTo>
                  <a:lnTo>
                    <a:pt x="29" y="568"/>
                  </a:lnTo>
                  <a:lnTo>
                    <a:pt x="16" y="543"/>
                  </a:lnTo>
                  <a:lnTo>
                    <a:pt x="6" y="516"/>
                  </a:lnTo>
                  <a:lnTo>
                    <a:pt x="1" y="489"/>
                  </a:lnTo>
                  <a:lnTo>
                    <a:pt x="0" y="460"/>
                  </a:lnTo>
                  <a:lnTo>
                    <a:pt x="4" y="431"/>
                  </a:lnTo>
                  <a:lnTo>
                    <a:pt x="11" y="403"/>
                  </a:lnTo>
                  <a:lnTo>
                    <a:pt x="24" y="376"/>
                  </a:lnTo>
                  <a:lnTo>
                    <a:pt x="41" y="352"/>
                  </a:lnTo>
                  <a:lnTo>
                    <a:pt x="61" y="331"/>
                  </a:lnTo>
                  <a:lnTo>
                    <a:pt x="84" y="313"/>
                  </a:lnTo>
                  <a:lnTo>
                    <a:pt x="109" y="299"/>
                  </a:lnTo>
                  <a:lnTo>
                    <a:pt x="137" y="290"/>
                  </a:lnTo>
                  <a:lnTo>
                    <a:pt x="166" y="285"/>
                  </a:lnTo>
                  <a:lnTo>
                    <a:pt x="194" y="283"/>
                  </a:lnTo>
                  <a:lnTo>
                    <a:pt x="223" y="287"/>
                  </a:lnTo>
                  <a:lnTo>
                    <a:pt x="251" y="296"/>
                  </a:lnTo>
                  <a:lnTo>
                    <a:pt x="277" y="308"/>
                  </a:lnTo>
                  <a:lnTo>
                    <a:pt x="308" y="325"/>
                  </a:lnTo>
                  <a:lnTo>
                    <a:pt x="350" y="293"/>
                  </a:lnTo>
                  <a:lnTo>
                    <a:pt x="394" y="265"/>
                  </a:lnTo>
                  <a:lnTo>
                    <a:pt x="442" y="240"/>
                  </a:lnTo>
                  <a:lnTo>
                    <a:pt x="491" y="221"/>
                  </a:lnTo>
                  <a:lnTo>
                    <a:pt x="491" y="185"/>
                  </a:lnTo>
                  <a:lnTo>
                    <a:pt x="494" y="152"/>
                  </a:lnTo>
                  <a:lnTo>
                    <a:pt x="502" y="120"/>
                  </a:lnTo>
                  <a:lnTo>
                    <a:pt x="517" y="91"/>
                  </a:lnTo>
                  <a:lnTo>
                    <a:pt x="534" y="66"/>
                  </a:lnTo>
                  <a:lnTo>
                    <a:pt x="556" y="44"/>
                  </a:lnTo>
                  <a:lnTo>
                    <a:pt x="583" y="25"/>
                  </a:lnTo>
                  <a:lnTo>
                    <a:pt x="612" y="12"/>
                  </a:lnTo>
                  <a:lnTo>
                    <a:pt x="643" y="3"/>
                  </a:lnTo>
                  <a:lnTo>
                    <a:pt x="6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2058" y="2306"/>
              <a:ext cx="83" cy="82"/>
            </a:xfrm>
            <a:custGeom>
              <a:avLst/>
              <a:gdLst>
                <a:gd name="T0" fmla="*/ 219 w 497"/>
                <a:gd name="T1" fmla="*/ 122 h 496"/>
                <a:gd name="T2" fmla="*/ 168 w 497"/>
                <a:gd name="T3" fmla="*/ 147 h 496"/>
                <a:gd name="T4" fmla="*/ 132 w 497"/>
                <a:gd name="T5" fmla="*/ 191 h 496"/>
                <a:gd name="T6" fmla="*/ 120 w 497"/>
                <a:gd name="T7" fmla="*/ 247 h 496"/>
                <a:gd name="T8" fmla="*/ 132 w 497"/>
                <a:gd name="T9" fmla="*/ 305 h 496"/>
                <a:gd name="T10" fmla="*/ 168 w 497"/>
                <a:gd name="T11" fmla="*/ 349 h 496"/>
                <a:gd name="T12" fmla="*/ 219 w 497"/>
                <a:gd name="T13" fmla="*/ 374 h 496"/>
                <a:gd name="T14" fmla="*/ 278 w 497"/>
                <a:gd name="T15" fmla="*/ 374 h 496"/>
                <a:gd name="T16" fmla="*/ 330 w 497"/>
                <a:gd name="T17" fmla="*/ 349 h 496"/>
                <a:gd name="T18" fmla="*/ 366 w 497"/>
                <a:gd name="T19" fmla="*/ 305 h 496"/>
                <a:gd name="T20" fmla="*/ 379 w 497"/>
                <a:gd name="T21" fmla="*/ 247 h 496"/>
                <a:gd name="T22" fmla="*/ 366 w 497"/>
                <a:gd name="T23" fmla="*/ 191 h 496"/>
                <a:gd name="T24" fmla="*/ 330 w 497"/>
                <a:gd name="T25" fmla="*/ 147 h 496"/>
                <a:gd name="T26" fmla="*/ 278 w 497"/>
                <a:gd name="T27" fmla="*/ 122 h 496"/>
                <a:gd name="T28" fmla="*/ 249 w 497"/>
                <a:gd name="T29" fmla="*/ 0 h 496"/>
                <a:gd name="T30" fmla="*/ 327 w 497"/>
                <a:gd name="T31" fmla="*/ 12 h 496"/>
                <a:gd name="T32" fmla="*/ 395 w 497"/>
                <a:gd name="T33" fmla="*/ 48 h 496"/>
                <a:gd name="T34" fmla="*/ 450 w 497"/>
                <a:gd name="T35" fmla="*/ 102 h 496"/>
                <a:gd name="T36" fmla="*/ 485 w 497"/>
                <a:gd name="T37" fmla="*/ 169 h 496"/>
                <a:gd name="T38" fmla="*/ 497 w 497"/>
                <a:gd name="T39" fmla="*/ 247 h 496"/>
                <a:gd name="T40" fmla="*/ 485 w 497"/>
                <a:gd name="T41" fmla="*/ 326 h 496"/>
                <a:gd name="T42" fmla="*/ 450 w 497"/>
                <a:gd name="T43" fmla="*/ 394 h 496"/>
                <a:gd name="T44" fmla="*/ 395 w 497"/>
                <a:gd name="T45" fmla="*/ 448 h 496"/>
                <a:gd name="T46" fmla="*/ 327 w 497"/>
                <a:gd name="T47" fmla="*/ 484 h 496"/>
                <a:gd name="T48" fmla="*/ 249 w 497"/>
                <a:gd name="T49" fmla="*/ 496 h 496"/>
                <a:gd name="T50" fmla="*/ 170 w 497"/>
                <a:gd name="T51" fmla="*/ 484 h 496"/>
                <a:gd name="T52" fmla="*/ 103 w 497"/>
                <a:gd name="T53" fmla="*/ 448 h 496"/>
                <a:gd name="T54" fmla="*/ 49 w 497"/>
                <a:gd name="T55" fmla="*/ 394 h 496"/>
                <a:gd name="T56" fmla="*/ 14 w 497"/>
                <a:gd name="T57" fmla="*/ 326 h 496"/>
                <a:gd name="T58" fmla="*/ 0 w 497"/>
                <a:gd name="T59" fmla="*/ 247 h 496"/>
                <a:gd name="T60" fmla="*/ 14 w 497"/>
                <a:gd name="T61" fmla="*/ 169 h 496"/>
                <a:gd name="T62" fmla="*/ 49 w 497"/>
                <a:gd name="T63" fmla="*/ 102 h 496"/>
                <a:gd name="T64" fmla="*/ 103 w 497"/>
                <a:gd name="T65" fmla="*/ 48 h 496"/>
                <a:gd name="T66" fmla="*/ 170 w 497"/>
                <a:gd name="T67" fmla="*/ 12 h 496"/>
                <a:gd name="T68" fmla="*/ 249 w 497"/>
                <a:gd name="T6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496">
                  <a:moveTo>
                    <a:pt x="249" y="118"/>
                  </a:moveTo>
                  <a:lnTo>
                    <a:pt x="219" y="122"/>
                  </a:lnTo>
                  <a:lnTo>
                    <a:pt x="192" y="132"/>
                  </a:lnTo>
                  <a:lnTo>
                    <a:pt x="168" y="147"/>
                  </a:lnTo>
                  <a:lnTo>
                    <a:pt x="147" y="167"/>
                  </a:lnTo>
                  <a:lnTo>
                    <a:pt x="132" y="191"/>
                  </a:lnTo>
                  <a:lnTo>
                    <a:pt x="123" y="219"/>
                  </a:lnTo>
                  <a:lnTo>
                    <a:pt x="120" y="247"/>
                  </a:lnTo>
                  <a:lnTo>
                    <a:pt x="123" y="277"/>
                  </a:lnTo>
                  <a:lnTo>
                    <a:pt x="132" y="305"/>
                  </a:lnTo>
                  <a:lnTo>
                    <a:pt x="147" y="329"/>
                  </a:lnTo>
                  <a:lnTo>
                    <a:pt x="168" y="349"/>
                  </a:lnTo>
                  <a:lnTo>
                    <a:pt x="192" y="364"/>
                  </a:lnTo>
                  <a:lnTo>
                    <a:pt x="219" y="374"/>
                  </a:lnTo>
                  <a:lnTo>
                    <a:pt x="249" y="378"/>
                  </a:lnTo>
                  <a:lnTo>
                    <a:pt x="278" y="374"/>
                  </a:lnTo>
                  <a:lnTo>
                    <a:pt x="306" y="364"/>
                  </a:lnTo>
                  <a:lnTo>
                    <a:pt x="330" y="349"/>
                  </a:lnTo>
                  <a:lnTo>
                    <a:pt x="350" y="329"/>
                  </a:lnTo>
                  <a:lnTo>
                    <a:pt x="366" y="305"/>
                  </a:lnTo>
                  <a:lnTo>
                    <a:pt x="376" y="277"/>
                  </a:lnTo>
                  <a:lnTo>
                    <a:pt x="379" y="247"/>
                  </a:lnTo>
                  <a:lnTo>
                    <a:pt x="376" y="219"/>
                  </a:lnTo>
                  <a:lnTo>
                    <a:pt x="366" y="191"/>
                  </a:lnTo>
                  <a:lnTo>
                    <a:pt x="350" y="167"/>
                  </a:lnTo>
                  <a:lnTo>
                    <a:pt x="330" y="147"/>
                  </a:lnTo>
                  <a:lnTo>
                    <a:pt x="306" y="132"/>
                  </a:lnTo>
                  <a:lnTo>
                    <a:pt x="278" y="122"/>
                  </a:lnTo>
                  <a:lnTo>
                    <a:pt x="249" y="118"/>
                  </a:lnTo>
                  <a:close/>
                  <a:moveTo>
                    <a:pt x="249" y="0"/>
                  </a:moveTo>
                  <a:lnTo>
                    <a:pt x="289" y="4"/>
                  </a:lnTo>
                  <a:lnTo>
                    <a:pt x="327" y="12"/>
                  </a:lnTo>
                  <a:lnTo>
                    <a:pt x="362" y="28"/>
                  </a:lnTo>
                  <a:lnTo>
                    <a:pt x="395" y="48"/>
                  </a:lnTo>
                  <a:lnTo>
                    <a:pt x="424" y="73"/>
                  </a:lnTo>
                  <a:lnTo>
                    <a:pt x="450" y="102"/>
                  </a:lnTo>
                  <a:lnTo>
                    <a:pt x="469" y="134"/>
                  </a:lnTo>
                  <a:lnTo>
                    <a:pt x="485" y="169"/>
                  </a:lnTo>
                  <a:lnTo>
                    <a:pt x="494" y="208"/>
                  </a:lnTo>
                  <a:lnTo>
                    <a:pt x="497" y="247"/>
                  </a:lnTo>
                  <a:lnTo>
                    <a:pt x="494" y="288"/>
                  </a:lnTo>
                  <a:lnTo>
                    <a:pt x="485" y="326"/>
                  </a:lnTo>
                  <a:lnTo>
                    <a:pt x="469" y="362"/>
                  </a:lnTo>
                  <a:lnTo>
                    <a:pt x="450" y="394"/>
                  </a:lnTo>
                  <a:lnTo>
                    <a:pt x="424" y="423"/>
                  </a:lnTo>
                  <a:lnTo>
                    <a:pt x="395" y="448"/>
                  </a:lnTo>
                  <a:lnTo>
                    <a:pt x="362" y="468"/>
                  </a:lnTo>
                  <a:lnTo>
                    <a:pt x="327" y="484"/>
                  </a:lnTo>
                  <a:lnTo>
                    <a:pt x="289" y="492"/>
                  </a:lnTo>
                  <a:lnTo>
                    <a:pt x="249" y="496"/>
                  </a:lnTo>
                  <a:lnTo>
                    <a:pt x="209" y="492"/>
                  </a:lnTo>
                  <a:lnTo>
                    <a:pt x="170" y="484"/>
                  </a:lnTo>
                  <a:lnTo>
                    <a:pt x="135" y="468"/>
                  </a:lnTo>
                  <a:lnTo>
                    <a:pt x="103" y="448"/>
                  </a:lnTo>
                  <a:lnTo>
                    <a:pt x="73" y="423"/>
                  </a:lnTo>
                  <a:lnTo>
                    <a:pt x="49" y="394"/>
                  </a:lnTo>
                  <a:lnTo>
                    <a:pt x="29" y="362"/>
                  </a:lnTo>
                  <a:lnTo>
                    <a:pt x="14" y="326"/>
                  </a:lnTo>
                  <a:lnTo>
                    <a:pt x="4" y="288"/>
                  </a:lnTo>
                  <a:lnTo>
                    <a:pt x="0" y="247"/>
                  </a:lnTo>
                  <a:lnTo>
                    <a:pt x="4" y="208"/>
                  </a:lnTo>
                  <a:lnTo>
                    <a:pt x="14" y="169"/>
                  </a:lnTo>
                  <a:lnTo>
                    <a:pt x="29" y="134"/>
                  </a:lnTo>
                  <a:lnTo>
                    <a:pt x="49" y="102"/>
                  </a:lnTo>
                  <a:lnTo>
                    <a:pt x="73" y="73"/>
                  </a:lnTo>
                  <a:lnTo>
                    <a:pt x="103" y="48"/>
                  </a:lnTo>
                  <a:lnTo>
                    <a:pt x="135" y="28"/>
                  </a:lnTo>
                  <a:lnTo>
                    <a:pt x="170" y="12"/>
                  </a:lnTo>
                  <a:lnTo>
                    <a:pt x="209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733" y="2127"/>
              <a:ext cx="167" cy="167"/>
            </a:xfrm>
            <a:custGeom>
              <a:avLst/>
              <a:gdLst>
                <a:gd name="T0" fmla="*/ 448 w 1000"/>
                <a:gd name="T1" fmla="*/ 122 h 999"/>
                <a:gd name="T2" fmla="*/ 351 w 1000"/>
                <a:gd name="T3" fmla="*/ 149 h 999"/>
                <a:gd name="T4" fmla="*/ 267 w 1000"/>
                <a:gd name="T5" fmla="*/ 198 h 999"/>
                <a:gd name="T6" fmla="*/ 198 w 1000"/>
                <a:gd name="T7" fmla="*/ 267 h 999"/>
                <a:gd name="T8" fmla="*/ 148 w 1000"/>
                <a:gd name="T9" fmla="*/ 352 h 999"/>
                <a:gd name="T10" fmla="*/ 121 w 1000"/>
                <a:gd name="T11" fmla="*/ 449 h 999"/>
                <a:gd name="T12" fmla="*/ 121 w 1000"/>
                <a:gd name="T13" fmla="*/ 551 h 999"/>
                <a:gd name="T14" fmla="*/ 148 w 1000"/>
                <a:gd name="T15" fmla="*/ 649 h 999"/>
                <a:gd name="T16" fmla="*/ 198 w 1000"/>
                <a:gd name="T17" fmla="*/ 733 h 999"/>
                <a:gd name="T18" fmla="*/ 267 w 1000"/>
                <a:gd name="T19" fmla="*/ 802 h 999"/>
                <a:gd name="T20" fmla="*/ 351 w 1000"/>
                <a:gd name="T21" fmla="*/ 852 h 999"/>
                <a:gd name="T22" fmla="*/ 448 w 1000"/>
                <a:gd name="T23" fmla="*/ 878 h 999"/>
                <a:gd name="T24" fmla="*/ 552 w 1000"/>
                <a:gd name="T25" fmla="*/ 878 h 999"/>
                <a:gd name="T26" fmla="*/ 649 w 1000"/>
                <a:gd name="T27" fmla="*/ 852 h 999"/>
                <a:gd name="T28" fmla="*/ 733 w 1000"/>
                <a:gd name="T29" fmla="*/ 802 h 999"/>
                <a:gd name="T30" fmla="*/ 802 w 1000"/>
                <a:gd name="T31" fmla="*/ 733 h 999"/>
                <a:gd name="T32" fmla="*/ 852 w 1000"/>
                <a:gd name="T33" fmla="*/ 649 h 999"/>
                <a:gd name="T34" fmla="*/ 878 w 1000"/>
                <a:gd name="T35" fmla="*/ 551 h 999"/>
                <a:gd name="T36" fmla="*/ 878 w 1000"/>
                <a:gd name="T37" fmla="*/ 449 h 999"/>
                <a:gd name="T38" fmla="*/ 852 w 1000"/>
                <a:gd name="T39" fmla="*/ 352 h 999"/>
                <a:gd name="T40" fmla="*/ 802 w 1000"/>
                <a:gd name="T41" fmla="*/ 267 h 999"/>
                <a:gd name="T42" fmla="*/ 733 w 1000"/>
                <a:gd name="T43" fmla="*/ 198 h 999"/>
                <a:gd name="T44" fmla="*/ 649 w 1000"/>
                <a:gd name="T45" fmla="*/ 149 h 999"/>
                <a:gd name="T46" fmla="*/ 552 w 1000"/>
                <a:gd name="T47" fmla="*/ 122 h 999"/>
                <a:gd name="T48" fmla="*/ 500 w 1000"/>
                <a:gd name="T49" fmla="*/ 0 h 999"/>
                <a:gd name="T50" fmla="*/ 615 w 1000"/>
                <a:gd name="T51" fmla="*/ 13 h 999"/>
                <a:gd name="T52" fmla="*/ 720 w 1000"/>
                <a:gd name="T53" fmla="*/ 50 h 999"/>
                <a:gd name="T54" fmla="*/ 812 w 1000"/>
                <a:gd name="T55" fmla="*/ 110 h 999"/>
                <a:gd name="T56" fmla="*/ 890 w 1000"/>
                <a:gd name="T57" fmla="*/ 187 h 999"/>
                <a:gd name="T58" fmla="*/ 949 w 1000"/>
                <a:gd name="T59" fmla="*/ 280 h 999"/>
                <a:gd name="T60" fmla="*/ 987 w 1000"/>
                <a:gd name="T61" fmla="*/ 386 h 999"/>
                <a:gd name="T62" fmla="*/ 1000 w 1000"/>
                <a:gd name="T63" fmla="*/ 500 h 999"/>
                <a:gd name="T64" fmla="*/ 987 w 1000"/>
                <a:gd name="T65" fmla="*/ 614 h 999"/>
                <a:gd name="T66" fmla="*/ 949 w 1000"/>
                <a:gd name="T67" fmla="*/ 719 h 999"/>
                <a:gd name="T68" fmla="*/ 890 w 1000"/>
                <a:gd name="T69" fmla="*/ 813 h 999"/>
                <a:gd name="T70" fmla="*/ 812 w 1000"/>
                <a:gd name="T71" fmla="*/ 890 h 999"/>
                <a:gd name="T72" fmla="*/ 720 w 1000"/>
                <a:gd name="T73" fmla="*/ 949 h 999"/>
                <a:gd name="T74" fmla="*/ 615 w 1000"/>
                <a:gd name="T75" fmla="*/ 986 h 999"/>
                <a:gd name="T76" fmla="*/ 500 w 1000"/>
                <a:gd name="T77" fmla="*/ 999 h 999"/>
                <a:gd name="T78" fmla="*/ 385 w 1000"/>
                <a:gd name="T79" fmla="*/ 986 h 999"/>
                <a:gd name="T80" fmla="*/ 280 w 1000"/>
                <a:gd name="T81" fmla="*/ 949 h 999"/>
                <a:gd name="T82" fmla="*/ 188 w 1000"/>
                <a:gd name="T83" fmla="*/ 890 h 999"/>
                <a:gd name="T84" fmla="*/ 110 w 1000"/>
                <a:gd name="T85" fmla="*/ 813 h 999"/>
                <a:gd name="T86" fmla="*/ 51 w 1000"/>
                <a:gd name="T87" fmla="*/ 719 h 999"/>
                <a:gd name="T88" fmla="*/ 13 w 1000"/>
                <a:gd name="T89" fmla="*/ 614 h 999"/>
                <a:gd name="T90" fmla="*/ 0 w 1000"/>
                <a:gd name="T91" fmla="*/ 500 h 999"/>
                <a:gd name="T92" fmla="*/ 13 w 1000"/>
                <a:gd name="T93" fmla="*/ 386 h 999"/>
                <a:gd name="T94" fmla="*/ 51 w 1000"/>
                <a:gd name="T95" fmla="*/ 280 h 999"/>
                <a:gd name="T96" fmla="*/ 110 w 1000"/>
                <a:gd name="T97" fmla="*/ 187 h 999"/>
                <a:gd name="T98" fmla="*/ 188 w 1000"/>
                <a:gd name="T99" fmla="*/ 110 h 999"/>
                <a:gd name="T100" fmla="*/ 280 w 1000"/>
                <a:gd name="T101" fmla="*/ 50 h 999"/>
                <a:gd name="T102" fmla="*/ 385 w 1000"/>
                <a:gd name="T103" fmla="*/ 13 h 999"/>
                <a:gd name="T104" fmla="*/ 500 w 1000"/>
                <a:gd name="T10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0" h="999">
                  <a:moveTo>
                    <a:pt x="500" y="118"/>
                  </a:moveTo>
                  <a:lnTo>
                    <a:pt x="448" y="122"/>
                  </a:lnTo>
                  <a:lnTo>
                    <a:pt x="398" y="132"/>
                  </a:lnTo>
                  <a:lnTo>
                    <a:pt x="351" y="149"/>
                  </a:lnTo>
                  <a:lnTo>
                    <a:pt x="308" y="171"/>
                  </a:lnTo>
                  <a:lnTo>
                    <a:pt x="267" y="198"/>
                  </a:lnTo>
                  <a:lnTo>
                    <a:pt x="230" y="230"/>
                  </a:lnTo>
                  <a:lnTo>
                    <a:pt x="198" y="267"/>
                  </a:lnTo>
                  <a:lnTo>
                    <a:pt x="170" y="308"/>
                  </a:lnTo>
                  <a:lnTo>
                    <a:pt x="148" y="352"/>
                  </a:lnTo>
                  <a:lnTo>
                    <a:pt x="131" y="399"/>
                  </a:lnTo>
                  <a:lnTo>
                    <a:pt x="121" y="449"/>
                  </a:lnTo>
                  <a:lnTo>
                    <a:pt x="118" y="500"/>
                  </a:lnTo>
                  <a:lnTo>
                    <a:pt x="121" y="551"/>
                  </a:lnTo>
                  <a:lnTo>
                    <a:pt x="131" y="601"/>
                  </a:lnTo>
                  <a:lnTo>
                    <a:pt x="148" y="649"/>
                  </a:lnTo>
                  <a:lnTo>
                    <a:pt x="170" y="693"/>
                  </a:lnTo>
                  <a:lnTo>
                    <a:pt x="198" y="733"/>
                  </a:lnTo>
                  <a:lnTo>
                    <a:pt x="230" y="770"/>
                  </a:lnTo>
                  <a:lnTo>
                    <a:pt x="267" y="802"/>
                  </a:lnTo>
                  <a:lnTo>
                    <a:pt x="308" y="830"/>
                  </a:lnTo>
                  <a:lnTo>
                    <a:pt x="351" y="852"/>
                  </a:lnTo>
                  <a:lnTo>
                    <a:pt x="398" y="868"/>
                  </a:lnTo>
                  <a:lnTo>
                    <a:pt x="448" y="878"/>
                  </a:lnTo>
                  <a:lnTo>
                    <a:pt x="500" y="881"/>
                  </a:lnTo>
                  <a:lnTo>
                    <a:pt x="552" y="878"/>
                  </a:lnTo>
                  <a:lnTo>
                    <a:pt x="601" y="868"/>
                  </a:lnTo>
                  <a:lnTo>
                    <a:pt x="649" y="852"/>
                  </a:lnTo>
                  <a:lnTo>
                    <a:pt x="693" y="830"/>
                  </a:lnTo>
                  <a:lnTo>
                    <a:pt x="733" y="802"/>
                  </a:lnTo>
                  <a:lnTo>
                    <a:pt x="770" y="770"/>
                  </a:lnTo>
                  <a:lnTo>
                    <a:pt x="802" y="733"/>
                  </a:lnTo>
                  <a:lnTo>
                    <a:pt x="830" y="693"/>
                  </a:lnTo>
                  <a:lnTo>
                    <a:pt x="852" y="649"/>
                  </a:lnTo>
                  <a:lnTo>
                    <a:pt x="869" y="601"/>
                  </a:lnTo>
                  <a:lnTo>
                    <a:pt x="878" y="551"/>
                  </a:lnTo>
                  <a:lnTo>
                    <a:pt x="882" y="500"/>
                  </a:lnTo>
                  <a:lnTo>
                    <a:pt x="878" y="449"/>
                  </a:lnTo>
                  <a:lnTo>
                    <a:pt x="869" y="399"/>
                  </a:lnTo>
                  <a:lnTo>
                    <a:pt x="852" y="352"/>
                  </a:lnTo>
                  <a:lnTo>
                    <a:pt x="830" y="308"/>
                  </a:lnTo>
                  <a:lnTo>
                    <a:pt x="802" y="267"/>
                  </a:lnTo>
                  <a:lnTo>
                    <a:pt x="770" y="230"/>
                  </a:lnTo>
                  <a:lnTo>
                    <a:pt x="733" y="198"/>
                  </a:lnTo>
                  <a:lnTo>
                    <a:pt x="693" y="171"/>
                  </a:lnTo>
                  <a:lnTo>
                    <a:pt x="649" y="149"/>
                  </a:lnTo>
                  <a:lnTo>
                    <a:pt x="601" y="132"/>
                  </a:lnTo>
                  <a:lnTo>
                    <a:pt x="552" y="122"/>
                  </a:lnTo>
                  <a:lnTo>
                    <a:pt x="500" y="118"/>
                  </a:lnTo>
                  <a:close/>
                  <a:moveTo>
                    <a:pt x="500" y="0"/>
                  </a:moveTo>
                  <a:lnTo>
                    <a:pt x="558" y="3"/>
                  </a:lnTo>
                  <a:lnTo>
                    <a:pt x="615" y="13"/>
                  </a:lnTo>
                  <a:lnTo>
                    <a:pt x="669" y="29"/>
                  </a:lnTo>
                  <a:lnTo>
                    <a:pt x="720" y="50"/>
                  </a:lnTo>
                  <a:lnTo>
                    <a:pt x="768" y="78"/>
                  </a:lnTo>
                  <a:lnTo>
                    <a:pt x="812" y="110"/>
                  </a:lnTo>
                  <a:lnTo>
                    <a:pt x="853" y="146"/>
                  </a:lnTo>
                  <a:lnTo>
                    <a:pt x="890" y="187"/>
                  </a:lnTo>
                  <a:lnTo>
                    <a:pt x="922" y="232"/>
                  </a:lnTo>
                  <a:lnTo>
                    <a:pt x="949" y="280"/>
                  </a:lnTo>
                  <a:lnTo>
                    <a:pt x="971" y="332"/>
                  </a:lnTo>
                  <a:lnTo>
                    <a:pt x="987" y="386"/>
                  </a:lnTo>
                  <a:lnTo>
                    <a:pt x="997" y="442"/>
                  </a:lnTo>
                  <a:lnTo>
                    <a:pt x="1000" y="500"/>
                  </a:lnTo>
                  <a:lnTo>
                    <a:pt x="997" y="558"/>
                  </a:lnTo>
                  <a:lnTo>
                    <a:pt x="987" y="614"/>
                  </a:lnTo>
                  <a:lnTo>
                    <a:pt x="971" y="668"/>
                  </a:lnTo>
                  <a:lnTo>
                    <a:pt x="949" y="719"/>
                  </a:lnTo>
                  <a:lnTo>
                    <a:pt x="922" y="768"/>
                  </a:lnTo>
                  <a:lnTo>
                    <a:pt x="890" y="813"/>
                  </a:lnTo>
                  <a:lnTo>
                    <a:pt x="853" y="854"/>
                  </a:lnTo>
                  <a:lnTo>
                    <a:pt x="812" y="890"/>
                  </a:lnTo>
                  <a:lnTo>
                    <a:pt x="768" y="922"/>
                  </a:lnTo>
                  <a:lnTo>
                    <a:pt x="720" y="949"/>
                  </a:lnTo>
                  <a:lnTo>
                    <a:pt x="669" y="971"/>
                  </a:lnTo>
                  <a:lnTo>
                    <a:pt x="615" y="986"/>
                  </a:lnTo>
                  <a:lnTo>
                    <a:pt x="558" y="996"/>
                  </a:lnTo>
                  <a:lnTo>
                    <a:pt x="500" y="999"/>
                  </a:lnTo>
                  <a:lnTo>
                    <a:pt x="441" y="996"/>
                  </a:lnTo>
                  <a:lnTo>
                    <a:pt x="385" y="986"/>
                  </a:lnTo>
                  <a:lnTo>
                    <a:pt x="331" y="971"/>
                  </a:lnTo>
                  <a:lnTo>
                    <a:pt x="280" y="949"/>
                  </a:lnTo>
                  <a:lnTo>
                    <a:pt x="232" y="922"/>
                  </a:lnTo>
                  <a:lnTo>
                    <a:pt x="188" y="890"/>
                  </a:lnTo>
                  <a:lnTo>
                    <a:pt x="147" y="854"/>
                  </a:lnTo>
                  <a:lnTo>
                    <a:pt x="110" y="813"/>
                  </a:lnTo>
                  <a:lnTo>
                    <a:pt x="78" y="768"/>
                  </a:lnTo>
                  <a:lnTo>
                    <a:pt x="51" y="719"/>
                  </a:lnTo>
                  <a:lnTo>
                    <a:pt x="29" y="668"/>
                  </a:lnTo>
                  <a:lnTo>
                    <a:pt x="13" y="614"/>
                  </a:lnTo>
                  <a:lnTo>
                    <a:pt x="3" y="558"/>
                  </a:lnTo>
                  <a:lnTo>
                    <a:pt x="0" y="500"/>
                  </a:lnTo>
                  <a:lnTo>
                    <a:pt x="3" y="442"/>
                  </a:lnTo>
                  <a:lnTo>
                    <a:pt x="13" y="386"/>
                  </a:lnTo>
                  <a:lnTo>
                    <a:pt x="29" y="332"/>
                  </a:lnTo>
                  <a:lnTo>
                    <a:pt x="51" y="280"/>
                  </a:lnTo>
                  <a:lnTo>
                    <a:pt x="78" y="232"/>
                  </a:lnTo>
                  <a:lnTo>
                    <a:pt x="110" y="187"/>
                  </a:lnTo>
                  <a:lnTo>
                    <a:pt x="147" y="146"/>
                  </a:lnTo>
                  <a:lnTo>
                    <a:pt x="188" y="110"/>
                  </a:lnTo>
                  <a:lnTo>
                    <a:pt x="232" y="78"/>
                  </a:lnTo>
                  <a:lnTo>
                    <a:pt x="280" y="50"/>
                  </a:lnTo>
                  <a:lnTo>
                    <a:pt x="331" y="29"/>
                  </a:lnTo>
                  <a:lnTo>
                    <a:pt x="385" y="13"/>
                  </a:lnTo>
                  <a:lnTo>
                    <a:pt x="441" y="3"/>
                  </a:lnTo>
                  <a:lnTo>
                    <a:pt x="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 noChangeAspect="1"/>
          </p:cNvGrpSpPr>
          <p:nvPr/>
        </p:nvGrpSpPr>
        <p:grpSpPr bwMode="auto">
          <a:xfrm>
            <a:off x="5881230" y="3085294"/>
            <a:ext cx="429539" cy="429105"/>
            <a:chOff x="364" y="579"/>
            <a:chExt cx="2966" cy="2963"/>
          </a:xfrm>
          <a:solidFill>
            <a:schemeClr val="bg1"/>
          </a:solidFill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364" y="579"/>
              <a:ext cx="2966" cy="2963"/>
            </a:xfrm>
            <a:custGeom>
              <a:avLst/>
              <a:gdLst>
                <a:gd name="T0" fmla="*/ 208 w 5931"/>
                <a:gd name="T1" fmla="*/ 5324 h 5927"/>
                <a:gd name="T2" fmla="*/ 228 w 5931"/>
                <a:gd name="T3" fmla="*/ 5564 h 5927"/>
                <a:gd name="T4" fmla="*/ 410 w 5931"/>
                <a:gd name="T5" fmla="*/ 5719 h 5927"/>
                <a:gd name="T6" fmla="*/ 650 w 5931"/>
                <a:gd name="T7" fmla="*/ 5701 h 5927"/>
                <a:gd name="T8" fmla="*/ 1737 w 5931"/>
                <a:gd name="T9" fmla="*/ 3880 h 5927"/>
                <a:gd name="T10" fmla="*/ 1533 w 5931"/>
                <a:gd name="T11" fmla="*/ 3955 h 5927"/>
                <a:gd name="T12" fmla="*/ 2051 w 5931"/>
                <a:gd name="T13" fmla="*/ 4193 h 5927"/>
                <a:gd name="T14" fmla="*/ 1959 w 5931"/>
                <a:gd name="T15" fmla="*/ 3972 h 5927"/>
                <a:gd name="T16" fmla="*/ 1737 w 5931"/>
                <a:gd name="T17" fmla="*/ 3880 h 5927"/>
                <a:gd name="T18" fmla="*/ 2123 w 5931"/>
                <a:gd name="T19" fmla="*/ 3867 h 5927"/>
                <a:gd name="T20" fmla="*/ 3888 w 5931"/>
                <a:gd name="T21" fmla="*/ 193 h 5927"/>
                <a:gd name="T22" fmla="*/ 3200 w 5931"/>
                <a:gd name="T23" fmla="*/ 325 h 5927"/>
                <a:gd name="T24" fmla="*/ 2630 w 5931"/>
                <a:gd name="T25" fmla="*/ 687 h 5927"/>
                <a:gd name="T26" fmla="*/ 2226 w 5931"/>
                <a:gd name="T27" fmla="*/ 1230 h 5927"/>
                <a:gd name="T28" fmla="*/ 2043 w 5931"/>
                <a:gd name="T29" fmla="*/ 1897 h 5927"/>
                <a:gd name="T30" fmla="*/ 2123 w 5931"/>
                <a:gd name="T31" fmla="*/ 2599 h 5927"/>
                <a:gd name="T32" fmla="*/ 2444 w 5931"/>
                <a:gd name="T33" fmla="*/ 3198 h 5927"/>
                <a:gd name="T34" fmla="*/ 2955 w 5931"/>
                <a:gd name="T35" fmla="*/ 3640 h 5927"/>
                <a:gd name="T36" fmla="*/ 3603 w 5931"/>
                <a:gd name="T37" fmla="*/ 3871 h 5927"/>
                <a:gd name="T38" fmla="*/ 4312 w 5931"/>
                <a:gd name="T39" fmla="*/ 3844 h 5927"/>
                <a:gd name="T40" fmla="*/ 4937 w 5931"/>
                <a:gd name="T41" fmla="*/ 3566 h 5927"/>
                <a:gd name="T42" fmla="*/ 5413 w 5931"/>
                <a:gd name="T43" fmla="*/ 3090 h 5927"/>
                <a:gd name="T44" fmla="*/ 5691 w 5931"/>
                <a:gd name="T45" fmla="*/ 2466 h 5927"/>
                <a:gd name="T46" fmla="*/ 5718 w 5931"/>
                <a:gd name="T47" fmla="*/ 1757 h 5927"/>
                <a:gd name="T48" fmla="*/ 5487 w 5931"/>
                <a:gd name="T49" fmla="*/ 1109 h 5927"/>
                <a:gd name="T50" fmla="*/ 5045 w 5931"/>
                <a:gd name="T51" fmla="*/ 599 h 5927"/>
                <a:gd name="T52" fmla="*/ 4448 w 5931"/>
                <a:gd name="T53" fmla="*/ 278 h 5927"/>
                <a:gd name="T54" fmla="*/ 3888 w 5931"/>
                <a:gd name="T55" fmla="*/ 0 h 5927"/>
                <a:gd name="T56" fmla="*/ 4615 w 5931"/>
                <a:gd name="T57" fmla="*/ 133 h 5927"/>
                <a:gd name="T58" fmla="*/ 5229 w 5931"/>
                <a:gd name="T59" fmla="*/ 501 h 5927"/>
                <a:gd name="T60" fmla="*/ 5677 w 5931"/>
                <a:gd name="T61" fmla="*/ 1053 h 5927"/>
                <a:gd name="T62" fmla="*/ 5910 w 5931"/>
                <a:gd name="T63" fmla="*/ 1741 h 5927"/>
                <a:gd name="T64" fmla="*/ 5882 w 5931"/>
                <a:gd name="T65" fmla="*/ 2489 h 5927"/>
                <a:gd name="T66" fmla="*/ 5603 w 5931"/>
                <a:gd name="T67" fmla="*/ 3153 h 5927"/>
                <a:gd name="T68" fmla="*/ 5117 w 5931"/>
                <a:gd name="T69" fmla="*/ 3672 h 5927"/>
                <a:gd name="T70" fmla="*/ 4478 w 5931"/>
                <a:gd name="T71" fmla="*/ 3997 h 5927"/>
                <a:gd name="T72" fmla="*/ 3735 w 5931"/>
                <a:gd name="T73" fmla="*/ 4078 h 5927"/>
                <a:gd name="T74" fmla="*/ 3023 w 5931"/>
                <a:gd name="T75" fmla="*/ 3892 h 5927"/>
                <a:gd name="T76" fmla="*/ 2231 w 5931"/>
                <a:gd name="T77" fmla="*/ 4089 h 5927"/>
                <a:gd name="T78" fmla="*/ 2204 w 5931"/>
                <a:gd name="T79" fmla="*/ 4386 h 5927"/>
                <a:gd name="T80" fmla="*/ 814 w 5931"/>
                <a:gd name="T81" fmla="*/ 5822 h 5927"/>
                <a:gd name="T82" fmla="*/ 507 w 5931"/>
                <a:gd name="T83" fmla="*/ 5927 h 5927"/>
                <a:gd name="T84" fmla="*/ 199 w 5931"/>
                <a:gd name="T85" fmla="*/ 5822 h 5927"/>
                <a:gd name="T86" fmla="*/ 18 w 5931"/>
                <a:gd name="T87" fmla="*/ 5553 h 5927"/>
                <a:gd name="T88" fmla="*/ 40 w 5931"/>
                <a:gd name="T89" fmla="*/ 5227 h 5927"/>
                <a:gd name="T90" fmla="*/ 1430 w 5931"/>
                <a:gd name="T91" fmla="*/ 3791 h 5927"/>
                <a:gd name="T92" fmla="*/ 1737 w 5931"/>
                <a:gd name="T93" fmla="*/ 3687 h 5927"/>
                <a:gd name="T94" fmla="*/ 2179 w 5931"/>
                <a:gd name="T95" fmla="*/ 3158 h 5927"/>
                <a:gd name="T96" fmla="*/ 1895 w 5931"/>
                <a:gd name="T97" fmla="*/ 2491 h 5927"/>
                <a:gd name="T98" fmla="*/ 1868 w 5931"/>
                <a:gd name="T99" fmla="*/ 1741 h 5927"/>
                <a:gd name="T100" fmla="*/ 2101 w 5931"/>
                <a:gd name="T101" fmla="*/ 1053 h 5927"/>
                <a:gd name="T102" fmla="*/ 2549 w 5931"/>
                <a:gd name="T103" fmla="*/ 501 h 5927"/>
                <a:gd name="T104" fmla="*/ 3161 w 5931"/>
                <a:gd name="T105" fmla="*/ 133 h 5927"/>
                <a:gd name="T106" fmla="*/ 3888 w 5931"/>
                <a:gd name="T107" fmla="*/ 0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1" h="5927">
                  <a:moveTo>
                    <a:pt x="1395" y="4091"/>
                  </a:moveTo>
                  <a:lnTo>
                    <a:pt x="285" y="5200"/>
                  </a:lnTo>
                  <a:lnTo>
                    <a:pt x="253" y="5238"/>
                  </a:lnTo>
                  <a:lnTo>
                    <a:pt x="228" y="5279"/>
                  </a:lnTo>
                  <a:lnTo>
                    <a:pt x="208" y="5324"/>
                  </a:lnTo>
                  <a:lnTo>
                    <a:pt x="197" y="5371"/>
                  </a:lnTo>
                  <a:lnTo>
                    <a:pt x="193" y="5422"/>
                  </a:lnTo>
                  <a:lnTo>
                    <a:pt x="197" y="5470"/>
                  </a:lnTo>
                  <a:lnTo>
                    <a:pt x="208" y="5519"/>
                  </a:lnTo>
                  <a:lnTo>
                    <a:pt x="228" y="5564"/>
                  </a:lnTo>
                  <a:lnTo>
                    <a:pt x="253" y="5606"/>
                  </a:lnTo>
                  <a:lnTo>
                    <a:pt x="285" y="5644"/>
                  </a:lnTo>
                  <a:lnTo>
                    <a:pt x="323" y="5676"/>
                  </a:lnTo>
                  <a:lnTo>
                    <a:pt x="365" y="5701"/>
                  </a:lnTo>
                  <a:lnTo>
                    <a:pt x="410" y="5719"/>
                  </a:lnTo>
                  <a:lnTo>
                    <a:pt x="457" y="5732"/>
                  </a:lnTo>
                  <a:lnTo>
                    <a:pt x="507" y="5736"/>
                  </a:lnTo>
                  <a:lnTo>
                    <a:pt x="556" y="5732"/>
                  </a:lnTo>
                  <a:lnTo>
                    <a:pt x="605" y="5719"/>
                  </a:lnTo>
                  <a:lnTo>
                    <a:pt x="650" y="5701"/>
                  </a:lnTo>
                  <a:lnTo>
                    <a:pt x="691" y="5676"/>
                  </a:lnTo>
                  <a:lnTo>
                    <a:pt x="729" y="5644"/>
                  </a:lnTo>
                  <a:lnTo>
                    <a:pt x="1839" y="4533"/>
                  </a:lnTo>
                  <a:lnTo>
                    <a:pt x="1395" y="4091"/>
                  </a:lnTo>
                  <a:close/>
                  <a:moveTo>
                    <a:pt x="1737" y="3880"/>
                  </a:moveTo>
                  <a:lnTo>
                    <a:pt x="1693" y="3881"/>
                  </a:lnTo>
                  <a:lnTo>
                    <a:pt x="1650" y="3890"/>
                  </a:lnTo>
                  <a:lnTo>
                    <a:pt x="1608" y="3907"/>
                  </a:lnTo>
                  <a:lnTo>
                    <a:pt x="1569" y="3928"/>
                  </a:lnTo>
                  <a:lnTo>
                    <a:pt x="1533" y="3955"/>
                  </a:lnTo>
                  <a:lnTo>
                    <a:pt x="1975" y="4397"/>
                  </a:lnTo>
                  <a:lnTo>
                    <a:pt x="2007" y="4352"/>
                  </a:lnTo>
                  <a:lnTo>
                    <a:pt x="2031" y="4302"/>
                  </a:lnTo>
                  <a:lnTo>
                    <a:pt x="2045" y="4249"/>
                  </a:lnTo>
                  <a:lnTo>
                    <a:pt x="2051" y="4193"/>
                  </a:lnTo>
                  <a:lnTo>
                    <a:pt x="2047" y="4143"/>
                  </a:lnTo>
                  <a:lnTo>
                    <a:pt x="2034" y="4096"/>
                  </a:lnTo>
                  <a:lnTo>
                    <a:pt x="2016" y="4051"/>
                  </a:lnTo>
                  <a:lnTo>
                    <a:pt x="1991" y="4010"/>
                  </a:lnTo>
                  <a:lnTo>
                    <a:pt x="1959" y="3972"/>
                  </a:lnTo>
                  <a:lnTo>
                    <a:pt x="1919" y="3937"/>
                  </a:lnTo>
                  <a:lnTo>
                    <a:pt x="1877" y="3912"/>
                  </a:lnTo>
                  <a:lnTo>
                    <a:pt x="1832" y="3894"/>
                  </a:lnTo>
                  <a:lnTo>
                    <a:pt x="1785" y="3883"/>
                  </a:lnTo>
                  <a:lnTo>
                    <a:pt x="1737" y="3880"/>
                  </a:lnTo>
                  <a:close/>
                  <a:moveTo>
                    <a:pt x="2386" y="3423"/>
                  </a:moveTo>
                  <a:lnTo>
                    <a:pt x="2029" y="3780"/>
                  </a:lnTo>
                  <a:lnTo>
                    <a:pt x="2063" y="3806"/>
                  </a:lnTo>
                  <a:lnTo>
                    <a:pt x="2094" y="3835"/>
                  </a:lnTo>
                  <a:lnTo>
                    <a:pt x="2123" y="3867"/>
                  </a:lnTo>
                  <a:lnTo>
                    <a:pt x="2150" y="3899"/>
                  </a:lnTo>
                  <a:lnTo>
                    <a:pt x="2505" y="3544"/>
                  </a:lnTo>
                  <a:lnTo>
                    <a:pt x="2444" y="3485"/>
                  </a:lnTo>
                  <a:lnTo>
                    <a:pt x="2386" y="3423"/>
                  </a:lnTo>
                  <a:close/>
                  <a:moveTo>
                    <a:pt x="3888" y="193"/>
                  </a:moveTo>
                  <a:lnTo>
                    <a:pt x="3744" y="198"/>
                  </a:lnTo>
                  <a:lnTo>
                    <a:pt x="3603" y="215"/>
                  </a:lnTo>
                  <a:lnTo>
                    <a:pt x="3464" y="242"/>
                  </a:lnTo>
                  <a:lnTo>
                    <a:pt x="3330" y="278"/>
                  </a:lnTo>
                  <a:lnTo>
                    <a:pt x="3200" y="325"/>
                  </a:lnTo>
                  <a:lnTo>
                    <a:pt x="3076" y="381"/>
                  </a:lnTo>
                  <a:lnTo>
                    <a:pt x="2955" y="446"/>
                  </a:lnTo>
                  <a:lnTo>
                    <a:pt x="2841" y="518"/>
                  </a:lnTo>
                  <a:lnTo>
                    <a:pt x="2731" y="599"/>
                  </a:lnTo>
                  <a:lnTo>
                    <a:pt x="2630" y="687"/>
                  </a:lnTo>
                  <a:lnTo>
                    <a:pt x="2533" y="783"/>
                  </a:lnTo>
                  <a:lnTo>
                    <a:pt x="2444" y="886"/>
                  </a:lnTo>
                  <a:lnTo>
                    <a:pt x="2365" y="996"/>
                  </a:lnTo>
                  <a:lnTo>
                    <a:pt x="2291" y="1109"/>
                  </a:lnTo>
                  <a:lnTo>
                    <a:pt x="2226" y="1230"/>
                  </a:lnTo>
                  <a:lnTo>
                    <a:pt x="2170" y="1355"/>
                  </a:lnTo>
                  <a:lnTo>
                    <a:pt x="2123" y="1484"/>
                  </a:lnTo>
                  <a:lnTo>
                    <a:pt x="2087" y="1618"/>
                  </a:lnTo>
                  <a:lnTo>
                    <a:pt x="2060" y="1757"/>
                  </a:lnTo>
                  <a:lnTo>
                    <a:pt x="2043" y="1897"/>
                  </a:lnTo>
                  <a:lnTo>
                    <a:pt x="2038" y="2042"/>
                  </a:lnTo>
                  <a:lnTo>
                    <a:pt x="2043" y="2186"/>
                  </a:lnTo>
                  <a:lnTo>
                    <a:pt x="2060" y="2329"/>
                  </a:lnTo>
                  <a:lnTo>
                    <a:pt x="2087" y="2466"/>
                  </a:lnTo>
                  <a:lnTo>
                    <a:pt x="2123" y="2599"/>
                  </a:lnTo>
                  <a:lnTo>
                    <a:pt x="2170" y="2729"/>
                  </a:lnTo>
                  <a:lnTo>
                    <a:pt x="2226" y="2855"/>
                  </a:lnTo>
                  <a:lnTo>
                    <a:pt x="2291" y="2974"/>
                  </a:lnTo>
                  <a:lnTo>
                    <a:pt x="2365" y="3090"/>
                  </a:lnTo>
                  <a:lnTo>
                    <a:pt x="2444" y="3198"/>
                  </a:lnTo>
                  <a:lnTo>
                    <a:pt x="2533" y="3301"/>
                  </a:lnTo>
                  <a:lnTo>
                    <a:pt x="2630" y="3396"/>
                  </a:lnTo>
                  <a:lnTo>
                    <a:pt x="2731" y="3485"/>
                  </a:lnTo>
                  <a:lnTo>
                    <a:pt x="2841" y="3566"/>
                  </a:lnTo>
                  <a:lnTo>
                    <a:pt x="2955" y="3640"/>
                  </a:lnTo>
                  <a:lnTo>
                    <a:pt x="3076" y="3703"/>
                  </a:lnTo>
                  <a:lnTo>
                    <a:pt x="3200" y="3759"/>
                  </a:lnTo>
                  <a:lnTo>
                    <a:pt x="3330" y="3806"/>
                  </a:lnTo>
                  <a:lnTo>
                    <a:pt x="3464" y="3844"/>
                  </a:lnTo>
                  <a:lnTo>
                    <a:pt x="3603" y="3871"/>
                  </a:lnTo>
                  <a:lnTo>
                    <a:pt x="3744" y="3887"/>
                  </a:lnTo>
                  <a:lnTo>
                    <a:pt x="3888" y="3892"/>
                  </a:lnTo>
                  <a:lnTo>
                    <a:pt x="4032" y="3887"/>
                  </a:lnTo>
                  <a:lnTo>
                    <a:pt x="4175" y="3871"/>
                  </a:lnTo>
                  <a:lnTo>
                    <a:pt x="4312" y="3844"/>
                  </a:lnTo>
                  <a:lnTo>
                    <a:pt x="4448" y="3806"/>
                  </a:lnTo>
                  <a:lnTo>
                    <a:pt x="4576" y="3759"/>
                  </a:lnTo>
                  <a:lnTo>
                    <a:pt x="4702" y="3703"/>
                  </a:lnTo>
                  <a:lnTo>
                    <a:pt x="4821" y="3640"/>
                  </a:lnTo>
                  <a:lnTo>
                    <a:pt x="4937" y="3566"/>
                  </a:lnTo>
                  <a:lnTo>
                    <a:pt x="5045" y="3485"/>
                  </a:lnTo>
                  <a:lnTo>
                    <a:pt x="5148" y="3396"/>
                  </a:lnTo>
                  <a:lnTo>
                    <a:pt x="5243" y="3301"/>
                  </a:lnTo>
                  <a:lnTo>
                    <a:pt x="5332" y="3198"/>
                  </a:lnTo>
                  <a:lnTo>
                    <a:pt x="5413" y="3090"/>
                  </a:lnTo>
                  <a:lnTo>
                    <a:pt x="5487" y="2974"/>
                  </a:lnTo>
                  <a:lnTo>
                    <a:pt x="5550" y="2855"/>
                  </a:lnTo>
                  <a:lnTo>
                    <a:pt x="5606" y="2729"/>
                  </a:lnTo>
                  <a:lnTo>
                    <a:pt x="5653" y="2599"/>
                  </a:lnTo>
                  <a:lnTo>
                    <a:pt x="5691" y="2466"/>
                  </a:lnTo>
                  <a:lnTo>
                    <a:pt x="5718" y="2329"/>
                  </a:lnTo>
                  <a:lnTo>
                    <a:pt x="5734" y="2186"/>
                  </a:lnTo>
                  <a:lnTo>
                    <a:pt x="5740" y="2042"/>
                  </a:lnTo>
                  <a:lnTo>
                    <a:pt x="5734" y="1897"/>
                  </a:lnTo>
                  <a:lnTo>
                    <a:pt x="5718" y="1757"/>
                  </a:lnTo>
                  <a:lnTo>
                    <a:pt x="5691" y="1618"/>
                  </a:lnTo>
                  <a:lnTo>
                    <a:pt x="5653" y="1484"/>
                  </a:lnTo>
                  <a:lnTo>
                    <a:pt x="5606" y="1355"/>
                  </a:lnTo>
                  <a:lnTo>
                    <a:pt x="5550" y="1230"/>
                  </a:lnTo>
                  <a:lnTo>
                    <a:pt x="5487" y="1109"/>
                  </a:lnTo>
                  <a:lnTo>
                    <a:pt x="5413" y="996"/>
                  </a:lnTo>
                  <a:lnTo>
                    <a:pt x="5332" y="886"/>
                  </a:lnTo>
                  <a:lnTo>
                    <a:pt x="5243" y="783"/>
                  </a:lnTo>
                  <a:lnTo>
                    <a:pt x="5148" y="687"/>
                  </a:lnTo>
                  <a:lnTo>
                    <a:pt x="5045" y="599"/>
                  </a:lnTo>
                  <a:lnTo>
                    <a:pt x="4937" y="518"/>
                  </a:lnTo>
                  <a:lnTo>
                    <a:pt x="4821" y="446"/>
                  </a:lnTo>
                  <a:lnTo>
                    <a:pt x="4702" y="381"/>
                  </a:lnTo>
                  <a:lnTo>
                    <a:pt x="4576" y="325"/>
                  </a:lnTo>
                  <a:lnTo>
                    <a:pt x="4448" y="278"/>
                  </a:lnTo>
                  <a:lnTo>
                    <a:pt x="4312" y="242"/>
                  </a:lnTo>
                  <a:lnTo>
                    <a:pt x="4175" y="215"/>
                  </a:lnTo>
                  <a:lnTo>
                    <a:pt x="4032" y="198"/>
                  </a:lnTo>
                  <a:lnTo>
                    <a:pt x="3888" y="193"/>
                  </a:lnTo>
                  <a:close/>
                  <a:moveTo>
                    <a:pt x="3888" y="0"/>
                  </a:moveTo>
                  <a:lnTo>
                    <a:pt x="4041" y="5"/>
                  </a:lnTo>
                  <a:lnTo>
                    <a:pt x="4189" y="23"/>
                  </a:lnTo>
                  <a:lnTo>
                    <a:pt x="4336" y="51"/>
                  </a:lnTo>
                  <a:lnTo>
                    <a:pt x="4478" y="87"/>
                  </a:lnTo>
                  <a:lnTo>
                    <a:pt x="4615" y="133"/>
                  </a:lnTo>
                  <a:lnTo>
                    <a:pt x="4749" y="191"/>
                  </a:lnTo>
                  <a:lnTo>
                    <a:pt x="4877" y="256"/>
                  </a:lnTo>
                  <a:lnTo>
                    <a:pt x="5000" y="330"/>
                  </a:lnTo>
                  <a:lnTo>
                    <a:pt x="5117" y="411"/>
                  </a:lnTo>
                  <a:lnTo>
                    <a:pt x="5229" y="501"/>
                  </a:lnTo>
                  <a:lnTo>
                    <a:pt x="5332" y="599"/>
                  </a:lnTo>
                  <a:lnTo>
                    <a:pt x="5429" y="703"/>
                  </a:lnTo>
                  <a:lnTo>
                    <a:pt x="5520" y="813"/>
                  </a:lnTo>
                  <a:lnTo>
                    <a:pt x="5603" y="931"/>
                  </a:lnTo>
                  <a:lnTo>
                    <a:pt x="5677" y="1053"/>
                  </a:lnTo>
                  <a:lnTo>
                    <a:pt x="5742" y="1183"/>
                  </a:lnTo>
                  <a:lnTo>
                    <a:pt x="5798" y="1315"/>
                  </a:lnTo>
                  <a:lnTo>
                    <a:pt x="5845" y="1454"/>
                  </a:lnTo>
                  <a:lnTo>
                    <a:pt x="5882" y="1594"/>
                  </a:lnTo>
                  <a:lnTo>
                    <a:pt x="5910" y="1741"/>
                  </a:lnTo>
                  <a:lnTo>
                    <a:pt x="5926" y="1890"/>
                  </a:lnTo>
                  <a:lnTo>
                    <a:pt x="5931" y="2042"/>
                  </a:lnTo>
                  <a:lnTo>
                    <a:pt x="5926" y="2195"/>
                  </a:lnTo>
                  <a:lnTo>
                    <a:pt x="5910" y="2343"/>
                  </a:lnTo>
                  <a:lnTo>
                    <a:pt x="5882" y="2489"/>
                  </a:lnTo>
                  <a:lnTo>
                    <a:pt x="5845" y="2632"/>
                  </a:lnTo>
                  <a:lnTo>
                    <a:pt x="5798" y="2769"/>
                  </a:lnTo>
                  <a:lnTo>
                    <a:pt x="5742" y="2902"/>
                  </a:lnTo>
                  <a:lnTo>
                    <a:pt x="5677" y="3030"/>
                  </a:lnTo>
                  <a:lnTo>
                    <a:pt x="5603" y="3153"/>
                  </a:lnTo>
                  <a:lnTo>
                    <a:pt x="5520" y="3270"/>
                  </a:lnTo>
                  <a:lnTo>
                    <a:pt x="5429" y="3380"/>
                  </a:lnTo>
                  <a:lnTo>
                    <a:pt x="5332" y="3485"/>
                  </a:lnTo>
                  <a:lnTo>
                    <a:pt x="5229" y="3582"/>
                  </a:lnTo>
                  <a:lnTo>
                    <a:pt x="5117" y="3672"/>
                  </a:lnTo>
                  <a:lnTo>
                    <a:pt x="5000" y="3755"/>
                  </a:lnTo>
                  <a:lnTo>
                    <a:pt x="4877" y="3829"/>
                  </a:lnTo>
                  <a:lnTo>
                    <a:pt x="4749" y="3894"/>
                  </a:lnTo>
                  <a:lnTo>
                    <a:pt x="4615" y="3950"/>
                  </a:lnTo>
                  <a:lnTo>
                    <a:pt x="4478" y="3997"/>
                  </a:lnTo>
                  <a:lnTo>
                    <a:pt x="4336" y="4035"/>
                  </a:lnTo>
                  <a:lnTo>
                    <a:pt x="4189" y="4062"/>
                  </a:lnTo>
                  <a:lnTo>
                    <a:pt x="4041" y="4078"/>
                  </a:lnTo>
                  <a:lnTo>
                    <a:pt x="3888" y="4083"/>
                  </a:lnTo>
                  <a:lnTo>
                    <a:pt x="3735" y="4078"/>
                  </a:lnTo>
                  <a:lnTo>
                    <a:pt x="3585" y="4062"/>
                  </a:lnTo>
                  <a:lnTo>
                    <a:pt x="3439" y="4035"/>
                  </a:lnTo>
                  <a:lnTo>
                    <a:pt x="3296" y="3997"/>
                  </a:lnTo>
                  <a:lnTo>
                    <a:pt x="3157" y="3948"/>
                  </a:lnTo>
                  <a:lnTo>
                    <a:pt x="3023" y="3892"/>
                  </a:lnTo>
                  <a:lnTo>
                    <a:pt x="2895" y="3826"/>
                  </a:lnTo>
                  <a:lnTo>
                    <a:pt x="2771" y="3752"/>
                  </a:lnTo>
                  <a:lnTo>
                    <a:pt x="2653" y="3669"/>
                  </a:lnTo>
                  <a:lnTo>
                    <a:pt x="2240" y="4082"/>
                  </a:lnTo>
                  <a:lnTo>
                    <a:pt x="2231" y="4089"/>
                  </a:lnTo>
                  <a:lnTo>
                    <a:pt x="2240" y="4139"/>
                  </a:lnTo>
                  <a:lnTo>
                    <a:pt x="2242" y="4193"/>
                  </a:lnTo>
                  <a:lnTo>
                    <a:pt x="2238" y="4260"/>
                  </a:lnTo>
                  <a:lnTo>
                    <a:pt x="2226" y="4323"/>
                  </a:lnTo>
                  <a:lnTo>
                    <a:pt x="2204" y="4386"/>
                  </a:lnTo>
                  <a:lnTo>
                    <a:pt x="2175" y="4444"/>
                  </a:lnTo>
                  <a:lnTo>
                    <a:pt x="2139" y="4500"/>
                  </a:lnTo>
                  <a:lnTo>
                    <a:pt x="2094" y="4551"/>
                  </a:lnTo>
                  <a:lnTo>
                    <a:pt x="865" y="5779"/>
                  </a:lnTo>
                  <a:lnTo>
                    <a:pt x="814" y="5822"/>
                  </a:lnTo>
                  <a:lnTo>
                    <a:pt x="760" y="5860"/>
                  </a:lnTo>
                  <a:lnTo>
                    <a:pt x="701" y="5889"/>
                  </a:lnTo>
                  <a:lnTo>
                    <a:pt x="639" y="5911"/>
                  </a:lnTo>
                  <a:lnTo>
                    <a:pt x="574" y="5923"/>
                  </a:lnTo>
                  <a:lnTo>
                    <a:pt x="507" y="5927"/>
                  </a:lnTo>
                  <a:lnTo>
                    <a:pt x="441" y="5923"/>
                  </a:lnTo>
                  <a:lnTo>
                    <a:pt x="376" y="5911"/>
                  </a:lnTo>
                  <a:lnTo>
                    <a:pt x="312" y="5889"/>
                  </a:lnTo>
                  <a:lnTo>
                    <a:pt x="255" y="5860"/>
                  </a:lnTo>
                  <a:lnTo>
                    <a:pt x="199" y="5822"/>
                  </a:lnTo>
                  <a:lnTo>
                    <a:pt x="150" y="5779"/>
                  </a:lnTo>
                  <a:lnTo>
                    <a:pt x="105" y="5728"/>
                  </a:lnTo>
                  <a:lnTo>
                    <a:pt x="69" y="5674"/>
                  </a:lnTo>
                  <a:lnTo>
                    <a:pt x="40" y="5615"/>
                  </a:lnTo>
                  <a:lnTo>
                    <a:pt x="18" y="5553"/>
                  </a:lnTo>
                  <a:lnTo>
                    <a:pt x="6" y="5488"/>
                  </a:lnTo>
                  <a:lnTo>
                    <a:pt x="0" y="5422"/>
                  </a:lnTo>
                  <a:lnTo>
                    <a:pt x="6" y="5355"/>
                  </a:lnTo>
                  <a:lnTo>
                    <a:pt x="18" y="5290"/>
                  </a:lnTo>
                  <a:lnTo>
                    <a:pt x="40" y="5227"/>
                  </a:lnTo>
                  <a:lnTo>
                    <a:pt x="69" y="5169"/>
                  </a:lnTo>
                  <a:lnTo>
                    <a:pt x="105" y="5113"/>
                  </a:lnTo>
                  <a:lnTo>
                    <a:pt x="150" y="5065"/>
                  </a:lnTo>
                  <a:lnTo>
                    <a:pt x="1379" y="3835"/>
                  </a:lnTo>
                  <a:lnTo>
                    <a:pt x="1430" y="3791"/>
                  </a:lnTo>
                  <a:lnTo>
                    <a:pt x="1484" y="3753"/>
                  </a:lnTo>
                  <a:lnTo>
                    <a:pt x="1543" y="3725"/>
                  </a:lnTo>
                  <a:lnTo>
                    <a:pt x="1605" y="3705"/>
                  </a:lnTo>
                  <a:lnTo>
                    <a:pt x="1670" y="3692"/>
                  </a:lnTo>
                  <a:lnTo>
                    <a:pt x="1737" y="3687"/>
                  </a:lnTo>
                  <a:lnTo>
                    <a:pt x="1789" y="3690"/>
                  </a:lnTo>
                  <a:lnTo>
                    <a:pt x="1841" y="3697"/>
                  </a:lnTo>
                  <a:lnTo>
                    <a:pt x="1848" y="3690"/>
                  </a:lnTo>
                  <a:lnTo>
                    <a:pt x="2262" y="3275"/>
                  </a:lnTo>
                  <a:lnTo>
                    <a:pt x="2179" y="3158"/>
                  </a:lnTo>
                  <a:lnTo>
                    <a:pt x="2105" y="3036"/>
                  </a:lnTo>
                  <a:lnTo>
                    <a:pt x="2038" y="2907"/>
                  </a:lnTo>
                  <a:lnTo>
                    <a:pt x="1980" y="2772"/>
                  </a:lnTo>
                  <a:lnTo>
                    <a:pt x="1933" y="2635"/>
                  </a:lnTo>
                  <a:lnTo>
                    <a:pt x="1895" y="2491"/>
                  </a:lnTo>
                  <a:lnTo>
                    <a:pt x="1868" y="2345"/>
                  </a:lnTo>
                  <a:lnTo>
                    <a:pt x="1852" y="2195"/>
                  </a:lnTo>
                  <a:lnTo>
                    <a:pt x="1845" y="2042"/>
                  </a:lnTo>
                  <a:lnTo>
                    <a:pt x="1850" y="1890"/>
                  </a:lnTo>
                  <a:lnTo>
                    <a:pt x="1868" y="1741"/>
                  </a:lnTo>
                  <a:lnTo>
                    <a:pt x="1895" y="1594"/>
                  </a:lnTo>
                  <a:lnTo>
                    <a:pt x="1931" y="1454"/>
                  </a:lnTo>
                  <a:lnTo>
                    <a:pt x="1978" y="1315"/>
                  </a:lnTo>
                  <a:lnTo>
                    <a:pt x="2036" y="1183"/>
                  </a:lnTo>
                  <a:lnTo>
                    <a:pt x="2101" y="1053"/>
                  </a:lnTo>
                  <a:lnTo>
                    <a:pt x="2175" y="931"/>
                  </a:lnTo>
                  <a:lnTo>
                    <a:pt x="2258" y="813"/>
                  </a:lnTo>
                  <a:lnTo>
                    <a:pt x="2347" y="703"/>
                  </a:lnTo>
                  <a:lnTo>
                    <a:pt x="2444" y="599"/>
                  </a:lnTo>
                  <a:lnTo>
                    <a:pt x="2549" y="501"/>
                  </a:lnTo>
                  <a:lnTo>
                    <a:pt x="2661" y="411"/>
                  </a:lnTo>
                  <a:lnTo>
                    <a:pt x="2776" y="330"/>
                  </a:lnTo>
                  <a:lnTo>
                    <a:pt x="2899" y="256"/>
                  </a:lnTo>
                  <a:lnTo>
                    <a:pt x="3029" y="191"/>
                  </a:lnTo>
                  <a:lnTo>
                    <a:pt x="3161" y="133"/>
                  </a:lnTo>
                  <a:lnTo>
                    <a:pt x="3300" y="87"/>
                  </a:lnTo>
                  <a:lnTo>
                    <a:pt x="3440" y="51"/>
                  </a:lnTo>
                  <a:lnTo>
                    <a:pt x="3587" y="23"/>
                  </a:lnTo>
                  <a:lnTo>
                    <a:pt x="3736" y="5"/>
                  </a:lnTo>
                  <a:lnTo>
                    <a:pt x="3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491" y="783"/>
              <a:ext cx="1634" cy="1633"/>
            </a:xfrm>
            <a:custGeom>
              <a:avLst/>
              <a:gdLst>
                <a:gd name="T0" fmla="*/ 1388 w 3266"/>
                <a:gd name="T1" fmla="*/ 213 h 3265"/>
                <a:gd name="T2" fmla="*/ 1046 w 3266"/>
                <a:gd name="T3" fmla="*/ 318 h 3265"/>
                <a:gd name="T4" fmla="*/ 745 w 3266"/>
                <a:gd name="T5" fmla="*/ 500 h 3265"/>
                <a:gd name="T6" fmla="*/ 500 w 3266"/>
                <a:gd name="T7" fmla="*/ 745 h 3265"/>
                <a:gd name="T8" fmla="*/ 317 w 3266"/>
                <a:gd name="T9" fmla="*/ 1047 h 3265"/>
                <a:gd name="T10" fmla="*/ 214 w 3266"/>
                <a:gd name="T11" fmla="*/ 1387 h 3265"/>
                <a:gd name="T12" fmla="*/ 198 w 3266"/>
                <a:gd name="T13" fmla="*/ 1757 h 3265"/>
                <a:gd name="T14" fmla="*/ 274 w 3266"/>
                <a:gd name="T15" fmla="*/ 2111 h 3265"/>
                <a:gd name="T16" fmla="*/ 431 w 3266"/>
                <a:gd name="T17" fmla="*/ 2426 h 3265"/>
                <a:gd name="T18" fmla="*/ 657 w 3266"/>
                <a:gd name="T19" fmla="*/ 2691 h 3265"/>
                <a:gd name="T20" fmla="*/ 942 w 3266"/>
                <a:gd name="T21" fmla="*/ 2895 h 3265"/>
                <a:gd name="T22" fmla="*/ 1270 w 3266"/>
                <a:gd name="T23" fmla="*/ 3027 h 3265"/>
                <a:gd name="T24" fmla="*/ 1633 w 3266"/>
                <a:gd name="T25" fmla="*/ 3074 h 3265"/>
                <a:gd name="T26" fmla="*/ 1998 w 3266"/>
                <a:gd name="T27" fmla="*/ 3027 h 3265"/>
                <a:gd name="T28" fmla="*/ 2326 w 3266"/>
                <a:gd name="T29" fmla="*/ 2895 h 3265"/>
                <a:gd name="T30" fmla="*/ 2609 w 3266"/>
                <a:gd name="T31" fmla="*/ 2691 h 3265"/>
                <a:gd name="T32" fmla="*/ 2837 w 3266"/>
                <a:gd name="T33" fmla="*/ 2426 h 3265"/>
                <a:gd name="T34" fmla="*/ 2994 w 3266"/>
                <a:gd name="T35" fmla="*/ 2111 h 3265"/>
                <a:gd name="T36" fmla="*/ 3070 w 3266"/>
                <a:gd name="T37" fmla="*/ 1757 h 3265"/>
                <a:gd name="T38" fmla="*/ 3053 w 3266"/>
                <a:gd name="T39" fmla="*/ 1387 h 3265"/>
                <a:gd name="T40" fmla="*/ 2949 w 3266"/>
                <a:gd name="T41" fmla="*/ 1047 h 3265"/>
                <a:gd name="T42" fmla="*/ 2768 w 3266"/>
                <a:gd name="T43" fmla="*/ 745 h 3265"/>
                <a:gd name="T44" fmla="*/ 2521 w 3266"/>
                <a:gd name="T45" fmla="*/ 500 h 3265"/>
                <a:gd name="T46" fmla="*/ 2221 w 3266"/>
                <a:gd name="T47" fmla="*/ 318 h 3265"/>
                <a:gd name="T48" fmla="*/ 1878 w 3266"/>
                <a:gd name="T49" fmla="*/ 213 h 3265"/>
                <a:gd name="T50" fmla="*/ 1633 w 3266"/>
                <a:gd name="T51" fmla="*/ 0 h 3265"/>
                <a:gd name="T52" fmla="*/ 2025 w 3266"/>
                <a:gd name="T53" fmla="*/ 49 h 3265"/>
                <a:gd name="T54" fmla="*/ 2384 w 3266"/>
                <a:gd name="T55" fmla="*/ 184 h 3265"/>
                <a:gd name="T56" fmla="*/ 2696 w 3266"/>
                <a:gd name="T57" fmla="*/ 395 h 3265"/>
                <a:gd name="T58" fmla="*/ 2951 w 3266"/>
                <a:gd name="T59" fmla="*/ 670 h 3265"/>
                <a:gd name="T60" fmla="*/ 3138 w 3266"/>
                <a:gd name="T61" fmla="*/ 998 h 3265"/>
                <a:gd name="T62" fmla="*/ 3245 w 3266"/>
                <a:gd name="T63" fmla="*/ 1369 h 3265"/>
                <a:gd name="T64" fmla="*/ 3261 w 3266"/>
                <a:gd name="T65" fmla="*/ 1766 h 3265"/>
                <a:gd name="T66" fmla="*/ 3183 w 3266"/>
                <a:gd name="T67" fmla="*/ 2149 h 3265"/>
                <a:gd name="T68" fmla="*/ 3021 w 3266"/>
                <a:gd name="T69" fmla="*/ 2493 h 3265"/>
                <a:gd name="T70" fmla="*/ 2788 w 3266"/>
                <a:gd name="T71" fmla="*/ 2787 h 3265"/>
                <a:gd name="T72" fmla="*/ 2494 w 3266"/>
                <a:gd name="T73" fmla="*/ 3020 h 3265"/>
                <a:gd name="T74" fmla="*/ 2149 w 3266"/>
                <a:gd name="T75" fmla="*/ 3182 h 3265"/>
                <a:gd name="T76" fmla="*/ 1767 w 3266"/>
                <a:gd name="T77" fmla="*/ 3260 h 3265"/>
                <a:gd name="T78" fmla="*/ 1369 w 3266"/>
                <a:gd name="T79" fmla="*/ 3243 h 3265"/>
                <a:gd name="T80" fmla="*/ 998 w 3266"/>
                <a:gd name="T81" fmla="*/ 3137 h 3265"/>
                <a:gd name="T82" fmla="*/ 669 w 3266"/>
                <a:gd name="T83" fmla="*/ 2949 h 3265"/>
                <a:gd name="T84" fmla="*/ 395 w 3266"/>
                <a:gd name="T85" fmla="*/ 2695 h 3265"/>
                <a:gd name="T86" fmla="*/ 184 w 3266"/>
                <a:gd name="T87" fmla="*/ 2383 h 3265"/>
                <a:gd name="T88" fmla="*/ 48 w 3266"/>
                <a:gd name="T89" fmla="*/ 2024 h 3265"/>
                <a:gd name="T90" fmla="*/ 0 w 3266"/>
                <a:gd name="T91" fmla="*/ 1633 h 3265"/>
                <a:gd name="T92" fmla="*/ 48 w 3266"/>
                <a:gd name="T93" fmla="*/ 1241 h 3265"/>
                <a:gd name="T94" fmla="*/ 184 w 3266"/>
                <a:gd name="T95" fmla="*/ 884 h 3265"/>
                <a:gd name="T96" fmla="*/ 395 w 3266"/>
                <a:gd name="T97" fmla="*/ 572 h 3265"/>
                <a:gd name="T98" fmla="*/ 669 w 3266"/>
                <a:gd name="T99" fmla="*/ 316 h 3265"/>
                <a:gd name="T100" fmla="*/ 998 w 3266"/>
                <a:gd name="T101" fmla="*/ 130 h 3265"/>
                <a:gd name="T102" fmla="*/ 1369 w 3266"/>
                <a:gd name="T103" fmla="*/ 22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66" h="3265">
                  <a:moveTo>
                    <a:pt x="1633" y="193"/>
                  </a:moveTo>
                  <a:lnTo>
                    <a:pt x="1510" y="199"/>
                  </a:lnTo>
                  <a:lnTo>
                    <a:pt x="1388" y="213"/>
                  </a:lnTo>
                  <a:lnTo>
                    <a:pt x="1270" y="240"/>
                  </a:lnTo>
                  <a:lnTo>
                    <a:pt x="1156" y="275"/>
                  </a:lnTo>
                  <a:lnTo>
                    <a:pt x="1046" y="318"/>
                  </a:lnTo>
                  <a:lnTo>
                    <a:pt x="942" y="370"/>
                  </a:lnTo>
                  <a:lnTo>
                    <a:pt x="841" y="432"/>
                  </a:lnTo>
                  <a:lnTo>
                    <a:pt x="745" y="500"/>
                  </a:lnTo>
                  <a:lnTo>
                    <a:pt x="657" y="576"/>
                  </a:lnTo>
                  <a:lnTo>
                    <a:pt x="575" y="657"/>
                  </a:lnTo>
                  <a:lnTo>
                    <a:pt x="500" y="745"/>
                  </a:lnTo>
                  <a:lnTo>
                    <a:pt x="431" y="841"/>
                  </a:lnTo>
                  <a:lnTo>
                    <a:pt x="370" y="940"/>
                  </a:lnTo>
                  <a:lnTo>
                    <a:pt x="317" y="1047"/>
                  </a:lnTo>
                  <a:lnTo>
                    <a:pt x="274" y="1157"/>
                  </a:lnTo>
                  <a:lnTo>
                    <a:pt x="240" y="1270"/>
                  </a:lnTo>
                  <a:lnTo>
                    <a:pt x="214" y="1387"/>
                  </a:lnTo>
                  <a:lnTo>
                    <a:pt x="198" y="1508"/>
                  </a:lnTo>
                  <a:lnTo>
                    <a:pt x="193" y="1633"/>
                  </a:lnTo>
                  <a:lnTo>
                    <a:pt x="198" y="1757"/>
                  </a:lnTo>
                  <a:lnTo>
                    <a:pt x="214" y="1878"/>
                  </a:lnTo>
                  <a:lnTo>
                    <a:pt x="240" y="1997"/>
                  </a:lnTo>
                  <a:lnTo>
                    <a:pt x="274" y="2111"/>
                  </a:lnTo>
                  <a:lnTo>
                    <a:pt x="317" y="2221"/>
                  </a:lnTo>
                  <a:lnTo>
                    <a:pt x="370" y="2325"/>
                  </a:lnTo>
                  <a:lnTo>
                    <a:pt x="431" y="2426"/>
                  </a:lnTo>
                  <a:lnTo>
                    <a:pt x="500" y="2520"/>
                  </a:lnTo>
                  <a:lnTo>
                    <a:pt x="575" y="2609"/>
                  </a:lnTo>
                  <a:lnTo>
                    <a:pt x="657" y="2691"/>
                  </a:lnTo>
                  <a:lnTo>
                    <a:pt x="745" y="2767"/>
                  </a:lnTo>
                  <a:lnTo>
                    <a:pt x="841" y="2836"/>
                  </a:lnTo>
                  <a:lnTo>
                    <a:pt x="942" y="2895"/>
                  </a:lnTo>
                  <a:lnTo>
                    <a:pt x="1046" y="2948"/>
                  </a:lnTo>
                  <a:lnTo>
                    <a:pt x="1156" y="2993"/>
                  </a:lnTo>
                  <a:lnTo>
                    <a:pt x="1270" y="3027"/>
                  </a:lnTo>
                  <a:lnTo>
                    <a:pt x="1388" y="3052"/>
                  </a:lnTo>
                  <a:lnTo>
                    <a:pt x="1510" y="3068"/>
                  </a:lnTo>
                  <a:lnTo>
                    <a:pt x="1633" y="3074"/>
                  </a:lnTo>
                  <a:lnTo>
                    <a:pt x="1758" y="3068"/>
                  </a:lnTo>
                  <a:lnTo>
                    <a:pt x="1878" y="3052"/>
                  </a:lnTo>
                  <a:lnTo>
                    <a:pt x="1998" y="3027"/>
                  </a:lnTo>
                  <a:lnTo>
                    <a:pt x="2111" y="2993"/>
                  </a:lnTo>
                  <a:lnTo>
                    <a:pt x="2221" y="2948"/>
                  </a:lnTo>
                  <a:lnTo>
                    <a:pt x="2326" y="2895"/>
                  </a:lnTo>
                  <a:lnTo>
                    <a:pt x="2427" y="2836"/>
                  </a:lnTo>
                  <a:lnTo>
                    <a:pt x="2521" y="2767"/>
                  </a:lnTo>
                  <a:lnTo>
                    <a:pt x="2609" y="2691"/>
                  </a:lnTo>
                  <a:lnTo>
                    <a:pt x="2692" y="2609"/>
                  </a:lnTo>
                  <a:lnTo>
                    <a:pt x="2768" y="2520"/>
                  </a:lnTo>
                  <a:lnTo>
                    <a:pt x="2837" y="2426"/>
                  </a:lnTo>
                  <a:lnTo>
                    <a:pt x="2896" y="2325"/>
                  </a:lnTo>
                  <a:lnTo>
                    <a:pt x="2949" y="2221"/>
                  </a:lnTo>
                  <a:lnTo>
                    <a:pt x="2994" y="2111"/>
                  </a:lnTo>
                  <a:lnTo>
                    <a:pt x="3028" y="1997"/>
                  </a:lnTo>
                  <a:lnTo>
                    <a:pt x="3053" y="1878"/>
                  </a:lnTo>
                  <a:lnTo>
                    <a:pt x="3070" y="1757"/>
                  </a:lnTo>
                  <a:lnTo>
                    <a:pt x="3075" y="1633"/>
                  </a:lnTo>
                  <a:lnTo>
                    <a:pt x="3070" y="1508"/>
                  </a:lnTo>
                  <a:lnTo>
                    <a:pt x="3053" y="1387"/>
                  </a:lnTo>
                  <a:lnTo>
                    <a:pt x="3028" y="1270"/>
                  </a:lnTo>
                  <a:lnTo>
                    <a:pt x="2994" y="1157"/>
                  </a:lnTo>
                  <a:lnTo>
                    <a:pt x="2949" y="1047"/>
                  </a:lnTo>
                  <a:lnTo>
                    <a:pt x="2896" y="940"/>
                  </a:lnTo>
                  <a:lnTo>
                    <a:pt x="2837" y="841"/>
                  </a:lnTo>
                  <a:lnTo>
                    <a:pt x="2768" y="745"/>
                  </a:lnTo>
                  <a:lnTo>
                    <a:pt x="2692" y="657"/>
                  </a:lnTo>
                  <a:lnTo>
                    <a:pt x="2609" y="576"/>
                  </a:lnTo>
                  <a:lnTo>
                    <a:pt x="2521" y="500"/>
                  </a:lnTo>
                  <a:lnTo>
                    <a:pt x="2427" y="432"/>
                  </a:lnTo>
                  <a:lnTo>
                    <a:pt x="2326" y="370"/>
                  </a:lnTo>
                  <a:lnTo>
                    <a:pt x="2221" y="318"/>
                  </a:lnTo>
                  <a:lnTo>
                    <a:pt x="2111" y="275"/>
                  </a:lnTo>
                  <a:lnTo>
                    <a:pt x="1998" y="240"/>
                  </a:lnTo>
                  <a:lnTo>
                    <a:pt x="1878" y="213"/>
                  </a:lnTo>
                  <a:lnTo>
                    <a:pt x="1758" y="199"/>
                  </a:lnTo>
                  <a:lnTo>
                    <a:pt x="1633" y="193"/>
                  </a:lnTo>
                  <a:close/>
                  <a:moveTo>
                    <a:pt x="1633" y="0"/>
                  </a:moveTo>
                  <a:lnTo>
                    <a:pt x="1767" y="6"/>
                  </a:lnTo>
                  <a:lnTo>
                    <a:pt x="1898" y="22"/>
                  </a:lnTo>
                  <a:lnTo>
                    <a:pt x="2025" y="49"/>
                  </a:lnTo>
                  <a:lnTo>
                    <a:pt x="2149" y="85"/>
                  </a:lnTo>
                  <a:lnTo>
                    <a:pt x="2268" y="130"/>
                  </a:lnTo>
                  <a:lnTo>
                    <a:pt x="2384" y="184"/>
                  </a:lnTo>
                  <a:lnTo>
                    <a:pt x="2494" y="246"/>
                  </a:lnTo>
                  <a:lnTo>
                    <a:pt x="2597" y="316"/>
                  </a:lnTo>
                  <a:lnTo>
                    <a:pt x="2696" y="395"/>
                  </a:lnTo>
                  <a:lnTo>
                    <a:pt x="2788" y="480"/>
                  </a:lnTo>
                  <a:lnTo>
                    <a:pt x="2873" y="572"/>
                  </a:lnTo>
                  <a:lnTo>
                    <a:pt x="2951" y="670"/>
                  </a:lnTo>
                  <a:lnTo>
                    <a:pt x="3021" y="774"/>
                  </a:lnTo>
                  <a:lnTo>
                    <a:pt x="3084" y="884"/>
                  </a:lnTo>
                  <a:lnTo>
                    <a:pt x="3138" y="998"/>
                  </a:lnTo>
                  <a:lnTo>
                    <a:pt x="3183" y="1119"/>
                  </a:lnTo>
                  <a:lnTo>
                    <a:pt x="3220" y="1241"/>
                  </a:lnTo>
                  <a:lnTo>
                    <a:pt x="3245" y="1369"/>
                  </a:lnTo>
                  <a:lnTo>
                    <a:pt x="3261" y="1499"/>
                  </a:lnTo>
                  <a:lnTo>
                    <a:pt x="3266" y="1633"/>
                  </a:lnTo>
                  <a:lnTo>
                    <a:pt x="3261" y="1766"/>
                  </a:lnTo>
                  <a:lnTo>
                    <a:pt x="3245" y="1898"/>
                  </a:lnTo>
                  <a:lnTo>
                    <a:pt x="3220" y="2024"/>
                  </a:lnTo>
                  <a:lnTo>
                    <a:pt x="3183" y="2149"/>
                  </a:lnTo>
                  <a:lnTo>
                    <a:pt x="3138" y="2268"/>
                  </a:lnTo>
                  <a:lnTo>
                    <a:pt x="3084" y="2383"/>
                  </a:lnTo>
                  <a:lnTo>
                    <a:pt x="3021" y="2493"/>
                  </a:lnTo>
                  <a:lnTo>
                    <a:pt x="2951" y="2596"/>
                  </a:lnTo>
                  <a:lnTo>
                    <a:pt x="2873" y="2695"/>
                  </a:lnTo>
                  <a:lnTo>
                    <a:pt x="2788" y="2787"/>
                  </a:lnTo>
                  <a:lnTo>
                    <a:pt x="2696" y="2872"/>
                  </a:lnTo>
                  <a:lnTo>
                    <a:pt x="2597" y="2949"/>
                  </a:lnTo>
                  <a:lnTo>
                    <a:pt x="2494" y="3020"/>
                  </a:lnTo>
                  <a:lnTo>
                    <a:pt x="2384" y="3083"/>
                  </a:lnTo>
                  <a:lnTo>
                    <a:pt x="2268" y="3137"/>
                  </a:lnTo>
                  <a:lnTo>
                    <a:pt x="2149" y="3182"/>
                  </a:lnTo>
                  <a:lnTo>
                    <a:pt x="2025" y="3218"/>
                  </a:lnTo>
                  <a:lnTo>
                    <a:pt x="1898" y="3243"/>
                  </a:lnTo>
                  <a:lnTo>
                    <a:pt x="1767" y="3260"/>
                  </a:lnTo>
                  <a:lnTo>
                    <a:pt x="1633" y="3265"/>
                  </a:lnTo>
                  <a:lnTo>
                    <a:pt x="1499" y="3260"/>
                  </a:lnTo>
                  <a:lnTo>
                    <a:pt x="1369" y="3243"/>
                  </a:lnTo>
                  <a:lnTo>
                    <a:pt x="1241" y="3218"/>
                  </a:lnTo>
                  <a:lnTo>
                    <a:pt x="1119" y="3182"/>
                  </a:lnTo>
                  <a:lnTo>
                    <a:pt x="998" y="3137"/>
                  </a:lnTo>
                  <a:lnTo>
                    <a:pt x="884" y="3083"/>
                  </a:lnTo>
                  <a:lnTo>
                    <a:pt x="774" y="3020"/>
                  </a:lnTo>
                  <a:lnTo>
                    <a:pt x="669" y="2949"/>
                  </a:lnTo>
                  <a:lnTo>
                    <a:pt x="572" y="2872"/>
                  </a:lnTo>
                  <a:lnTo>
                    <a:pt x="480" y="2787"/>
                  </a:lnTo>
                  <a:lnTo>
                    <a:pt x="395" y="2695"/>
                  </a:lnTo>
                  <a:lnTo>
                    <a:pt x="315" y="2596"/>
                  </a:lnTo>
                  <a:lnTo>
                    <a:pt x="245" y="2493"/>
                  </a:lnTo>
                  <a:lnTo>
                    <a:pt x="184" y="2383"/>
                  </a:lnTo>
                  <a:lnTo>
                    <a:pt x="129" y="2268"/>
                  </a:lnTo>
                  <a:lnTo>
                    <a:pt x="84" y="2149"/>
                  </a:lnTo>
                  <a:lnTo>
                    <a:pt x="48" y="2024"/>
                  </a:lnTo>
                  <a:lnTo>
                    <a:pt x="21" y="1898"/>
                  </a:lnTo>
                  <a:lnTo>
                    <a:pt x="5" y="1766"/>
                  </a:lnTo>
                  <a:lnTo>
                    <a:pt x="0" y="1633"/>
                  </a:lnTo>
                  <a:lnTo>
                    <a:pt x="5" y="1499"/>
                  </a:lnTo>
                  <a:lnTo>
                    <a:pt x="21" y="1369"/>
                  </a:lnTo>
                  <a:lnTo>
                    <a:pt x="48" y="1241"/>
                  </a:lnTo>
                  <a:lnTo>
                    <a:pt x="84" y="1119"/>
                  </a:lnTo>
                  <a:lnTo>
                    <a:pt x="129" y="998"/>
                  </a:lnTo>
                  <a:lnTo>
                    <a:pt x="184" y="884"/>
                  </a:lnTo>
                  <a:lnTo>
                    <a:pt x="245" y="774"/>
                  </a:lnTo>
                  <a:lnTo>
                    <a:pt x="315" y="670"/>
                  </a:lnTo>
                  <a:lnTo>
                    <a:pt x="395" y="572"/>
                  </a:lnTo>
                  <a:lnTo>
                    <a:pt x="480" y="480"/>
                  </a:lnTo>
                  <a:lnTo>
                    <a:pt x="572" y="395"/>
                  </a:lnTo>
                  <a:lnTo>
                    <a:pt x="669" y="316"/>
                  </a:lnTo>
                  <a:lnTo>
                    <a:pt x="774" y="246"/>
                  </a:lnTo>
                  <a:lnTo>
                    <a:pt x="884" y="184"/>
                  </a:lnTo>
                  <a:lnTo>
                    <a:pt x="998" y="130"/>
                  </a:lnTo>
                  <a:lnTo>
                    <a:pt x="1119" y="85"/>
                  </a:lnTo>
                  <a:lnTo>
                    <a:pt x="1241" y="49"/>
                  </a:lnTo>
                  <a:lnTo>
                    <a:pt x="1369" y="22"/>
                  </a:lnTo>
                  <a:lnTo>
                    <a:pt x="1499" y="6"/>
                  </a:lnTo>
                  <a:lnTo>
                    <a:pt x="1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568" y="1079"/>
              <a:ext cx="352" cy="927"/>
            </a:xfrm>
            <a:custGeom>
              <a:avLst/>
              <a:gdLst>
                <a:gd name="T0" fmla="*/ 99 w 704"/>
                <a:gd name="T1" fmla="*/ 0 h 1854"/>
                <a:gd name="T2" fmla="*/ 124 w 704"/>
                <a:gd name="T3" fmla="*/ 5 h 1854"/>
                <a:gd name="T4" fmla="*/ 148 w 704"/>
                <a:gd name="T5" fmla="*/ 16 h 1854"/>
                <a:gd name="T6" fmla="*/ 233 w 704"/>
                <a:gd name="T7" fmla="*/ 76 h 1854"/>
                <a:gd name="T8" fmla="*/ 310 w 704"/>
                <a:gd name="T9" fmla="*/ 143 h 1854"/>
                <a:gd name="T10" fmla="*/ 381 w 704"/>
                <a:gd name="T11" fmla="*/ 215 h 1854"/>
                <a:gd name="T12" fmla="*/ 447 w 704"/>
                <a:gd name="T13" fmla="*/ 290 h 1854"/>
                <a:gd name="T14" fmla="*/ 505 w 704"/>
                <a:gd name="T15" fmla="*/ 372 h 1854"/>
                <a:gd name="T16" fmla="*/ 556 w 704"/>
                <a:gd name="T17" fmla="*/ 458 h 1854"/>
                <a:gd name="T18" fmla="*/ 601 w 704"/>
                <a:gd name="T19" fmla="*/ 548 h 1854"/>
                <a:gd name="T20" fmla="*/ 637 w 704"/>
                <a:gd name="T21" fmla="*/ 642 h 1854"/>
                <a:gd name="T22" fmla="*/ 666 w 704"/>
                <a:gd name="T23" fmla="*/ 738 h 1854"/>
                <a:gd name="T24" fmla="*/ 687 w 704"/>
                <a:gd name="T25" fmla="*/ 837 h 1854"/>
                <a:gd name="T26" fmla="*/ 700 w 704"/>
                <a:gd name="T27" fmla="*/ 938 h 1854"/>
                <a:gd name="T28" fmla="*/ 704 w 704"/>
                <a:gd name="T29" fmla="*/ 1041 h 1854"/>
                <a:gd name="T30" fmla="*/ 698 w 704"/>
                <a:gd name="T31" fmla="*/ 1147 h 1854"/>
                <a:gd name="T32" fmla="*/ 686 w 704"/>
                <a:gd name="T33" fmla="*/ 1252 h 1854"/>
                <a:gd name="T34" fmla="*/ 662 w 704"/>
                <a:gd name="T35" fmla="*/ 1355 h 1854"/>
                <a:gd name="T36" fmla="*/ 632 w 704"/>
                <a:gd name="T37" fmla="*/ 1454 h 1854"/>
                <a:gd name="T38" fmla="*/ 592 w 704"/>
                <a:gd name="T39" fmla="*/ 1551 h 1854"/>
                <a:gd name="T40" fmla="*/ 543 w 704"/>
                <a:gd name="T41" fmla="*/ 1645 h 1854"/>
                <a:gd name="T42" fmla="*/ 487 w 704"/>
                <a:gd name="T43" fmla="*/ 1735 h 1854"/>
                <a:gd name="T44" fmla="*/ 424 w 704"/>
                <a:gd name="T45" fmla="*/ 1820 h 1854"/>
                <a:gd name="T46" fmla="*/ 402 w 704"/>
                <a:gd name="T47" fmla="*/ 1838 h 1854"/>
                <a:gd name="T48" fmla="*/ 377 w 704"/>
                <a:gd name="T49" fmla="*/ 1851 h 1854"/>
                <a:gd name="T50" fmla="*/ 350 w 704"/>
                <a:gd name="T51" fmla="*/ 1854 h 1854"/>
                <a:gd name="T52" fmla="*/ 328 w 704"/>
                <a:gd name="T53" fmla="*/ 1852 h 1854"/>
                <a:gd name="T54" fmla="*/ 308 w 704"/>
                <a:gd name="T55" fmla="*/ 1845 h 1854"/>
                <a:gd name="T56" fmla="*/ 289 w 704"/>
                <a:gd name="T57" fmla="*/ 1833 h 1854"/>
                <a:gd name="T58" fmla="*/ 271 w 704"/>
                <a:gd name="T59" fmla="*/ 1813 h 1854"/>
                <a:gd name="T60" fmla="*/ 260 w 704"/>
                <a:gd name="T61" fmla="*/ 1791 h 1854"/>
                <a:gd name="T62" fmla="*/ 254 w 704"/>
                <a:gd name="T63" fmla="*/ 1768 h 1854"/>
                <a:gd name="T64" fmla="*/ 256 w 704"/>
                <a:gd name="T65" fmla="*/ 1742 h 1854"/>
                <a:gd name="T66" fmla="*/ 262 w 704"/>
                <a:gd name="T67" fmla="*/ 1719 h 1854"/>
                <a:gd name="T68" fmla="*/ 276 w 704"/>
                <a:gd name="T69" fmla="*/ 1697 h 1854"/>
                <a:gd name="T70" fmla="*/ 337 w 704"/>
                <a:gd name="T71" fmla="*/ 1616 h 1854"/>
                <a:gd name="T72" fmla="*/ 390 w 704"/>
                <a:gd name="T73" fmla="*/ 1528 h 1854"/>
                <a:gd name="T74" fmla="*/ 433 w 704"/>
                <a:gd name="T75" fmla="*/ 1438 h 1854"/>
                <a:gd name="T76" fmla="*/ 467 w 704"/>
                <a:gd name="T77" fmla="*/ 1342 h 1854"/>
                <a:gd name="T78" fmla="*/ 491 w 704"/>
                <a:gd name="T79" fmla="*/ 1243 h 1854"/>
                <a:gd name="T80" fmla="*/ 507 w 704"/>
                <a:gd name="T81" fmla="*/ 1144 h 1854"/>
                <a:gd name="T82" fmla="*/ 512 w 704"/>
                <a:gd name="T83" fmla="*/ 1041 h 1854"/>
                <a:gd name="T84" fmla="*/ 507 w 704"/>
                <a:gd name="T85" fmla="*/ 947 h 1854"/>
                <a:gd name="T86" fmla="*/ 494 w 704"/>
                <a:gd name="T87" fmla="*/ 853 h 1854"/>
                <a:gd name="T88" fmla="*/ 475 w 704"/>
                <a:gd name="T89" fmla="*/ 763 h 1854"/>
                <a:gd name="T90" fmla="*/ 446 w 704"/>
                <a:gd name="T91" fmla="*/ 675 h 1854"/>
                <a:gd name="T92" fmla="*/ 408 w 704"/>
                <a:gd name="T93" fmla="*/ 592 h 1854"/>
                <a:gd name="T94" fmla="*/ 364 w 704"/>
                <a:gd name="T95" fmla="*/ 510 h 1854"/>
                <a:gd name="T96" fmla="*/ 314 w 704"/>
                <a:gd name="T97" fmla="*/ 433 h 1854"/>
                <a:gd name="T98" fmla="*/ 256 w 704"/>
                <a:gd name="T99" fmla="*/ 361 h 1854"/>
                <a:gd name="T100" fmla="*/ 191 w 704"/>
                <a:gd name="T101" fmla="*/ 294 h 1854"/>
                <a:gd name="T102" fmla="*/ 119 w 704"/>
                <a:gd name="T103" fmla="*/ 233 h 1854"/>
                <a:gd name="T104" fmla="*/ 43 w 704"/>
                <a:gd name="T105" fmla="*/ 177 h 1854"/>
                <a:gd name="T106" fmla="*/ 23 w 704"/>
                <a:gd name="T107" fmla="*/ 161 h 1854"/>
                <a:gd name="T108" fmla="*/ 9 w 704"/>
                <a:gd name="T109" fmla="*/ 139 h 1854"/>
                <a:gd name="T110" fmla="*/ 2 w 704"/>
                <a:gd name="T111" fmla="*/ 117 h 1854"/>
                <a:gd name="T112" fmla="*/ 0 w 704"/>
                <a:gd name="T113" fmla="*/ 92 h 1854"/>
                <a:gd name="T114" fmla="*/ 3 w 704"/>
                <a:gd name="T115" fmla="*/ 67 h 1854"/>
                <a:gd name="T116" fmla="*/ 14 w 704"/>
                <a:gd name="T117" fmla="*/ 45 h 1854"/>
                <a:gd name="T118" fmla="*/ 32 w 704"/>
                <a:gd name="T119" fmla="*/ 25 h 1854"/>
                <a:gd name="T120" fmla="*/ 52 w 704"/>
                <a:gd name="T121" fmla="*/ 11 h 1854"/>
                <a:gd name="T122" fmla="*/ 76 w 704"/>
                <a:gd name="T123" fmla="*/ 4 h 1854"/>
                <a:gd name="T124" fmla="*/ 99 w 704"/>
                <a:gd name="T125" fmla="*/ 0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4" h="1854">
                  <a:moveTo>
                    <a:pt x="99" y="0"/>
                  </a:moveTo>
                  <a:lnTo>
                    <a:pt x="124" y="5"/>
                  </a:lnTo>
                  <a:lnTo>
                    <a:pt x="148" y="16"/>
                  </a:lnTo>
                  <a:lnTo>
                    <a:pt x="233" y="76"/>
                  </a:lnTo>
                  <a:lnTo>
                    <a:pt x="310" y="143"/>
                  </a:lnTo>
                  <a:lnTo>
                    <a:pt x="381" y="215"/>
                  </a:lnTo>
                  <a:lnTo>
                    <a:pt x="447" y="290"/>
                  </a:lnTo>
                  <a:lnTo>
                    <a:pt x="505" y="372"/>
                  </a:lnTo>
                  <a:lnTo>
                    <a:pt x="556" y="458"/>
                  </a:lnTo>
                  <a:lnTo>
                    <a:pt x="601" y="548"/>
                  </a:lnTo>
                  <a:lnTo>
                    <a:pt x="637" y="642"/>
                  </a:lnTo>
                  <a:lnTo>
                    <a:pt x="666" y="738"/>
                  </a:lnTo>
                  <a:lnTo>
                    <a:pt x="687" y="837"/>
                  </a:lnTo>
                  <a:lnTo>
                    <a:pt x="700" y="938"/>
                  </a:lnTo>
                  <a:lnTo>
                    <a:pt x="704" y="1041"/>
                  </a:lnTo>
                  <a:lnTo>
                    <a:pt x="698" y="1147"/>
                  </a:lnTo>
                  <a:lnTo>
                    <a:pt x="686" y="1252"/>
                  </a:lnTo>
                  <a:lnTo>
                    <a:pt x="662" y="1355"/>
                  </a:lnTo>
                  <a:lnTo>
                    <a:pt x="632" y="1454"/>
                  </a:lnTo>
                  <a:lnTo>
                    <a:pt x="592" y="1551"/>
                  </a:lnTo>
                  <a:lnTo>
                    <a:pt x="543" y="1645"/>
                  </a:lnTo>
                  <a:lnTo>
                    <a:pt x="487" y="1735"/>
                  </a:lnTo>
                  <a:lnTo>
                    <a:pt x="424" y="1820"/>
                  </a:lnTo>
                  <a:lnTo>
                    <a:pt x="402" y="1838"/>
                  </a:lnTo>
                  <a:lnTo>
                    <a:pt x="377" y="1851"/>
                  </a:lnTo>
                  <a:lnTo>
                    <a:pt x="350" y="1854"/>
                  </a:lnTo>
                  <a:lnTo>
                    <a:pt x="328" y="1852"/>
                  </a:lnTo>
                  <a:lnTo>
                    <a:pt x="308" y="1845"/>
                  </a:lnTo>
                  <a:lnTo>
                    <a:pt x="289" y="1833"/>
                  </a:lnTo>
                  <a:lnTo>
                    <a:pt x="271" y="1813"/>
                  </a:lnTo>
                  <a:lnTo>
                    <a:pt x="260" y="1791"/>
                  </a:lnTo>
                  <a:lnTo>
                    <a:pt x="254" y="1768"/>
                  </a:lnTo>
                  <a:lnTo>
                    <a:pt x="256" y="1742"/>
                  </a:lnTo>
                  <a:lnTo>
                    <a:pt x="262" y="1719"/>
                  </a:lnTo>
                  <a:lnTo>
                    <a:pt x="276" y="1697"/>
                  </a:lnTo>
                  <a:lnTo>
                    <a:pt x="337" y="1616"/>
                  </a:lnTo>
                  <a:lnTo>
                    <a:pt x="390" y="1528"/>
                  </a:lnTo>
                  <a:lnTo>
                    <a:pt x="433" y="1438"/>
                  </a:lnTo>
                  <a:lnTo>
                    <a:pt x="467" y="1342"/>
                  </a:lnTo>
                  <a:lnTo>
                    <a:pt x="491" y="1243"/>
                  </a:lnTo>
                  <a:lnTo>
                    <a:pt x="507" y="1144"/>
                  </a:lnTo>
                  <a:lnTo>
                    <a:pt x="512" y="1041"/>
                  </a:lnTo>
                  <a:lnTo>
                    <a:pt x="507" y="947"/>
                  </a:lnTo>
                  <a:lnTo>
                    <a:pt x="494" y="853"/>
                  </a:lnTo>
                  <a:lnTo>
                    <a:pt x="475" y="763"/>
                  </a:lnTo>
                  <a:lnTo>
                    <a:pt x="446" y="675"/>
                  </a:lnTo>
                  <a:lnTo>
                    <a:pt x="408" y="592"/>
                  </a:lnTo>
                  <a:lnTo>
                    <a:pt x="364" y="510"/>
                  </a:lnTo>
                  <a:lnTo>
                    <a:pt x="314" y="433"/>
                  </a:lnTo>
                  <a:lnTo>
                    <a:pt x="256" y="361"/>
                  </a:lnTo>
                  <a:lnTo>
                    <a:pt x="191" y="294"/>
                  </a:lnTo>
                  <a:lnTo>
                    <a:pt x="119" y="233"/>
                  </a:lnTo>
                  <a:lnTo>
                    <a:pt x="43" y="177"/>
                  </a:lnTo>
                  <a:lnTo>
                    <a:pt x="23" y="161"/>
                  </a:lnTo>
                  <a:lnTo>
                    <a:pt x="9" y="139"/>
                  </a:lnTo>
                  <a:lnTo>
                    <a:pt x="2" y="117"/>
                  </a:lnTo>
                  <a:lnTo>
                    <a:pt x="0" y="92"/>
                  </a:lnTo>
                  <a:lnTo>
                    <a:pt x="3" y="67"/>
                  </a:lnTo>
                  <a:lnTo>
                    <a:pt x="14" y="45"/>
                  </a:lnTo>
                  <a:lnTo>
                    <a:pt x="32" y="25"/>
                  </a:lnTo>
                  <a:lnTo>
                    <a:pt x="52" y="11"/>
                  </a:lnTo>
                  <a:lnTo>
                    <a:pt x="76" y="4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260" y="989"/>
              <a:ext cx="199" cy="104"/>
            </a:xfrm>
            <a:custGeom>
              <a:avLst/>
              <a:gdLst>
                <a:gd name="T0" fmla="*/ 96 w 397"/>
                <a:gd name="T1" fmla="*/ 0 h 209"/>
                <a:gd name="T2" fmla="*/ 208 w 397"/>
                <a:gd name="T3" fmla="*/ 3 h 209"/>
                <a:gd name="T4" fmla="*/ 318 w 397"/>
                <a:gd name="T5" fmla="*/ 20 h 209"/>
                <a:gd name="T6" fmla="*/ 349 w 397"/>
                <a:gd name="T7" fmla="*/ 29 h 209"/>
                <a:gd name="T8" fmla="*/ 372 w 397"/>
                <a:gd name="T9" fmla="*/ 47 h 209"/>
                <a:gd name="T10" fmla="*/ 388 w 397"/>
                <a:gd name="T11" fmla="*/ 72 h 209"/>
                <a:gd name="T12" fmla="*/ 397 w 397"/>
                <a:gd name="T13" fmla="*/ 101 h 209"/>
                <a:gd name="T14" fmla="*/ 396 w 397"/>
                <a:gd name="T15" fmla="*/ 131 h 209"/>
                <a:gd name="T16" fmla="*/ 387 w 397"/>
                <a:gd name="T17" fmla="*/ 157 h 209"/>
                <a:gd name="T18" fmla="*/ 372 w 397"/>
                <a:gd name="T19" fmla="*/ 178 h 209"/>
                <a:gd name="T20" fmla="*/ 352 w 397"/>
                <a:gd name="T21" fmla="*/ 194 h 209"/>
                <a:gd name="T22" fmla="*/ 329 w 397"/>
                <a:gd name="T23" fmla="*/ 205 h 209"/>
                <a:gd name="T24" fmla="*/ 302 w 397"/>
                <a:gd name="T25" fmla="*/ 209 h 209"/>
                <a:gd name="T26" fmla="*/ 284 w 397"/>
                <a:gd name="T27" fmla="*/ 207 h 209"/>
                <a:gd name="T28" fmla="*/ 192 w 397"/>
                <a:gd name="T29" fmla="*/ 194 h 209"/>
                <a:gd name="T30" fmla="*/ 96 w 397"/>
                <a:gd name="T31" fmla="*/ 191 h 209"/>
                <a:gd name="T32" fmla="*/ 65 w 397"/>
                <a:gd name="T33" fmla="*/ 185 h 209"/>
                <a:gd name="T34" fmla="*/ 40 w 397"/>
                <a:gd name="T35" fmla="*/ 173 h 209"/>
                <a:gd name="T36" fmla="*/ 18 w 397"/>
                <a:gd name="T37" fmla="*/ 151 h 209"/>
                <a:gd name="T38" fmla="*/ 6 w 397"/>
                <a:gd name="T39" fmla="*/ 126 h 209"/>
                <a:gd name="T40" fmla="*/ 0 w 397"/>
                <a:gd name="T41" fmla="*/ 95 h 209"/>
                <a:gd name="T42" fmla="*/ 6 w 397"/>
                <a:gd name="T43" fmla="*/ 65 h 209"/>
                <a:gd name="T44" fmla="*/ 18 w 397"/>
                <a:gd name="T45" fmla="*/ 38 h 209"/>
                <a:gd name="T46" fmla="*/ 40 w 397"/>
                <a:gd name="T47" fmla="*/ 18 h 209"/>
                <a:gd name="T48" fmla="*/ 65 w 397"/>
                <a:gd name="T49" fmla="*/ 3 h 209"/>
                <a:gd name="T50" fmla="*/ 96 w 397"/>
                <a:gd name="T5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" h="209">
                  <a:moveTo>
                    <a:pt x="96" y="0"/>
                  </a:moveTo>
                  <a:lnTo>
                    <a:pt x="208" y="3"/>
                  </a:lnTo>
                  <a:lnTo>
                    <a:pt x="318" y="20"/>
                  </a:lnTo>
                  <a:lnTo>
                    <a:pt x="349" y="29"/>
                  </a:lnTo>
                  <a:lnTo>
                    <a:pt x="372" y="47"/>
                  </a:lnTo>
                  <a:lnTo>
                    <a:pt x="388" y="72"/>
                  </a:lnTo>
                  <a:lnTo>
                    <a:pt x="397" y="101"/>
                  </a:lnTo>
                  <a:lnTo>
                    <a:pt x="396" y="131"/>
                  </a:lnTo>
                  <a:lnTo>
                    <a:pt x="387" y="157"/>
                  </a:lnTo>
                  <a:lnTo>
                    <a:pt x="372" y="178"/>
                  </a:lnTo>
                  <a:lnTo>
                    <a:pt x="352" y="194"/>
                  </a:lnTo>
                  <a:lnTo>
                    <a:pt x="329" y="205"/>
                  </a:lnTo>
                  <a:lnTo>
                    <a:pt x="302" y="209"/>
                  </a:lnTo>
                  <a:lnTo>
                    <a:pt x="284" y="207"/>
                  </a:lnTo>
                  <a:lnTo>
                    <a:pt x="192" y="194"/>
                  </a:lnTo>
                  <a:lnTo>
                    <a:pt x="96" y="191"/>
                  </a:lnTo>
                  <a:lnTo>
                    <a:pt x="65" y="185"/>
                  </a:lnTo>
                  <a:lnTo>
                    <a:pt x="40" y="173"/>
                  </a:lnTo>
                  <a:lnTo>
                    <a:pt x="18" y="151"/>
                  </a:lnTo>
                  <a:lnTo>
                    <a:pt x="6" y="126"/>
                  </a:lnTo>
                  <a:lnTo>
                    <a:pt x="0" y="95"/>
                  </a:lnTo>
                  <a:lnTo>
                    <a:pt x="6" y="65"/>
                  </a:lnTo>
                  <a:lnTo>
                    <a:pt x="18" y="38"/>
                  </a:lnTo>
                  <a:lnTo>
                    <a:pt x="40" y="18"/>
                  </a:lnTo>
                  <a:lnTo>
                    <a:pt x="65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24"/>
          <p:cNvGrpSpPr>
            <a:grpSpLocks noChangeAspect="1"/>
          </p:cNvGrpSpPr>
          <p:nvPr/>
        </p:nvGrpSpPr>
        <p:grpSpPr bwMode="auto">
          <a:xfrm>
            <a:off x="5839619" y="1330446"/>
            <a:ext cx="512763" cy="573088"/>
            <a:chOff x="881" y="2333"/>
            <a:chExt cx="323" cy="361"/>
          </a:xfrm>
          <a:solidFill>
            <a:schemeClr val="bg1"/>
          </a:solidFill>
        </p:grpSpPr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1000" y="2470"/>
              <a:ext cx="86" cy="87"/>
            </a:xfrm>
            <a:custGeom>
              <a:avLst/>
              <a:gdLst>
                <a:gd name="T0" fmla="*/ 387 w 867"/>
                <a:gd name="T1" fmla="*/ 121 h 867"/>
                <a:gd name="T2" fmla="*/ 300 w 867"/>
                <a:gd name="T3" fmla="*/ 148 h 867"/>
                <a:gd name="T4" fmla="*/ 227 w 867"/>
                <a:gd name="T5" fmla="*/ 195 h 867"/>
                <a:gd name="T6" fmla="*/ 168 w 867"/>
                <a:gd name="T7" fmla="*/ 262 h 867"/>
                <a:gd name="T8" fmla="*/ 131 w 867"/>
                <a:gd name="T9" fmla="*/ 343 h 867"/>
                <a:gd name="T10" fmla="*/ 118 w 867"/>
                <a:gd name="T11" fmla="*/ 434 h 867"/>
                <a:gd name="T12" fmla="*/ 131 w 867"/>
                <a:gd name="T13" fmla="*/ 525 h 867"/>
                <a:gd name="T14" fmla="*/ 168 w 867"/>
                <a:gd name="T15" fmla="*/ 607 h 867"/>
                <a:gd name="T16" fmla="*/ 227 w 867"/>
                <a:gd name="T17" fmla="*/ 673 h 867"/>
                <a:gd name="T18" fmla="*/ 300 w 867"/>
                <a:gd name="T19" fmla="*/ 721 h 867"/>
                <a:gd name="T20" fmla="*/ 387 w 867"/>
                <a:gd name="T21" fmla="*/ 747 h 867"/>
                <a:gd name="T22" fmla="*/ 480 w 867"/>
                <a:gd name="T23" fmla="*/ 747 h 867"/>
                <a:gd name="T24" fmla="*/ 567 w 867"/>
                <a:gd name="T25" fmla="*/ 721 h 867"/>
                <a:gd name="T26" fmla="*/ 640 w 867"/>
                <a:gd name="T27" fmla="*/ 673 h 867"/>
                <a:gd name="T28" fmla="*/ 699 w 867"/>
                <a:gd name="T29" fmla="*/ 607 h 867"/>
                <a:gd name="T30" fmla="*/ 736 w 867"/>
                <a:gd name="T31" fmla="*/ 525 h 867"/>
                <a:gd name="T32" fmla="*/ 749 w 867"/>
                <a:gd name="T33" fmla="*/ 434 h 867"/>
                <a:gd name="T34" fmla="*/ 736 w 867"/>
                <a:gd name="T35" fmla="*/ 343 h 867"/>
                <a:gd name="T36" fmla="*/ 699 w 867"/>
                <a:gd name="T37" fmla="*/ 262 h 867"/>
                <a:gd name="T38" fmla="*/ 640 w 867"/>
                <a:gd name="T39" fmla="*/ 195 h 867"/>
                <a:gd name="T40" fmla="*/ 567 w 867"/>
                <a:gd name="T41" fmla="*/ 148 h 867"/>
                <a:gd name="T42" fmla="*/ 480 w 867"/>
                <a:gd name="T43" fmla="*/ 121 h 867"/>
                <a:gd name="T44" fmla="*/ 433 w 867"/>
                <a:gd name="T45" fmla="*/ 0 h 867"/>
                <a:gd name="T46" fmla="*/ 540 w 867"/>
                <a:gd name="T47" fmla="*/ 14 h 867"/>
                <a:gd name="T48" fmla="*/ 637 w 867"/>
                <a:gd name="T49" fmla="*/ 52 h 867"/>
                <a:gd name="T50" fmla="*/ 721 w 867"/>
                <a:gd name="T51" fmla="*/ 110 h 867"/>
                <a:gd name="T52" fmla="*/ 789 w 867"/>
                <a:gd name="T53" fmla="*/ 186 h 867"/>
                <a:gd name="T54" fmla="*/ 837 w 867"/>
                <a:gd name="T55" fmla="*/ 278 h 867"/>
                <a:gd name="T56" fmla="*/ 864 w 867"/>
                <a:gd name="T57" fmla="*/ 380 h 867"/>
                <a:gd name="T58" fmla="*/ 864 w 867"/>
                <a:gd name="T59" fmla="*/ 489 h 867"/>
                <a:gd name="T60" fmla="*/ 837 w 867"/>
                <a:gd name="T61" fmla="*/ 590 h 867"/>
                <a:gd name="T62" fmla="*/ 789 w 867"/>
                <a:gd name="T63" fmla="*/ 681 h 867"/>
                <a:gd name="T64" fmla="*/ 721 w 867"/>
                <a:gd name="T65" fmla="*/ 758 h 867"/>
                <a:gd name="T66" fmla="*/ 637 w 867"/>
                <a:gd name="T67" fmla="*/ 817 h 867"/>
                <a:gd name="T68" fmla="*/ 540 w 867"/>
                <a:gd name="T69" fmla="*/ 854 h 867"/>
                <a:gd name="T70" fmla="*/ 433 w 867"/>
                <a:gd name="T71" fmla="*/ 867 h 867"/>
                <a:gd name="T72" fmla="*/ 327 w 867"/>
                <a:gd name="T73" fmla="*/ 854 h 867"/>
                <a:gd name="T74" fmla="*/ 230 w 867"/>
                <a:gd name="T75" fmla="*/ 817 h 867"/>
                <a:gd name="T76" fmla="*/ 146 w 867"/>
                <a:gd name="T77" fmla="*/ 758 h 867"/>
                <a:gd name="T78" fmla="*/ 78 w 867"/>
                <a:gd name="T79" fmla="*/ 681 h 867"/>
                <a:gd name="T80" fmla="*/ 30 w 867"/>
                <a:gd name="T81" fmla="*/ 590 h 867"/>
                <a:gd name="T82" fmla="*/ 3 w 867"/>
                <a:gd name="T83" fmla="*/ 489 h 867"/>
                <a:gd name="T84" fmla="*/ 3 w 867"/>
                <a:gd name="T85" fmla="*/ 380 h 867"/>
                <a:gd name="T86" fmla="*/ 30 w 867"/>
                <a:gd name="T87" fmla="*/ 278 h 867"/>
                <a:gd name="T88" fmla="*/ 78 w 867"/>
                <a:gd name="T89" fmla="*/ 186 h 867"/>
                <a:gd name="T90" fmla="*/ 146 w 867"/>
                <a:gd name="T91" fmla="*/ 110 h 867"/>
                <a:gd name="T92" fmla="*/ 230 w 867"/>
                <a:gd name="T93" fmla="*/ 52 h 867"/>
                <a:gd name="T94" fmla="*/ 327 w 867"/>
                <a:gd name="T95" fmla="*/ 14 h 867"/>
                <a:gd name="T96" fmla="*/ 433 w 867"/>
                <a:gd name="T97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7" h="867">
                  <a:moveTo>
                    <a:pt x="433" y="118"/>
                  </a:moveTo>
                  <a:lnTo>
                    <a:pt x="387" y="121"/>
                  </a:lnTo>
                  <a:lnTo>
                    <a:pt x="342" y="131"/>
                  </a:lnTo>
                  <a:lnTo>
                    <a:pt x="300" y="148"/>
                  </a:lnTo>
                  <a:lnTo>
                    <a:pt x="262" y="169"/>
                  </a:lnTo>
                  <a:lnTo>
                    <a:pt x="227" y="195"/>
                  </a:lnTo>
                  <a:lnTo>
                    <a:pt x="195" y="227"/>
                  </a:lnTo>
                  <a:lnTo>
                    <a:pt x="168" y="262"/>
                  </a:lnTo>
                  <a:lnTo>
                    <a:pt x="146" y="301"/>
                  </a:lnTo>
                  <a:lnTo>
                    <a:pt x="131" y="343"/>
                  </a:lnTo>
                  <a:lnTo>
                    <a:pt x="121" y="388"/>
                  </a:lnTo>
                  <a:lnTo>
                    <a:pt x="118" y="434"/>
                  </a:lnTo>
                  <a:lnTo>
                    <a:pt x="121" y="481"/>
                  </a:lnTo>
                  <a:lnTo>
                    <a:pt x="131" y="525"/>
                  </a:lnTo>
                  <a:lnTo>
                    <a:pt x="146" y="567"/>
                  </a:lnTo>
                  <a:lnTo>
                    <a:pt x="168" y="607"/>
                  </a:lnTo>
                  <a:lnTo>
                    <a:pt x="195" y="642"/>
                  </a:lnTo>
                  <a:lnTo>
                    <a:pt x="227" y="673"/>
                  </a:lnTo>
                  <a:lnTo>
                    <a:pt x="262" y="699"/>
                  </a:lnTo>
                  <a:lnTo>
                    <a:pt x="300" y="721"/>
                  </a:lnTo>
                  <a:lnTo>
                    <a:pt x="342" y="736"/>
                  </a:lnTo>
                  <a:lnTo>
                    <a:pt x="387" y="747"/>
                  </a:lnTo>
                  <a:lnTo>
                    <a:pt x="433" y="751"/>
                  </a:lnTo>
                  <a:lnTo>
                    <a:pt x="480" y="747"/>
                  </a:lnTo>
                  <a:lnTo>
                    <a:pt x="525" y="736"/>
                  </a:lnTo>
                  <a:lnTo>
                    <a:pt x="567" y="721"/>
                  </a:lnTo>
                  <a:lnTo>
                    <a:pt x="605" y="699"/>
                  </a:lnTo>
                  <a:lnTo>
                    <a:pt x="640" y="673"/>
                  </a:lnTo>
                  <a:lnTo>
                    <a:pt x="672" y="642"/>
                  </a:lnTo>
                  <a:lnTo>
                    <a:pt x="699" y="607"/>
                  </a:lnTo>
                  <a:lnTo>
                    <a:pt x="721" y="567"/>
                  </a:lnTo>
                  <a:lnTo>
                    <a:pt x="736" y="525"/>
                  </a:lnTo>
                  <a:lnTo>
                    <a:pt x="746" y="481"/>
                  </a:lnTo>
                  <a:lnTo>
                    <a:pt x="749" y="434"/>
                  </a:lnTo>
                  <a:lnTo>
                    <a:pt x="746" y="388"/>
                  </a:lnTo>
                  <a:lnTo>
                    <a:pt x="736" y="343"/>
                  </a:lnTo>
                  <a:lnTo>
                    <a:pt x="721" y="301"/>
                  </a:lnTo>
                  <a:lnTo>
                    <a:pt x="699" y="262"/>
                  </a:lnTo>
                  <a:lnTo>
                    <a:pt x="672" y="227"/>
                  </a:lnTo>
                  <a:lnTo>
                    <a:pt x="640" y="195"/>
                  </a:lnTo>
                  <a:lnTo>
                    <a:pt x="605" y="169"/>
                  </a:lnTo>
                  <a:lnTo>
                    <a:pt x="567" y="148"/>
                  </a:lnTo>
                  <a:lnTo>
                    <a:pt x="525" y="131"/>
                  </a:lnTo>
                  <a:lnTo>
                    <a:pt x="480" y="121"/>
                  </a:lnTo>
                  <a:lnTo>
                    <a:pt x="433" y="118"/>
                  </a:lnTo>
                  <a:close/>
                  <a:moveTo>
                    <a:pt x="433" y="0"/>
                  </a:moveTo>
                  <a:lnTo>
                    <a:pt x="487" y="4"/>
                  </a:lnTo>
                  <a:lnTo>
                    <a:pt x="540" y="14"/>
                  </a:lnTo>
                  <a:lnTo>
                    <a:pt x="590" y="30"/>
                  </a:lnTo>
                  <a:lnTo>
                    <a:pt x="637" y="52"/>
                  </a:lnTo>
                  <a:lnTo>
                    <a:pt x="681" y="79"/>
                  </a:lnTo>
                  <a:lnTo>
                    <a:pt x="721" y="110"/>
                  </a:lnTo>
                  <a:lnTo>
                    <a:pt x="757" y="147"/>
                  </a:lnTo>
                  <a:lnTo>
                    <a:pt x="789" y="186"/>
                  </a:lnTo>
                  <a:lnTo>
                    <a:pt x="816" y="230"/>
                  </a:lnTo>
                  <a:lnTo>
                    <a:pt x="837" y="278"/>
                  </a:lnTo>
                  <a:lnTo>
                    <a:pt x="854" y="327"/>
                  </a:lnTo>
                  <a:lnTo>
                    <a:pt x="864" y="380"/>
                  </a:lnTo>
                  <a:lnTo>
                    <a:pt x="867" y="434"/>
                  </a:lnTo>
                  <a:lnTo>
                    <a:pt x="864" y="489"/>
                  </a:lnTo>
                  <a:lnTo>
                    <a:pt x="854" y="541"/>
                  </a:lnTo>
                  <a:lnTo>
                    <a:pt x="837" y="590"/>
                  </a:lnTo>
                  <a:lnTo>
                    <a:pt x="816" y="637"/>
                  </a:lnTo>
                  <a:lnTo>
                    <a:pt x="789" y="681"/>
                  </a:lnTo>
                  <a:lnTo>
                    <a:pt x="757" y="722"/>
                  </a:lnTo>
                  <a:lnTo>
                    <a:pt x="721" y="758"/>
                  </a:lnTo>
                  <a:lnTo>
                    <a:pt x="681" y="789"/>
                  </a:lnTo>
                  <a:lnTo>
                    <a:pt x="637" y="817"/>
                  </a:lnTo>
                  <a:lnTo>
                    <a:pt x="590" y="839"/>
                  </a:lnTo>
                  <a:lnTo>
                    <a:pt x="540" y="854"/>
                  </a:lnTo>
                  <a:lnTo>
                    <a:pt x="487" y="864"/>
                  </a:lnTo>
                  <a:lnTo>
                    <a:pt x="433" y="867"/>
                  </a:lnTo>
                  <a:lnTo>
                    <a:pt x="380" y="864"/>
                  </a:lnTo>
                  <a:lnTo>
                    <a:pt x="327" y="854"/>
                  </a:lnTo>
                  <a:lnTo>
                    <a:pt x="277" y="839"/>
                  </a:lnTo>
                  <a:lnTo>
                    <a:pt x="230" y="817"/>
                  </a:lnTo>
                  <a:lnTo>
                    <a:pt x="186" y="789"/>
                  </a:lnTo>
                  <a:lnTo>
                    <a:pt x="146" y="758"/>
                  </a:lnTo>
                  <a:lnTo>
                    <a:pt x="110" y="722"/>
                  </a:lnTo>
                  <a:lnTo>
                    <a:pt x="78" y="681"/>
                  </a:lnTo>
                  <a:lnTo>
                    <a:pt x="51" y="637"/>
                  </a:lnTo>
                  <a:lnTo>
                    <a:pt x="30" y="590"/>
                  </a:lnTo>
                  <a:lnTo>
                    <a:pt x="13" y="541"/>
                  </a:lnTo>
                  <a:lnTo>
                    <a:pt x="3" y="48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30" y="278"/>
                  </a:lnTo>
                  <a:lnTo>
                    <a:pt x="51" y="230"/>
                  </a:lnTo>
                  <a:lnTo>
                    <a:pt x="78" y="186"/>
                  </a:lnTo>
                  <a:lnTo>
                    <a:pt x="110" y="147"/>
                  </a:lnTo>
                  <a:lnTo>
                    <a:pt x="146" y="110"/>
                  </a:lnTo>
                  <a:lnTo>
                    <a:pt x="186" y="79"/>
                  </a:lnTo>
                  <a:lnTo>
                    <a:pt x="230" y="52"/>
                  </a:lnTo>
                  <a:lnTo>
                    <a:pt x="277" y="30"/>
                  </a:lnTo>
                  <a:lnTo>
                    <a:pt x="327" y="14"/>
                  </a:lnTo>
                  <a:lnTo>
                    <a:pt x="380" y="4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1037" y="2495"/>
              <a:ext cx="24" cy="24"/>
            </a:xfrm>
            <a:custGeom>
              <a:avLst/>
              <a:gdLst>
                <a:gd name="T0" fmla="*/ 58 w 242"/>
                <a:gd name="T1" fmla="*/ 0 h 242"/>
                <a:gd name="T2" fmla="*/ 91 w 242"/>
                <a:gd name="T3" fmla="*/ 3 h 242"/>
                <a:gd name="T4" fmla="*/ 122 w 242"/>
                <a:gd name="T5" fmla="*/ 12 h 242"/>
                <a:gd name="T6" fmla="*/ 151 w 242"/>
                <a:gd name="T7" fmla="*/ 25 h 242"/>
                <a:gd name="T8" fmla="*/ 176 w 242"/>
                <a:gd name="T9" fmla="*/ 44 h 242"/>
                <a:gd name="T10" fmla="*/ 199 w 242"/>
                <a:gd name="T11" fmla="*/ 66 h 242"/>
                <a:gd name="T12" fmla="*/ 217 w 242"/>
                <a:gd name="T13" fmla="*/ 91 h 242"/>
                <a:gd name="T14" fmla="*/ 230 w 242"/>
                <a:gd name="T15" fmla="*/ 120 h 242"/>
                <a:gd name="T16" fmla="*/ 239 w 242"/>
                <a:gd name="T17" fmla="*/ 151 h 242"/>
                <a:gd name="T18" fmla="*/ 242 w 242"/>
                <a:gd name="T19" fmla="*/ 184 h 242"/>
                <a:gd name="T20" fmla="*/ 239 w 242"/>
                <a:gd name="T21" fmla="*/ 203 h 242"/>
                <a:gd name="T22" fmla="*/ 231 w 242"/>
                <a:gd name="T23" fmla="*/ 219 h 242"/>
                <a:gd name="T24" fmla="*/ 218 w 242"/>
                <a:gd name="T25" fmla="*/ 231 h 242"/>
                <a:gd name="T26" fmla="*/ 201 w 242"/>
                <a:gd name="T27" fmla="*/ 240 h 242"/>
                <a:gd name="T28" fmla="*/ 184 w 242"/>
                <a:gd name="T29" fmla="*/ 242 h 242"/>
                <a:gd name="T30" fmla="*/ 165 w 242"/>
                <a:gd name="T31" fmla="*/ 240 h 242"/>
                <a:gd name="T32" fmla="*/ 149 w 242"/>
                <a:gd name="T33" fmla="*/ 231 h 242"/>
                <a:gd name="T34" fmla="*/ 137 w 242"/>
                <a:gd name="T35" fmla="*/ 219 h 242"/>
                <a:gd name="T36" fmla="*/ 128 w 242"/>
                <a:gd name="T37" fmla="*/ 203 h 242"/>
                <a:gd name="T38" fmla="*/ 124 w 242"/>
                <a:gd name="T39" fmla="*/ 184 h 242"/>
                <a:gd name="T40" fmla="*/ 121 w 242"/>
                <a:gd name="T41" fmla="*/ 163 h 242"/>
                <a:gd name="T42" fmla="*/ 112 w 242"/>
                <a:gd name="T43" fmla="*/ 145 h 242"/>
                <a:gd name="T44" fmla="*/ 98 w 242"/>
                <a:gd name="T45" fmla="*/ 131 h 242"/>
                <a:gd name="T46" fmla="*/ 79 w 242"/>
                <a:gd name="T47" fmla="*/ 121 h 242"/>
                <a:gd name="T48" fmla="*/ 58 w 242"/>
                <a:gd name="T49" fmla="*/ 118 h 242"/>
                <a:gd name="T50" fmla="*/ 40 w 242"/>
                <a:gd name="T51" fmla="*/ 115 h 242"/>
                <a:gd name="T52" fmla="*/ 24 w 242"/>
                <a:gd name="T53" fmla="*/ 107 h 242"/>
                <a:gd name="T54" fmla="*/ 11 w 242"/>
                <a:gd name="T55" fmla="*/ 94 h 242"/>
                <a:gd name="T56" fmla="*/ 2 w 242"/>
                <a:gd name="T57" fmla="*/ 77 h 242"/>
                <a:gd name="T58" fmla="*/ 0 w 242"/>
                <a:gd name="T59" fmla="*/ 60 h 242"/>
                <a:gd name="T60" fmla="*/ 2 w 242"/>
                <a:gd name="T61" fmla="*/ 41 h 242"/>
                <a:gd name="T62" fmla="*/ 11 w 242"/>
                <a:gd name="T63" fmla="*/ 24 h 242"/>
                <a:gd name="T64" fmla="*/ 24 w 242"/>
                <a:gd name="T65" fmla="*/ 12 h 242"/>
                <a:gd name="T66" fmla="*/ 40 w 242"/>
                <a:gd name="T67" fmla="*/ 3 h 242"/>
                <a:gd name="T68" fmla="*/ 58 w 242"/>
                <a:gd name="T6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2" h="242">
                  <a:moveTo>
                    <a:pt x="58" y="0"/>
                  </a:moveTo>
                  <a:lnTo>
                    <a:pt x="91" y="3"/>
                  </a:lnTo>
                  <a:lnTo>
                    <a:pt x="122" y="12"/>
                  </a:lnTo>
                  <a:lnTo>
                    <a:pt x="151" y="25"/>
                  </a:lnTo>
                  <a:lnTo>
                    <a:pt x="176" y="44"/>
                  </a:lnTo>
                  <a:lnTo>
                    <a:pt x="199" y="66"/>
                  </a:lnTo>
                  <a:lnTo>
                    <a:pt x="217" y="91"/>
                  </a:lnTo>
                  <a:lnTo>
                    <a:pt x="230" y="120"/>
                  </a:lnTo>
                  <a:lnTo>
                    <a:pt x="239" y="151"/>
                  </a:lnTo>
                  <a:lnTo>
                    <a:pt x="242" y="184"/>
                  </a:lnTo>
                  <a:lnTo>
                    <a:pt x="239" y="203"/>
                  </a:lnTo>
                  <a:lnTo>
                    <a:pt x="231" y="219"/>
                  </a:lnTo>
                  <a:lnTo>
                    <a:pt x="218" y="231"/>
                  </a:lnTo>
                  <a:lnTo>
                    <a:pt x="201" y="240"/>
                  </a:lnTo>
                  <a:lnTo>
                    <a:pt x="184" y="242"/>
                  </a:lnTo>
                  <a:lnTo>
                    <a:pt x="165" y="240"/>
                  </a:lnTo>
                  <a:lnTo>
                    <a:pt x="149" y="231"/>
                  </a:lnTo>
                  <a:lnTo>
                    <a:pt x="137" y="219"/>
                  </a:lnTo>
                  <a:lnTo>
                    <a:pt x="128" y="203"/>
                  </a:lnTo>
                  <a:lnTo>
                    <a:pt x="124" y="184"/>
                  </a:lnTo>
                  <a:lnTo>
                    <a:pt x="121" y="163"/>
                  </a:lnTo>
                  <a:lnTo>
                    <a:pt x="112" y="145"/>
                  </a:lnTo>
                  <a:lnTo>
                    <a:pt x="98" y="131"/>
                  </a:lnTo>
                  <a:lnTo>
                    <a:pt x="79" y="121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2" y="41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 noEditPoints="1"/>
            </p:cNvSpPr>
            <p:nvPr/>
          </p:nvSpPr>
          <p:spPr bwMode="auto">
            <a:xfrm>
              <a:off x="881" y="2333"/>
              <a:ext cx="323" cy="361"/>
            </a:xfrm>
            <a:custGeom>
              <a:avLst/>
              <a:gdLst>
                <a:gd name="T0" fmla="*/ 2682 w 3232"/>
                <a:gd name="T1" fmla="*/ 2935 h 3614"/>
                <a:gd name="T2" fmla="*/ 1620 w 3232"/>
                <a:gd name="T3" fmla="*/ 2645 h 3614"/>
                <a:gd name="T4" fmla="*/ 1332 w 3232"/>
                <a:gd name="T5" fmla="*/ 3298 h 3614"/>
                <a:gd name="T6" fmla="*/ 1789 w 3232"/>
                <a:gd name="T7" fmla="*/ 3430 h 3614"/>
                <a:gd name="T8" fmla="*/ 1922 w 3232"/>
                <a:gd name="T9" fmla="*/ 2768 h 3614"/>
                <a:gd name="T10" fmla="*/ 2053 w 3232"/>
                <a:gd name="T11" fmla="*/ 2689 h 3614"/>
                <a:gd name="T12" fmla="*/ 1189 w 3232"/>
                <a:gd name="T13" fmla="*/ 2689 h 3614"/>
                <a:gd name="T14" fmla="*/ 131 w 3232"/>
                <a:gd name="T15" fmla="*/ 2142 h 3614"/>
                <a:gd name="T16" fmla="*/ 246 w 3232"/>
                <a:gd name="T17" fmla="*/ 2203 h 3614"/>
                <a:gd name="T18" fmla="*/ 345 w 3232"/>
                <a:gd name="T19" fmla="*/ 2095 h 3614"/>
                <a:gd name="T20" fmla="*/ 217 w 3232"/>
                <a:gd name="T21" fmla="*/ 2362 h 3614"/>
                <a:gd name="T22" fmla="*/ 156 w 3232"/>
                <a:gd name="T23" fmla="*/ 2652 h 3614"/>
                <a:gd name="T24" fmla="*/ 642 w 3232"/>
                <a:gd name="T25" fmla="*/ 2803 h 3614"/>
                <a:gd name="T26" fmla="*/ 678 w 3232"/>
                <a:gd name="T27" fmla="*/ 2061 h 3614"/>
                <a:gd name="T28" fmla="*/ 2283 w 3232"/>
                <a:gd name="T29" fmla="*/ 2651 h 3614"/>
                <a:gd name="T30" fmla="*/ 2682 w 3232"/>
                <a:gd name="T31" fmla="*/ 2686 h 3614"/>
                <a:gd name="T32" fmla="*/ 3011 w 3232"/>
                <a:gd name="T33" fmla="*/ 2730 h 3614"/>
                <a:gd name="T34" fmla="*/ 3063 w 3232"/>
                <a:gd name="T35" fmla="*/ 2317 h 3614"/>
                <a:gd name="T36" fmla="*/ 568 w 3232"/>
                <a:gd name="T37" fmla="*/ 1808 h 3614"/>
                <a:gd name="T38" fmla="*/ 2364 w 3232"/>
                <a:gd name="T39" fmla="*/ 1941 h 3614"/>
                <a:gd name="T40" fmla="*/ 1306 w 3232"/>
                <a:gd name="T41" fmla="*/ 1262 h 3614"/>
                <a:gd name="T42" fmla="*/ 1203 w 3232"/>
                <a:gd name="T43" fmla="*/ 2290 h 3614"/>
                <a:gd name="T44" fmla="*/ 2242 w 3232"/>
                <a:gd name="T45" fmla="*/ 2046 h 3614"/>
                <a:gd name="T46" fmla="*/ 1620 w 3232"/>
                <a:gd name="T47" fmla="*/ 1098 h 3614"/>
                <a:gd name="T48" fmla="*/ 2188 w 3232"/>
                <a:gd name="T49" fmla="*/ 1092 h 3614"/>
                <a:gd name="T50" fmla="*/ 1482 w 3232"/>
                <a:gd name="T51" fmla="*/ 1036 h 3614"/>
                <a:gd name="T52" fmla="*/ 269 w 3232"/>
                <a:gd name="T53" fmla="*/ 862 h 3614"/>
                <a:gd name="T54" fmla="*/ 158 w 3232"/>
                <a:gd name="T55" fmla="*/ 1247 h 3614"/>
                <a:gd name="T56" fmla="*/ 783 w 3232"/>
                <a:gd name="T57" fmla="*/ 1470 h 3614"/>
                <a:gd name="T58" fmla="*/ 577 w 3232"/>
                <a:gd name="T59" fmla="*/ 808 h 3614"/>
                <a:gd name="T60" fmla="*/ 2347 w 3232"/>
                <a:gd name="T61" fmla="*/ 1388 h 3614"/>
                <a:gd name="T62" fmla="*/ 3063 w 3232"/>
                <a:gd name="T63" fmla="*/ 1298 h 3614"/>
                <a:gd name="T64" fmla="*/ 3007 w 3232"/>
                <a:gd name="T65" fmla="*/ 883 h 3614"/>
                <a:gd name="T66" fmla="*/ 1879 w 3232"/>
                <a:gd name="T67" fmla="*/ 206 h 3614"/>
                <a:gd name="T68" fmla="*/ 1996 w 3232"/>
                <a:gd name="T69" fmla="*/ 267 h 3614"/>
                <a:gd name="T70" fmla="*/ 1452 w 3232"/>
                <a:gd name="T71" fmla="*/ 183 h 3614"/>
                <a:gd name="T72" fmla="*/ 1319 w 3232"/>
                <a:gd name="T73" fmla="*/ 845 h 3614"/>
                <a:gd name="T74" fmla="*/ 2037 w 3232"/>
                <a:gd name="T75" fmla="*/ 555 h 3614"/>
                <a:gd name="T76" fmla="*/ 1761 w 3232"/>
                <a:gd name="T77" fmla="*/ 310 h 3614"/>
                <a:gd name="T78" fmla="*/ 1668 w 3232"/>
                <a:gd name="T79" fmla="*/ 3 h 3614"/>
                <a:gd name="T80" fmla="*/ 2051 w 3232"/>
                <a:gd name="T81" fmla="*/ 105 h 3614"/>
                <a:gd name="T82" fmla="*/ 2143 w 3232"/>
                <a:gd name="T83" fmla="*/ 504 h 3614"/>
                <a:gd name="T84" fmla="*/ 2799 w 3232"/>
                <a:gd name="T85" fmla="*/ 697 h 3614"/>
                <a:gd name="T86" fmla="*/ 3220 w 3232"/>
                <a:gd name="T87" fmla="*/ 986 h 3614"/>
                <a:gd name="T88" fmla="*/ 3029 w 3232"/>
                <a:gd name="T89" fmla="*/ 1582 h 3614"/>
                <a:gd name="T90" fmla="*/ 3194 w 3232"/>
                <a:gd name="T91" fmla="*/ 2328 h 3614"/>
                <a:gd name="T92" fmla="*/ 3098 w 3232"/>
                <a:gd name="T93" fmla="*/ 2810 h 3614"/>
                <a:gd name="T94" fmla="*/ 2745 w 3232"/>
                <a:gd name="T95" fmla="*/ 3041 h 3614"/>
                <a:gd name="T96" fmla="*/ 2416 w 3232"/>
                <a:gd name="T97" fmla="*/ 2900 h 3614"/>
                <a:gd name="T98" fmla="*/ 1938 w 3232"/>
                <a:gd name="T99" fmla="*/ 3450 h 3614"/>
                <a:gd name="T100" fmla="*/ 1433 w 3232"/>
                <a:gd name="T101" fmla="*/ 3560 h 3614"/>
                <a:gd name="T102" fmla="*/ 1033 w 3232"/>
                <a:gd name="T103" fmla="*/ 2932 h 3614"/>
                <a:gd name="T104" fmla="*/ 319 w 3232"/>
                <a:gd name="T105" fmla="*/ 2895 h 3614"/>
                <a:gd name="T106" fmla="*/ 9 w 3232"/>
                <a:gd name="T107" fmla="*/ 2530 h 3614"/>
                <a:gd name="T108" fmla="*/ 12 w 3232"/>
                <a:gd name="T109" fmla="*/ 2118 h 3614"/>
                <a:gd name="T110" fmla="*/ 341 w 3232"/>
                <a:gd name="T111" fmla="*/ 1874 h 3614"/>
                <a:gd name="T112" fmla="*/ 18 w 3232"/>
                <a:gd name="T113" fmla="*/ 1178 h 3614"/>
                <a:gd name="T114" fmla="*/ 227 w 3232"/>
                <a:gd name="T115" fmla="*/ 753 h 3614"/>
                <a:gd name="T116" fmla="*/ 939 w 3232"/>
                <a:gd name="T117" fmla="*/ 735 h 3614"/>
                <a:gd name="T118" fmla="*/ 1345 w 3232"/>
                <a:gd name="T119" fmla="*/ 121 h 3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32" h="3614">
                  <a:moveTo>
                    <a:pt x="2682" y="2802"/>
                  </a:moveTo>
                  <a:lnTo>
                    <a:pt x="2661" y="2806"/>
                  </a:lnTo>
                  <a:lnTo>
                    <a:pt x="2644" y="2816"/>
                  </a:lnTo>
                  <a:lnTo>
                    <a:pt x="2628" y="2830"/>
                  </a:lnTo>
                  <a:lnTo>
                    <a:pt x="2619" y="2847"/>
                  </a:lnTo>
                  <a:lnTo>
                    <a:pt x="2616" y="2868"/>
                  </a:lnTo>
                  <a:lnTo>
                    <a:pt x="2619" y="2889"/>
                  </a:lnTo>
                  <a:lnTo>
                    <a:pt x="2628" y="2908"/>
                  </a:lnTo>
                  <a:lnTo>
                    <a:pt x="2644" y="2922"/>
                  </a:lnTo>
                  <a:lnTo>
                    <a:pt x="2661" y="2932"/>
                  </a:lnTo>
                  <a:lnTo>
                    <a:pt x="2682" y="2935"/>
                  </a:lnTo>
                  <a:lnTo>
                    <a:pt x="2703" y="2932"/>
                  </a:lnTo>
                  <a:lnTo>
                    <a:pt x="2722" y="2922"/>
                  </a:lnTo>
                  <a:lnTo>
                    <a:pt x="2736" y="2908"/>
                  </a:lnTo>
                  <a:lnTo>
                    <a:pt x="2745" y="2889"/>
                  </a:lnTo>
                  <a:lnTo>
                    <a:pt x="2749" y="2868"/>
                  </a:lnTo>
                  <a:lnTo>
                    <a:pt x="2745" y="2847"/>
                  </a:lnTo>
                  <a:lnTo>
                    <a:pt x="2736" y="2830"/>
                  </a:lnTo>
                  <a:lnTo>
                    <a:pt x="2722" y="2816"/>
                  </a:lnTo>
                  <a:lnTo>
                    <a:pt x="2703" y="2806"/>
                  </a:lnTo>
                  <a:lnTo>
                    <a:pt x="2682" y="2802"/>
                  </a:lnTo>
                  <a:close/>
                  <a:moveTo>
                    <a:pt x="1620" y="2645"/>
                  </a:moveTo>
                  <a:lnTo>
                    <a:pt x="1519" y="2690"/>
                  </a:lnTo>
                  <a:lnTo>
                    <a:pt x="1419" y="2731"/>
                  </a:lnTo>
                  <a:lnTo>
                    <a:pt x="1320" y="2768"/>
                  </a:lnTo>
                  <a:lnTo>
                    <a:pt x="1221" y="2802"/>
                  </a:lnTo>
                  <a:lnTo>
                    <a:pt x="1124" y="2832"/>
                  </a:lnTo>
                  <a:lnTo>
                    <a:pt x="1155" y="2930"/>
                  </a:lnTo>
                  <a:lnTo>
                    <a:pt x="1189" y="3022"/>
                  </a:lnTo>
                  <a:lnTo>
                    <a:pt x="1222" y="3102"/>
                  </a:lnTo>
                  <a:lnTo>
                    <a:pt x="1257" y="3174"/>
                  </a:lnTo>
                  <a:lnTo>
                    <a:pt x="1294" y="3239"/>
                  </a:lnTo>
                  <a:lnTo>
                    <a:pt x="1332" y="3298"/>
                  </a:lnTo>
                  <a:lnTo>
                    <a:pt x="1371" y="3350"/>
                  </a:lnTo>
                  <a:lnTo>
                    <a:pt x="1411" y="3394"/>
                  </a:lnTo>
                  <a:lnTo>
                    <a:pt x="1452" y="3430"/>
                  </a:lnTo>
                  <a:lnTo>
                    <a:pt x="1494" y="3459"/>
                  </a:lnTo>
                  <a:lnTo>
                    <a:pt x="1536" y="3480"/>
                  </a:lnTo>
                  <a:lnTo>
                    <a:pt x="1578" y="3493"/>
                  </a:lnTo>
                  <a:lnTo>
                    <a:pt x="1620" y="3498"/>
                  </a:lnTo>
                  <a:lnTo>
                    <a:pt x="1663" y="3493"/>
                  </a:lnTo>
                  <a:lnTo>
                    <a:pt x="1705" y="3480"/>
                  </a:lnTo>
                  <a:lnTo>
                    <a:pt x="1747" y="3459"/>
                  </a:lnTo>
                  <a:lnTo>
                    <a:pt x="1789" y="3430"/>
                  </a:lnTo>
                  <a:lnTo>
                    <a:pt x="1829" y="3394"/>
                  </a:lnTo>
                  <a:lnTo>
                    <a:pt x="1870" y="3350"/>
                  </a:lnTo>
                  <a:lnTo>
                    <a:pt x="1909" y="3298"/>
                  </a:lnTo>
                  <a:lnTo>
                    <a:pt x="1947" y="3239"/>
                  </a:lnTo>
                  <a:lnTo>
                    <a:pt x="1984" y="3174"/>
                  </a:lnTo>
                  <a:lnTo>
                    <a:pt x="2019" y="3102"/>
                  </a:lnTo>
                  <a:lnTo>
                    <a:pt x="2052" y="3022"/>
                  </a:lnTo>
                  <a:lnTo>
                    <a:pt x="2086" y="2929"/>
                  </a:lnTo>
                  <a:lnTo>
                    <a:pt x="2117" y="2831"/>
                  </a:lnTo>
                  <a:lnTo>
                    <a:pt x="2020" y="2801"/>
                  </a:lnTo>
                  <a:lnTo>
                    <a:pt x="1922" y="2768"/>
                  </a:lnTo>
                  <a:lnTo>
                    <a:pt x="1822" y="2731"/>
                  </a:lnTo>
                  <a:lnTo>
                    <a:pt x="1722" y="2690"/>
                  </a:lnTo>
                  <a:lnTo>
                    <a:pt x="1620" y="2645"/>
                  </a:lnTo>
                  <a:close/>
                  <a:moveTo>
                    <a:pt x="2219" y="2313"/>
                  </a:moveTo>
                  <a:lnTo>
                    <a:pt x="2108" y="2384"/>
                  </a:lnTo>
                  <a:lnTo>
                    <a:pt x="1993" y="2453"/>
                  </a:lnTo>
                  <a:lnTo>
                    <a:pt x="1877" y="2517"/>
                  </a:lnTo>
                  <a:lnTo>
                    <a:pt x="1760" y="2579"/>
                  </a:lnTo>
                  <a:lnTo>
                    <a:pt x="1858" y="2619"/>
                  </a:lnTo>
                  <a:lnTo>
                    <a:pt x="1956" y="2656"/>
                  </a:lnTo>
                  <a:lnTo>
                    <a:pt x="2053" y="2689"/>
                  </a:lnTo>
                  <a:lnTo>
                    <a:pt x="2147" y="2719"/>
                  </a:lnTo>
                  <a:lnTo>
                    <a:pt x="2169" y="2622"/>
                  </a:lnTo>
                  <a:lnTo>
                    <a:pt x="2188" y="2522"/>
                  </a:lnTo>
                  <a:lnTo>
                    <a:pt x="2206" y="2418"/>
                  </a:lnTo>
                  <a:lnTo>
                    <a:pt x="2219" y="2313"/>
                  </a:lnTo>
                  <a:close/>
                  <a:moveTo>
                    <a:pt x="1021" y="2313"/>
                  </a:moveTo>
                  <a:lnTo>
                    <a:pt x="1035" y="2418"/>
                  </a:lnTo>
                  <a:lnTo>
                    <a:pt x="1053" y="2522"/>
                  </a:lnTo>
                  <a:lnTo>
                    <a:pt x="1071" y="2622"/>
                  </a:lnTo>
                  <a:lnTo>
                    <a:pt x="1095" y="2719"/>
                  </a:lnTo>
                  <a:lnTo>
                    <a:pt x="1189" y="2689"/>
                  </a:lnTo>
                  <a:lnTo>
                    <a:pt x="1285" y="2656"/>
                  </a:lnTo>
                  <a:lnTo>
                    <a:pt x="1383" y="2620"/>
                  </a:lnTo>
                  <a:lnTo>
                    <a:pt x="1482" y="2579"/>
                  </a:lnTo>
                  <a:lnTo>
                    <a:pt x="1364" y="2517"/>
                  </a:lnTo>
                  <a:lnTo>
                    <a:pt x="1247" y="2453"/>
                  </a:lnTo>
                  <a:lnTo>
                    <a:pt x="1133" y="2384"/>
                  </a:lnTo>
                  <a:lnTo>
                    <a:pt x="1021" y="2313"/>
                  </a:lnTo>
                  <a:close/>
                  <a:moveTo>
                    <a:pt x="184" y="2116"/>
                  </a:moveTo>
                  <a:lnTo>
                    <a:pt x="163" y="2119"/>
                  </a:lnTo>
                  <a:lnTo>
                    <a:pt x="145" y="2128"/>
                  </a:lnTo>
                  <a:lnTo>
                    <a:pt x="131" y="2142"/>
                  </a:lnTo>
                  <a:lnTo>
                    <a:pt x="121" y="2161"/>
                  </a:lnTo>
                  <a:lnTo>
                    <a:pt x="118" y="2182"/>
                  </a:lnTo>
                  <a:lnTo>
                    <a:pt x="121" y="2203"/>
                  </a:lnTo>
                  <a:lnTo>
                    <a:pt x="131" y="2220"/>
                  </a:lnTo>
                  <a:lnTo>
                    <a:pt x="145" y="2236"/>
                  </a:lnTo>
                  <a:lnTo>
                    <a:pt x="163" y="2245"/>
                  </a:lnTo>
                  <a:lnTo>
                    <a:pt x="184" y="2248"/>
                  </a:lnTo>
                  <a:lnTo>
                    <a:pt x="205" y="2245"/>
                  </a:lnTo>
                  <a:lnTo>
                    <a:pt x="223" y="2236"/>
                  </a:lnTo>
                  <a:lnTo>
                    <a:pt x="238" y="2220"/>
                  </a:lnTo>
                  <a:lnTo>
                    <a:pt x="246" y="2203"/>
                  </a:lnTo>
                  <a:lnTo>
                    <a:pt x="251" y="2182"/>
                  </a:lnTo>
                  <a:lnTo>
                    <a:pt x="246" y="2161"/>
                  </a:lnTo>
                  <a:lnTo>
                    <a:pt x="238" y="2142"/>
                  </a:lnTo>
                  <a:lnTo>
                    <a:pt x="223" y="2128"/>
                  </a:lnTo>
                  <a:lnTo>
                    <a:pt x="205" y="2119"/>
                  </a:lnTo>
                  <a:lnTo>
                    <a:pt x="184" y="2116"/>
                  </a:lnTo>
                  <a:close/>
                  <a:moveTo>
                    <a:pt x="485" y="1890"/>
                  </a:moveTo>
                  <a:lnTo>
                    <a:pt x="429" y="1951"/>
                  </a:lnTo>
                  <a:lnTo>
                    <a:pt x="377" y="2010"/>
                  </a:lnTo>
                  <a:lnTo>
                    <a:pt x="330" y="2071"/>
                  </a:lnTo>
                  <a:lnTo>
                    <a:pt x="345" y="2095"/>
                  </a:lnTo>
                  <a:lnTo>
                    <a:pt x="357" y="2123"/>
                  </a:lnTo>
                  <a:lnTo>
                    <a:pt x="365" y="2151"/>
                  </a:lnTo>
                  <a:lnTo>
                    <a:pt x="367" y="2182"/>
                  </a:lnTo>
                  <a:lnTo>
                    <a:pt x="364" y="2215"/>
                  </a:lnTo>
                  <a:lnTo>
                    <a:pt x="356" y="2246"/>
                  </a:lnTo>
                  <a:lnTo>
                    <a:pt x="342" y="2274"/>
                  </a:lnTo>
                  <a:lnTo>
                    <a:pt x="324" y="2300"/>
                  </a:lnTo>
                  <a:lnTo>
                    <a:pt x="302" y="2322"/>
                  </a:lnTo>
                  <a:lnTo>
                    <a:pt x="276" y="2340"/>
                  </a:lnTo>
                  <a:lnTo>
                    <a:pt x="247" y="2354"/>
                  </a:lnTo>
                  <a:lnTo>
                    <a:pt x="217" y="2362"/>
                  </a:lnTo>
                  <a:lnTo>
                    <a:pt x="184" y="2366"/>
                  </a:lnTo>
                  <a:lnTo>
                    <a:pt x="159" y="2363"/>
                  </a:lnTo>
                  <a:lnTo>
                    <a:pt x="148" y="2394"/>
                  </a:lnTo>
                  <a:lnTo>
                    <a:pt x="140" y="2425"/>
                  </a:lnTo>
                  <a:lnTo>
                    <a:pt x="133" y="2458"/>
                  </a:lnTo>
                  <a:lnTo>
                    <a:pt x="128" y="2491"/>
                  </a:lnTo>
                  <a:lnTo>
                    <a:pt x="125" y="2525"/>
                  </a:lnTo>
                  <a:lnTo>
                    <a:pt x="128" y="2558"/>
                  </a:lnTo>
                  <a:lnTo>
                    <a:pt x="133" y="2590"/>
                  </a:lnTo>
                  <a:lnTo>
                    <a:pt x="142" y="2622"/>
                  </a:lnTo>
                  <a:lnTo>
                    <a:pt x="156" y="2652"/>
                  </a:lnTo>
                  <a:lnTo>
                    <a:pt x="177" y="2681"/>
                  </a:lnTo>
                  <a:lnTo>
                    <a:pt x="203" y="2708"/>
                  </a:lnTo>
                  <a:lnTo>
                    <a:pt x="234" y="2732"/>
                  </a:lnTo>
                  <a:lnTo>
                    <a:pt x="269" y="2752"/>
                  </a:lnTo>
                  <a:lnTo>
                    <a:pt x="310" y="2769"/>
                  </a:lnTo>
                  <a:lnTo>
                    <a:pt x="355" y="2783"/>
                  </a:lnTo>
                  <a:lnTo>
                    <a:pt x="405" y="2794"/>
                  </a:lnTo>
                  <a:lnTo>
                    <a:pt x="458" y="2801"/>
                  </a:lnTo>
                  <a:lnTo>
                    <a:pt x="516" y="2806"/>
                  </a:lnTo>
                  <a:lnTo>
                    <a:pt x="577" y="2806"/>
                  </a:lnTo>
                  <a:lnTo>
                    <a:pt x="642" y="2803"/>
                  </a:lnTo>
                  <a:lnTo>
                    <a:pt x="712" y="2798"/>
                  </a:lnTo>
                  <a:lnTo>
                    <a:pt x="783" y="2788"/>
                  </a:lnTo>
                  <a:lnTo>
                    <a:pt x="881" y="2772"/>
                  </a:lnTo>
                  <a:lnTo>
                    <a:pt x="981" y="2748"/>
                  </a:lnTo>
                  <a:lnTo>
                    <a:pt x="958" y="2651"/>
                  </a:lnTo>
                  <a:lnTo>
                    <a:pt x="938" y="2548"/>
                  </a:lnTo>
                  <a:lnTo>
                    <a:pt x="921" y="2444"/>
                  </a:lnTo>
                  <a:lnTo>
                    <a:pt x="906" y="2336"/>
                  </a:lnTo>
                  <a:lnTo>
                    <a:pt x="894" y="2226"/>
                  </a:lnTo>
                  <a:lnTo>
                    <a:pt x="783" y="2145"/>
                  </a:lnTo>
                  <a:lnTo>
                    <a:pt x="678" y="2061"/>
                  </a:lnTo>
                  <a:lnTo>
                    <a:pt x="579" y="1976"/>
                  </a:lnTo>
                  <a:lnTo>
                    <a:pt x="485" y="1890"/>
                  </a:lnTo>
                  <a:close/>
                  <a:moveTo>
                    <a:pt x="2756" y="1890"/>
                  </a:moveTo>
                  <a:lnTo>
                    <a:pt x="2662" y="1976"/>
                  </a:lnTo>
                  <a:lnTo>
                    <a:pt x="2563" y="2061"/>
                  </a:lnTo>
                  <a:lnTo>
                    <a:pt x="2458" y="2145"/>
                  </a:lnTo>
                  <a:lnTo>
                    <a:pt x="2347" y="2226"/>
                  </a:lnTo>
                  <a:lnTo>
                    <a:pt x="2334" y="2336"/>
                  </a:lnTo>
                  <a:lnTo>
                    <a:pt x="2320" y="2444"/>
                  </a:lnTo>
                  <a:lnTo>
                    <a:pt x="2303" y="2548"/>
                  </a:lnTo>
                  <a:lnTo>
                    <a:pt x="2283" y="2651"/>
                  </a:lnTo>
                  <a:lnTo>
                    <a:pt x="2260" y="2748"/>
                  </a:lnTo>
                  <a:lnTo>
                    <a:pt x="2348" y="2768"/>
                  </a:lnTo>
                  <a:lnTo>
                    <a:pt x="2432" y="2784"/>
                  </a:lnTo>
                  <a:lnTo>
                    <a:pt x="2514" y="2796"/>
                  </a:lnTo>
                  <a:lnTo>
                    <a:pt x="2528" y="2769"/>
                  </a:lnTo>
                  <a:lnTo>
                    <a:pt x="2547" y="2745"/>
                  </a:lnTo>
                  <a:lnTo>
                    <a:pt x="2569" y="2725"/>
                  </a:lnTo>
                  <a:lnTo>
                    <a:pt x="2593" y="2709"/>
                  </a:lnTo>
                  <a:lnTo>
                    <a:pt x="2621" y="2696"/>
                  </a:lnTo>
                  <a:lnTo>
                    <a:pt x="2651" y="2688"/>
                  </a:lnTo>
                  <a:lnTo>
                    <a:pt x="2682" y="2686"/>
                  </a:lnTo>
                  <a:lnTo>
                    <a:pt x="2713" y="2688"/>
                  </a:lnTo>
                  <a:lnTo>
                    <a:pt x="2743" y="2696"/>
                  </a:lnTo>
                  <a:lnTo>
                    <a:pt x="2769" y="2708"/>
                  </a:lnTo>
                  <a:lnTo>
                    <a:pt x="2794" y="2723"/>
                  </a:lnTo>
                  <a:lnTo>
                    <a:pt x="2815" y="2743"/>
                  </a:lnTo>
                  <a:lnTo>
                    <a:pt x="2834" y="2766"/>
                  </a:lnTo>
                  <a:lnTo>
                    <a:pt x="2848" y="2791"/>
                  </a:lnTo>
                  <a:lnTo>
                    <a:pt x="2896" y="2780"/>
                  </a:lnTo>
                  <a:lnTo>
                    <a:pt x="2938" y="2766"/>
                  </a:lnTo>
                  <a:lnTo>
                    <a:pt x="2977" y="2750"/>
                  </a:lnTo>
                  <a:lnTo>
                    <a:pt x="3011" y="2730"/>
                  </a:lnTo>
                  <a:lnTo>
                    <a:pt x="3040" y="2707"/>
                  </a:lnTo>
                  <a:lnTo>
                    <a:pt x="3065" y="2680"/>
                  </a:lnTo>
                  <a:lnTo>
                    <a:pt x="3085" y="2652"/>
                  </a:lnTo>
                  <a:lnTo>
                    <a:pt x="3100" y="2620"/>
                  </a:lnTo>
                  <a:lnTo>
                    <a:pt x="3110" y="2583"/>
                  </a:lnTo>
                  <a:lnTo>
                    <a:pt x="3114" y="2546"/>
                  </a:lnTo>
                  <a:lnTo>
                    <a:pt x="3114" y="2504"/>
                  </a:lnTo>
                  <a:lnTo>
                    <a:pt x="3109" y="2461"/>
                  </a:lnTo>
                  <a:lnTo>
                    <a:pt x="3098" y="2415"/>
                  </a:lnTo>
                  <a:lnTo>
                    <a:pt x="3083" y="2367"/>
                  </a:lnTo>
                  <a:lnTo>
                    <a:pt x="3063" y="2317"/>
                  </a:lnTo>
                  <a:lnTo>
                    <a:pt x="3037" y="2264"/>
                  </a:lnTo>
                  <a:lnTo>
                    <a:pt x="3008" y="2212"/>
                  </a:lnTo>
                  <a:lnTo>
                    <a:pt x="2973" y="2156"/>
                  </a:lnTo>
                  <a:lnTo>
                    <a:pt x="2933" y="2099"/>
                  </a:lnTo>
                  <a:lnTo>
                    <a:pt x="2889" y="2041"/>
                  </a:lnTo>
                  <a:lnTo>
                    <a:pt x="2825" y="1965"/>
                  </a:lnTo>
                  <a:lnTo>
                    <a:pt x="2756" y="1890"/>
                  </a:lnTo>
                  <a:close/>
                  <a:moveTo>
                    <a:pt x="882" y="1542"/>
                  </a:moveTo>
                  <a:lnTo>
                    <a:pt x="771" y="1629"/>
                  </a:lnTo>
                  <a:lnTo>
                    <a:pt x="666" y="1718"/>
                  </a:lnTo>
                  <a:lnTo>
                    <a:pt x="568" y="1808"/>
                  </a:lnTo>
                  <a:lnTo>
                    <a:pt x="666" y="1897"/>
                  </a:lnTo>
                  <a:lnTo>
                    <a:pt x="771" y="1986"/>
                  </a:lnTo>
                  <a:lnTo>
                    <a:pt x="882" y="2073"/>
                  </a:lnTo>
                  <a:lnTo>
                    <a:pt x="877" y="1941"/>
                  </a:lnTo>
                  <a:lnTo>
                    <a:pt x="875" y="1807"/>
                  </a:lnTo>
                  <a:lnTo>
                    <a:pt x="877" y="1674"/>
                  </a:lnTo>
                  <a:lnTo>
                    <a:pt x="882" y="1542"/>
                  </a:lnTo>
                  <a:close/>
                  <a:moveTo>
                    <a:pt x="2359" y="1542"/>
                  </a:moveTo>
                  <a:lnTo>
                    <a:pt x="2364" y="1674"/>
                  </a:lnTo>
                  <a:lnTo>
                    <a:pt x="2366" y="1807"/>
                  </a:lnTo>
                  <a:lnTo>
                    <a:pt x="2364" y="1941"/>
                  </a:lnTo>
                  <a:lnTo>
                    <a:pt x="2359" y="2073"/>
                  </a:lnTo>
                  <a:lnTo>
                    <a:pt x="2470" y="1986"/>
                  </a:lnTo>
                  <a:lnTo>
                    <a:pt x="2575" y="1897"/>
                  </a:lnTo>
                  <a:lnTo>
                    <a:pt x="2673" y="1807"/>
                  </a:lnTo>
                  <a:lnTo>
                    <a:pt x="2575" y="1717"/>
                  </a:lnTo>
                  <a:lnTo>
                    <a:pt x="2470" y="1629"/>
                  </a:lnTo>
                  <a:lnTo>
                    <a:pt x="2359" y="1542"/>
                  </a:lnTo>
                  <a:close/>
                  <a:moveTo>
                    <a:pt x="1620" y="1098"/>
                  </a:moveTo>
                  <a:lnTo>
                    <a:pt x="1516" y="1149"/>
                  </a:lnTo>
                  <a:lnTo>
                    <a:pt x="1411" y="1204"/>
                  </a:lnTo>
                  <a:lnTo>
                    <a:pt x="1306" y="1262"/>
                  </a:lnTo>
                  <a:lnTo>
                    <a:pt x="1203" y="1324"/>
                  </a:lnTo>
                  <a:lnTo>
                    <a:pt x="1103" y="1388"/>
                  </a:lnTo>
                  <a:lnTo>
                    <a:pt x="1007" y="1453"/>
                  </a:lnTo>
                  <a:lnTo>
                    <a:pt x="999" y="1569"/>
                  </a:lnTo>
                  <a:lnTo>
                    <a:pt x="993" y="1687"/>
                  </a:lnTo>
                  <a:lnTo>
                    <a:pt x="992" y="1807"/>
                  </a:lnTo>
                  <a:lnTo>
                    <a:pt x="993" y="1927"/>
                  </a:lnTo>
                  <a:lnTo>
                    <a:pt x="999" y="2046"/>
                  </a:lnTo>
                  <a:lnTo>
                    <a:pt x="1007" y="2162"/>
                  </a:lnTo>
                  <a:lnTo>
                    <a:pt x="1103" y="2227"/>
                  </a:lnTo>
                  <a:lnTo>
                    <a:pt x="1203" y="2290"/>
                  </a:lnTo>
                  <a:lnTo>
                    <a:pt x="1306" y="2351"/>
                  </a:lnTo>
                  <a:lnTo>
                    <a:pt x="1410" y="2410"/>
                  </a:lnTo>
                  <a:lnTo>
                    <a:pt x="1516" y="2465"/>
                  </a:lnTo>
                  <a:lnTo>
                    <a:pt x="1620" y="2516"/>
                  </a:lnTo>
                  <a:lnTo>
                    <a:pt x="1725" y="2465"/>
                  </a:lnTo>
                  <a:lnTo>
                    <a:pt x="1831" y="2410"/>
                  </a:lnTo>
                  <a:lnTo>
                    <a:pt x="1935" y="2351"/>
                  </a:lnTo>
                  <a:lnTo>
                    <a:pt x="2037" y="2290"/>
                  </a:lnTo>
                  <a:lnTo>
                    <a:pt x="2138" y="2227"/>
                  </a:lnTo>
                  <a:lnTo>
                    <a:pt x="2234" y="2162"/>
                  </a:lnTo>
                  <a:lnTo>
                    <a:pt x="2242" y="2046"/>
                  </a:lnTo>
                  <a:lnTo>
                    <a:pt x="2248" y="1927"/>
                  </a:lnTo>
                  <a:lnTo>
                    <a:pt x="2249" y="1807"/>
                  </a:lnTo>
                  <a:lnTo>
                    <a:pt x="2248" y="1687"/>
                  </a:lnTo>
                  <a:lnTo>
                    <a:pt x="2242" y="1569"/>
                  </a:lnTo>
                  <a:lnTo>
                    <a:pt x="2234" y="1453"/>
                  </a:lnTo>
                  <a:lnTo>
                    <a:pt x="2138" y="1388"/>
                  </a:lnTo>
                  <a:lnTo>
                    <a:pt x="2037" y="1324"/>
                  </a:lnTo>
                  <a:lnTo>
                    <a:pt x="1935" y="1262"/>
                  </a:lnTo>
                  <a:lnTo>
                    <a:pt x="1829" y="1204"/>
                  </a:lnTo>
                  <a:lnTo>
                    <a:pt x="1725" y="1149"/>
                  </a:lnTo>
                  <a:lnTo>
                    <a:pt x="1620" y="1098"/>
                  </a:lnTo>
                  <a:close/>
                  <a:moveTo>
                    <a:pt x="2146" y="896"/>
                  </a:moveTo>
                  <a:lnTo>
                    <a:pt x="2052" y="925"/>
                  </a:lnTo>
                  <a:lnTo>
                    <a:pt x="1956" y="958"/>
                  </a:lnTo>
                  <a:lnTo>
                    <a:pt x="1858" y="995"/>
                  </a:lnTo>
                  <a:lnTo>
                    <a:pt x="1759" y="1036"/>
                  </a:lnTo>
                  <a:lnTo>
                    <a:pt x="1877" y="1096"/>
                  </a:lnTo>
                  <a:lnTo>
                    <a:pt x="1993" y="1161"/>
                  </a:lnTo>
                  <a:lnTo>
                    <a:pt x="2108" y="1230"/>
                  </a:lnTo>
                  <a:lnTo>
                    <a:pt x="2219" y="1301"/>
                  </a:lnTo>
                  <a:lnTo>
                    <a:pt x="2205" y="1195"/>
                  </a:lnTo>
                  <a:lnTo>
                    <a:pt x="2188" y="1092"/>
                  </a:lnTo>
                  <a:lnTo>
                    <a:pt x="2168" y="992"/>
                  </a:lnTo>
                  <a:lnTo>
                    <a:pt x="2146" y="896"/>
                  </a:lnTo>
                  <a:close/>
                  <a:moveTo>
                    <a:pt x="1095" y="896"/>
                  </a:moveTo>
                  <a:lnTo>
                    <a:pt x="1071" y="993"/>
                  </a:lnTo>
                  <a:lnTo>
                    <a:pt x="1053" y="1092"/>
                  </a:lnTo>
                  <a:lnTo>
                    <a:pt x="1035" y="1195"/>
                  </a:lnTo>
                  <a:lnTo>
                    <a:pt x="1021" y="1301"/>
                  </a:lnTo>
                  <a:lnTo>
                    <a:pt x="1133" y="1230"/>
                  </a:lnTo>
                  <a:lnTo>
                    <a:pt x="1247" y="1161"/>
                  </a:lnTo>
                  <a:lnTo>
                    <a:pt x="1364" y="1096"/>
                  </a:lnTo>
                  <a:lnTo>
                    <a:pt x="1482" y="1036"/>
                  </a:lnTo>
                  <a:lnTo>
                    <a:pt x="1383" y="995"/>
                  </a:lnTo>
                  <a:lnTo>
                    <a:pt x="1285" y="958"/>
                  </a:lnTo>
                  <a:lnTo>
                    <a:pt x="1189" y="925"/>
                  </a:lnTo>
                  <a:lnTo>
                    <a:pt x="1095" y="896"/>
                  </a:lnTo>
                  <a:close/>
                  <a:moveTo>
                    <a:pt x="577" y="808"/>
                  </a:moveTo>
                  <a:lnTo>
                    <a:pt x="516" y="809"/>
                  </a:lnTo>
                  <a:lnTo>
                    <a:pt x="458" y="814"/>
                  </a:lnTo>
                  <a:lnTo>
                    <a:pt x="404" y="820"/>
                  </a:lnTo>
                  <a:lnTo>
                    <a:pt x="355" y="831"/>
                  </a:lnTo>
                  <a:lnTo>
                    <a:pt x="310" y="845"/>
                  </a:lnTo>
                  <a:lnTo>
                    <a:pt x="269" y="862"/>
                  </a:lnTo>
                  <a:lnTo>
                    <a:pt x="234" y="883"/>
                  </a:lnTo>
                  <a:lnTo>
                    <a:pt x="203" y="906"/>
                  </a:lnTo>
                  <a:lnTo>
                    <a:pt x="177" y="932"/>
                  </a:lnTo>
                  <a:lnTo>
                    <a:pt x="156" y="962"/>
                  </a:lnTo>
                  <a:lnTo>
                    <a:pt x="141" y="995"/>
                  </a:lnTo>
                  <a:lnTo>
                    <a:pt x="131" y="1030"/>
                  </a:lnTo>
                  <a:lnTo>
                    <a:pt x="126" y="1069"/>
                  </a:lnTo>
                  <a:lnTo>
                    <a:pt x="126" y="1109"/>
                  </a:lnTo>
                  <a:lnTo>
                    <a:pt x="132" y="1153"/>
                  </a:lnTo>
                  <a:lnTo>
                    <a:pt x="143" y="1200"/>
                  </a:lnTo>
                  <a:lnTo>
                    <a:pt x="158" y="1247"/>
                  </a:lnTo>
                  <a:lnTo>
                    <a:pt x="178" y="1298"/>
                  </a:lnTo>
                  <a:lnTo>
                    <a:pt x="203" y="1349"/>
                  </a:lnTo>
                  <a:lnTo>
                    <a:pt x="233" y="1403"/>
                  </a:lnTo>
                  <a:lnTo>
                    <a:pt x="268" y="1458"/>
                  </a:lnTo>
                  <a:lnTo>
                    <a:pt x="308" y="1515"/>
                  </a:lnTo>
                  <a:lnTo>
                    <a:pt x="352" y="1573"/>
                  </a:lnTo>
                  <a:lnTo>
                    <a:pt x="416" y="1648"/>
                  </a:lnTo>
                  <a:lnTo>
                    <a:pt x="485" y="1724"/>
                  </a:lnTo>
                  <a:lnTo>
                    <a:pt x="579" y="1639"/>
                  </a:lnTo>
                  <a:lnTo>
                    <a:pt x="679" y="1554"/>
                  </a:lnTo>
                  <a:lnTo>
                    <a:pt x="783" y="1470"/>
                  </a:lnTo>
                  <a:lnTo>
                    <a:pt x="894" y="1389"/>
                  </a:lnTo>
                  <a:lnTo>
                    <a:pt x="906" y="1279"/>
                  </a:lnTo>
                  <a:lnTo>
                    <a:pt x="921" y="1171"/>
                  </a:lnTo>
                  <a:lnTo>
                    <a:pt x="938" y="1065"/>
                  </a:lnTo>
                  <a:lnTo>
                    <a:pt x="958" y="964"/>
                  </a:lnTo>
                  <a:lnTo>
                    <a:pt x="981" y="865"/>
                  </a:lnTo>
                  <a:lnTo>
                    <a:pt x="881" y="843"/>
                  </a:lnTo>
                  <a:lnTo>
                    <a:pt x="783" y="826"/>
                  </a:lnTo>
                  <a:lnTo>
                    <a:pt x="712" y="817"/>
                  </a:lnTo>
                  <a:lnTo>
                    <a:pt x="642" y="810"/>
                  </a:lnTo>
                  <a:lnTo>
                    <a:pt x="577" y="808"/>
                  </a:lnTo>
                  <a:close/>
                  <a:moveTo>
                    <a:pt x="2663" y="808"/>
                  </a:moveTo>
                  <a:lnTo>
                    <a:pt x="2599" y="810"/>
                  </a:lnTo>
                  <a:lnTo>
                    <a:pt x="2529" y="817"/>
                  </a:lnTo>
                  <a:lnTo>
                    <a:pt x="2458" y="826"/>
                  </a:lnTo>
                  <a:lnTo>
                    <a:pt x="2360" y="843"/>
                  </a:lnTo>
                  <a:lnTo>
                    <a:pt x="2260" y="865"/>
                  </a:lnTo>
                  <a:lnTo>
                    <a:pt x="2282" y="964"/>
                  </a:lnTo>
                  <a:lnTo>
                    <a:pt x="2301" y="1065"/>
                  </a:lnTo>
                  <a:lnTo>
                    <a:pt x="2319" y="1170"/>
                  </a:lnTo>
                  <a:lnTo>
                    <a:pt x="2334" y="1278"/>
                  </a:lnTo>
                  <a:lnTo>
                    <a:pt x="2347" y="1388"/>
                  </a:lnTo>
                  <a:lnTo>
                    <a:pt x="2458" y="1469"/>
                  </a:lnTo>
                  <a:lnTo>
                    <a:pt x="2563" y="1553"/>
                  </a:lnTo>
                  <a:lnTo>
                    <a:pt x="2662" y="1639"/>
                  </a:lnTo>
                  <a:lnTo>
                    <a:pt x="2756" y="1724"/>
                  </a:lnTo>
                  <a:lnTo>
                    <a:pt x="2825" y="1648"/>
                  </a:lnTo>
                  <a:lnTo>
                    <a:pt x="2889" y="1573"/>
                  </a:lnTo>
                  <a:lnTo>
                    <a:pt x="2933" y="1515"/>
                  </a:lnTo>
                  <a:lnTo>
                    <a:pt x="2973" y="1458"/>
                  </a:lnTo>
                  <a:lnTo>
                    <a:pt x="3008" y="1403"/>
                  </a:lnTo>
                  <a:lnTo>
                    <a:pt x="3037" y="1349"/>
                  </a:lnTo>
                  <a:lnTo>
                    <a:pt x="3063" y="1298"/>
                  </a:lnTo>
                  <a:lnTo>
                    <a:pt x="3083" y="1247"/>
                  </a:lnTo>
                  <a:lnTo>
                    <a:pt x="3098" y="1200"/>
                  </a:lnTo>
                  <a:lnTo>
                    <a:pt x="3109" y="1153"/>
                  </a:lnTo>
                  <a:lnTo>
                    <a:pt x="3114" y="1109"/>
                  </a:lnTo>
                  <a:lnTo>
                    <a:pt x="3114" y="1069"/>
                  </a:lnTo>
                  <a:lnTo>
                    <a:pt x="3110" y="1030"/>
                  </a:lnTo>
                  <a:lnTo>
                    <a:pt x="3100" y="995"/>
                  </a:lnTo>
                  <a:lnTo>
                    <a:pt x="3085" y="962"/>
                  </a:lnTo>
                  <a:lnTo>
                    <a:pt x="3064" y="932"/>
                  </a:lnTo>
                  <a:lnTo>
                    <a:pt x="3037" y="906"/>
                  </a:lnTo>
                  <a:lnTo>
                    <a:pt x="3007" y="883"/>
                  </a:lnTo>
                  <a:lnTo>
                    <a:pt x="2971" y="862"/>
                  </a:lnTo>
                  <a:lnTo>
                    <a:pt x="2931" y="845"/>
                  </a:lnTo>
                  <a:lnTo>
                    <a:pt x="2886" y="831"/>
                  </a:lnTo>
                  <a:lnTo>
                    <a:pt x="2836" y="820"/>
                  </a:lnTo>
                  <a:lnTo>
                    <a:pt x="2783" y="814"/>
                  </a:lnTo>
                  <a:lnTo>
                    <a:pt x="2725" y="809"/>
                  </a:lnTo>
                  <a:lnTo>
                    <a:pt x="2663" y="808"/>
                  </a:lnTo>
                  <a:close/>
                  <a:moveTo>
                    <a:pt x="1933" y="180"/>
                  </a:moveTo>
                  <a:lnTo>
                    <a:pt x="1912" y="183"/>
                  </a:lnTo>
                  <a:lnTo>
                    <a:pt x="1893" y="192"/>
                  </a:lnTo>
                  <a:lnTo>
                    <a:pt x="1879" y="206"/>
                  </a:lnTo>
                  <a:lnTo>
                    <a:pt x="1870" y="225"/>
                  </a:lnTo>
                  <a:lnTo>
                    <a:pt x="1867" y="246"/>
                  </a:lnTo>
                  <a:lnTo>
                    <a:pt x="1870" y="267"/>
                  </a:lnTo>
                  <a:lnTo>
                    <a:pt x="1879" y="284"/>
                  </a:lnTo>
                  <a:lnTo>
                    <a:pt x="1893" y="300"/>
                  </a:lnTo>
                  <a:lnTo>
                    <a:pt x="1912" y="309"/>
                  </a:lnTo>
                  <a:lnTo>
                    <a:pt x="1933" y="312"/>
                  </a:lnTo>
                  <a:lnTo>
                    <a:pt x="1954" y="309"/>
                  </a:lnTo>
                  <a:lnTo>
                    <a:pt x="1971" y="300"/>
                  </a:lnTo>
                  <a:lnTo>
                    <a:pt x="1987" y="284"/>
                  </a:lnTo>
                  <a:lnTo>
                    <a:pt x="1996" y="267"/>
                  </a:lnTo>
                  <a:lnTo>
                    <a:pt x="1999" y="246"/>
                  </a:lnTo>
                  <a:lnTo>
                    <a:pt x="1996" y="225"/>
                  </a:lnTo>
                  <a:lnTo>
                    <a:pt x="1987" y="206"/>
                  </a:lnTo>
                  <a:lnTo>
                    <a:pt x="1971" y="192"/>
                  </a:lnTo>
                  <a:lnTo>
                    <a:pt x="1954" y="183"/>
                  </a:lnTo>
                  <a:lnTo>
                    <a:pt x="1933" y="180"/>
                  </a:lnTo>
                  <a:close/>
                  <a:moveTo>
                    <a:pt x="1620" y="117"/>
                  </a:moveTo>
                  <a:lnTo>
                    <a:pt x="1578" y="122"/>
                  </a:lnTo>
                  <a:lnTo>
                    <a:pt x="1536" y="134"/>
                  </a:lnTo>
                  <a:lnTo>
                    <a:pt x="1494" y="155"/>
                  </a:lnTo>
                  <a:lnTo>
                    <a:pt x="1452" y="183"/>
                  </a:lnTo>
                  <a:lnTo>
                    <a:pt x="1411" y="221"/>
                  </a:lnTo>
                  <a:lnTo>
                    <a:pt x="1371" y="265"/>
                  </a:lnTo>
                  <a:lnTo>
                    <a:pt x="1332" y="316"/>
                  </a:lnTo>
                  <a:lnTo>
                    <a:pt x="1294" y="375"/>
                  </a:lnTo>
                  <a:lnTo>
                    <a:pt x="1257" y="441"/>
                  </a:lnTo>
                  <a:lnTo>
                    <a:pt x="1222" y="513"/>
                  </a:lnTo>
                  <a:lnTo>
                    <a:pt x="1189" y="592"/>
                  </a:lnTo>
                  <a:lnTo>
                    <a:pt x="1155" y="685"/>
                  </a:lnTo>
                  <a:lnTo>
                    <a:pt x="1124" y="783"/>
                  </a:lnTo>
                  <a:lnTo>
                    <a:pt x="1221" y="812"/>
                  </a:lnTo>
                  <a:lnTo>
                    <a:pt x="1319" y="845"/>
                  </a:lnTo>
                  <a:lnTo>
                    <a:pt x="1419" y="883"/>
                  </a:lnTo>
                  <a:lnTo>
                    <a:pt x="1519" y="925"/>
                  </a:lnTo>
                  <a:lnTo>
                    <a:pt x="1620" y="969"/>
                  </a:lnTo>
                  <a:lnTo>
                    <a:pt x="1722" y="925"/>
                  </a:lnTo>
                  <a:lnTo>
                    <a:pt x="1822" y="883"/>
                  </a:lnTo>
                  <a:lnTo>
                    <a:pt x="1922" y="845"/>
                  </a:lnTo>
                  <a:lnTo>
                    <a:pt x="2020" y="812"/>
                  </a:lnTo>
                  <a:lnTo>
                    <a:pt x="2117" y="783"/>
                  </a:lnTo>
                  <a:lnTo>
                    <a:pt x="2091" y="704"/>
                  </a:lnTo>
                  <a:lnTo>
                    <a:pt x="2065" y="628"/>
                  </a:lnTo>
                  <a:lnTo>
                    <a:pt x="2037" y="555"/>
                  </a:lnTo>
                  <a:lnTo>
                    <a:pt x="2007" y="488"/>
                  </a:lnTo>
                  <a:lnTo>
                    <a:pt x="1975" y="424"/>
                  </a:lnTo>
                  <a:lnTo>
                    <a:pt x="1954" y="427"/>
                  </a:lnTo>
                  <a:lnTo>
                    <a:pt x="1933" y="430"/>
                  </a:lnTo>
                  <a:lnTo>
                    <a:pt x="1900" y="426"/>
                  </a:lnTo>
                  <a:lnTo>
                    <a:pt x="1869" y="418"/>
                  </a:lnTo>
                  <a:lnTo>
                    <a:pt x="1840" y="404"/>
                  </a:lnTo>
                  <a:lnTo>
                    <a:pt x="1814" y="386"/>
                  </a:lnTo>
                  <a:lnTo>
                    <a:pt x="1792" y="364"/>
                  </a:lnTo>
                  <a:lnTo>
                    <a:pt x="1774" y="338"/>
                  </a:lnTo>
                  <a:lnTo>
                    <a:pt x="1761" y="310"/>
                  </a:lnTo>
                  <a:lnTo>
                    <a:pt x="1752" y="279"/>
                  </a:lnTo>
                  <a:lnTo>
                    <a:pt x="1749" y="246"/>
                  </a:lnTo>
                  <a:lnTo>
                    <a:pt x="1751" y="218"/>
                  </a:lnTo>
                  <a:lnTo>
                    <a:pt x="1757" y="192"/>
                  </a:lnTo>
                  <a:lnTo>
                    <a:pt x="1767" y="168"/>
                  </a:lnTo>
                  <a:lnTo>
                    <a:pt x="1730" y="146"/>
                  </a:lnTo>
                  <a:lnTo>
                    <a:pt x="1694" y="129"/>
                  </a:lnTo>
                  <a:lnTo>
                    <a:pt x="1657" y="121"/>
                  </a:lnTo>
                  <a:lnTo>
                    <a:pt x="1620" y="117"/>
                  </a:lnTo>
                  <a:close/>
                  <a:moveTo>
                    <a:pt x="1620" y="0"/>
                  </a:moveTo>
                  <a:lnTo>
                    <a:pt x="1668" y="3"/>
                  </a:lnTo>
                  <a:lnTo>
                    <a:pt x="1714" y="13"/>
                  </a:lnTo>
                  <a:lnTo>
                    <a:pt x="1760" y="29"/>
                  </a:lnTo>
                  <a:lnTo>
                    <a:pt x="1805" y="53"/>
                  </a:lnTo>
                  <a:lnTo>
                    <a:pt x="1849" y="82"/>
                  </a:lnTo>
                  <a:lnTo>
                    <a:pt x="1876" y="71"/>
                  </a:lnTo>
                  <a:lnTo>
                    <a:pt x="1903" y="64"/>
                  </a:lnTo>
                  <a:lnTo>
                    <a:pt x="1933" y="62"/>
                  </a:lnTo>
                  <a:lnTo>
                    <a:pt x="1966" y="66"/>
                  </a:lnTo>
                  <a:lnTo>
                    <a:pt x="1997" y="74"/>
                  </a:lnTo>
                  <a:lnTo>
                    <a:pt x="2025" y="88"/>
                  </a:lnTo>
                  <a:lnTo>
                    <a:pt x="2051" y="105"/>
                  </a:lnTo>
                  <a:lnTo>
                    <a:pt x="2073" y="127"/>
                  </a:lnTo>
                  <a:lnTo>
                    <a:pt x="2091" y="154"/>
                  </a:lnTo>
                  <a:lnTo>
                    <a:pt x="2105" y="182"/>
                  </a:lnTo>
                  <a:lnTo>
                    <a:pt x="2113" y="213"/>
                  </a:lnTo>
                  <a:lnTo>
                    <a:pt x="2117" y="246"/>
                  </a:lnTo>
                  <a:lnTo>
                    <a:pt x="2113" y="278"/>
                  </a:lnTo>
                  <a:lnTo>
                    <a:pt x="2106" y="309"/>
                  </a:lnTo>
                  <a:lnTo>
                    <a:pt x="2092" y="337"/>
                  </a:lnTo>
                  <a:lnTo>
                    <a:pt x="2075" y="363"/>
                  </a:lnTo>
                  <a:lnTo>
                    <a:pt x="2109" y="431"/>
                  </a:lnTo>
                  <a:lnTo>
                    <a:pt x="2143" y="504"/>
                  </a:lnTo>
                  <a:lnTo>
                    <a:pt x="2174" y="584"/>
                  </a:lnTo>
                  <a:lnTo>
                    <a:pt x="2202" y="666"/>
                  </a:lnTo>
                  <a:lnTo>
                    <a:pt x="2229" y="752"/>
                  </a:lnTo>
                  <a:lnTo>
                    <a:pt x="2300" y="735"/>
                  </a:lnTo>
                  <a:lnTo>
                    <a:pt x="2371" y="722"/>
                  </a:lnTo>
                  <a:lnTo>
                    <a:pt x="2440" y="710"/>
                  </a:lnTo>
                  <a:lnTo>
                    <a:pt x="2518" y="700"/>
                  </a:lnTo>
                  <a:lnTo>
                    <a:pt x="2594" y="694"/>
                  </a:lnTo>
                  <a:lnTo>
                    <a:pt x="2666" y="691"/>
                  </a:lnTo>
                  <a:lnTo>
                    <a:pt x="2734" y="693"/>
                  </a:lnTo>
                  <a:lnTo>
                    <a:pt x="2799" y="697"/>
                  </a:lnTo>
                  <a:lnTo>
                    <a:pt x="2858" y="706"/>
                  </a:lnTo>
                  <a:lnTo>
                    <a:pt x="2914" y="718"/>
                  </a:lnTo>
                  <a:lnTo>
                    <a:pt x="2967" y="733"/>
                  </a:lnTo>
                  <a:lnTo>
                    <a:pt x="3014" y="753"/>
                  </a:lnTo>
                  <a:lnTo>
                    <a:pt x="3058" y="776"/>
                  </a:lnTo>
                  <a:lnTo>
                    <a:pt x="3097" y="803"/>
                  </a:lnTo>
                  <a:lnTo>
                    <a:pt x="3131" y="832"/>
                  </a:lnTo>
                  <a:lnTo>
                    <a:pt x="3161" y="866"/>
                  </a:lnTo>
                  <a:lnTo>
                    <a:pt x="3186" y="904"/>
                  </a:lnTo>
                  <a:lnTo>
                    <a:pt x="3206" y="943"/>
                  </a:lnTo>
                  <a:lnTo>
                    <a:pt x="3220" y="986"/>
                  </a:lnTo>
                  <a:lnTo>
                    <a:pt x="3229" y="1031"/>
                  </a:lnTo>
                  <a:lnTo>
                    <a:pt x="3232" y="1078"/>
                  </a:lnTo>
                  <a:lnTo>
                    <a:pt x="3230" y="1127"/>
                  </a:lnTo>
                  <a:lnTo>
                    <a:pt x="3223" y="1178"/>
                  </a:lnTo>
                  <a:lnTo>
                    <a:pt x="3211" y="1232"/>
                  </a:lnTo>
                  <a:lnTo>
                    <a:pt x="3194" y="1285"/>
                  </a:lnTo>
                  <a:lnTo>
                    <a:pt x="3171" y="1343"/>
                  </a:lnTo>
                  <a:lnTo>
                    <a:pt x="3143" y="1400"/>
                  </a:lnTo>
                  <a:lnTo>
                    <a:pt x="3110" y="1460"/>
                  </a:lnTo>
                  <a:lnTo>
                    <a:pt x="3072" y="1521"/>
                  </a:lnTo>
                  <a:lnTo>
                    <a:pt x="3029" y="1582"/>
                  </a:lnTo>
                  <a:lnTo>
                    <a:pt x="2980" y="1646"/>
                  </a:lnTo>
                  <a:lnTo>
                    <a:pt x="2913" y="1727"/>
                  </a:lnTo>
                  <a:lnTo>
                    <a:pt x="2838" y="1807"/>
                  </a:lnTo>
                  <a:lnTo>
                    <a:pt x="2913" y="1887"/>
                  </a:lnTo>
                  <a:lnTo>
                    <a:pt x="2980" y="1969"/>
                  </a:lnTo>
                  <a:lnTo>
                    <a:pt x="3029" y="2031"/>
                  </a:lnTo>
                  <a:lnTo>
                    <a:pt x="3072" y="2094"/>
                  </a:lnTo>
                  <a:lnTo>
                    <a:pt x="3110" y="2154"/>
                  </a:lnTo>
                  <a:lnTo>
                    <a:pt x="3143" y="2214"/>
                  </a:lnTo>
                  <a:lnTo>
                    <a:pt x="3171" y="2272"/>
                  </a:lnTo>
                  <a:lnTo>
                    <a:pt x="3194" y="2328"/>
                  </a:lnTo>
                  <a:lnTo>
                    <a:pt x="3211" y="2383"/>
                  </a:lnTo>
                  <a:lnTo>
                    <a:pt x="3223" y="2436"/>
                  </a:lnTo>
                  <a:lnTo>
                    <a:pt x="3230" y="2487"/>
                  </a:lnTo>
                  <a:lnTo>
                    <a:pt x="3232" y="2536"/>
                  </a:lnTo>
                  <a:lnTo>
                    <a:pt x="3229" y="2583"/>
                  </a:lnTo>
                  <a:lnTo>
                    <a:pt x="3220" y="2629"/>
                  </a:lnTo>
                  <a:lnTo>
                    <a:pt x="3206" y="2670"/>
                  </a:lnTo>
                  <a:lnTo>
                    <a:pt x="3186" y="2711"/>
                  </a:lnTo>
                  <a:lnTo>
                    <a:pt x="3162" y="2747"/>
                  </a:lnTo>
                  <a:lnTo>
                    <a:pt x="3132" y="2780"/>
                  </a:lnTo>
                  <a:lnTo>
                    <a:pt x="3098" y="2810"/>
                  </a:lnTo>
                  <a:lnTo>
                    <a:pt x="3059" y="2836"/>
                  </a:lnTo>
                  <a:lnTo>
                    <a:pt x="3017" y="2860"/>
                  </a:lnTo>
                  <a:lnTo>
                    <a:pt x="2969" y="2879"/>
                  </a:lnTo>
                  <a:lnTo>
                    <a:pt x="2918" y="2896"/>
                  </a:lnTo>
                  <a:lnTo>
                    <a:pt x="2861" y="2908"/>
                  </a:lnTo>
                  <a:lnTo>
                    <a:pt x="2853" y="2938"/>
                  </a:lnTo>
                  <a:lnTo>
                    <a:pt x="2838" y="2965"/>
                  </a:lnTo>
                  <a:lnTo>
                    <a:pt x="2820" y="2989"/>
                  </a:lnTo>
                  <a:lnTo>
                    <a:pt x="2798" y="3011"/>
                  </a:lnTo>
                  <a:lnTo>
                    <a:pt x="2772" y="3028"/>
                  </a:lnTo>
                  <a:lnTo>
                    <a:pt x="2745" y="3041"/>
                  </a:lnTo>
                  <a:lnTo>
                    <a:pt x="2714" y="3050"/>
                  </a:lnTo>
                  <a:lnTo>
                    <a:pt x="2682" y="3052"/>
                  </a:lnTo>
                  <a:lnTo>
                    <a:pt x="2650" y="3050"/>
                  </a:lnTo>
                  <a:lnTo>
                    <a:pt x="2621" y="3042"/>
                  </a:lnTo>
                  <a:lnTo>
                    <a:pt x="2593" y="3029"/>
                  </a:lnTo>
                  <a:lnTo>
                    <a:pt x="2568" y="3012"/>
                  </a:lnTo>
                  <a:lnTo>
                    <a:pt x="2547" y="2992"/>
                  </a:lnTo>
                  <a:lnTo>
                    <a:pt x="2528" y="2968"/>
                  </a:lnTo>
                  <a:lnTo>
                    <a:pt x="2514" y="2941"/>
                  </a:lnTo>
                  <a:lnTo>
                    <a:pt x="2504" y="2912"/>
                  </a:lnTo>
                  <a:lnTo>
                    <a:pt x="2416" y="2900"/>
                  </a:lnTo>
                  <a:lnTo>
                    <a:pt x="2323" y="2883"/>
                  </a:lnTo>
                  <a:lnTo>
                    <a:pt x="2230" y="2862"/>
                  </a:lnTo>
                  <a:lnTo>
                    <a:pt x="2208" y="2932"/>
                  </a:lnTo>
                  <a:lnTo>
                    <a:pt x="2185" y="2999"/>
                  </a:lnTo>
                  <a:lnTo>
                    <a:pt x="2161" y="3065"/>
                  </a:lnTo>
                  <a:lnTo>
                    <a:pt x="2128" y="3143"/>
                  </a:lnTo>
                  <a:lnTo>
                    <a:pt x="2092" y="3217"/>
                  </a:lnTo>
                  <a:lnTo>
                    <a:pt x="2056" y="3284"/>
                  </a:lnTo>
                  <a:lnTo>
                    <a:pt x="2019" y="3346"/>
                  </a:lnTo>
                  <a:lnTo>
                    <a:pt x="1979" y="3401"/>
                  </a:lnTo>
                  <a:lnTo>
                    <a:pt x="1938" y="3450"/>
                  </a:lnTo>
                  <a:lnTo>
                    <a:pt x="1895" y="3493"/>
                  </a:lnTo>
                  <a:lnTo>
                    <a:pt x="1853" y="3529"/>
                  </a:lnTo>
                  <a:lnTo>
                    <a:pt x="1807" y="3560"/>
                  </a:lnTo>
                  <a:lnTo>
                    <a:pt x="1762" y="3583"/>
                  </a:lnTo>
                  <a:lnTo>
                    <a:pt x="1716" y="3601"/>
                  </a:lnTo>
                  <a:lnTo>
                    <a:pt x="1669" y="3611"/>
                  </a:lnTo>
                  <a:lnTo>
                    <a:pt x="1620" y="3614"/>
                  </a:lnTo>
                  <a:lnTo>
                    <a:pt x="1572" y="3611"/>
                  </a:lnTo>
                  <a:lnTo>
                    <a:pt x="1525" y="3601"/>
                  </a:lnTo>
                  <a:lnTo>
                    <a:pt x="1479" y="3583"/>
                  </a:lnTo>
                  <a:lnTo>
                    <a:pt x="1433" y="3560"/>
                  </a:lnTo>
                  <a:lnTo>
                    <a:pt x="1388" y="3529"/>
                  </a:lnTo>
                  <a:lnTo>
                    <a:pt x="1345" y="3493"/>
                  </a:lnTo>
                  <a:lnTo>
                    <a:pt x="1303" y="3450"/>
                  </a:lnTo>
                  <a:lnTo>
                    <a:pt x="1262" y="3401"/>
                  </a:lnTo>
                  <a:lnTo>
                    <a:pt x="1222" y="3346"/>
                  </a:lnTo>
                  <a:lnTo>
                    <a:pt x="1185" y="3284"/>
                  </a:lnTo>
                  <a:lnTo>
                    <a:pt x="1148" y="3217"/>
                  </a:lnTo>
                  <a:lnTo>
                    <a:pt x="1113" y="3143"/>
                  </a:lnTo>
                  <a:lnTo>
                    <a:pt x="1080" y="3065"/>
                  </a:lnTo>
                  <a:lnTo>
                    <a:pt x="1056" y="2999"/>
                  </a:lnTo>
                  <a:lnTo>
                    <a:pt x="1033" y="2932"/>
                  </a:lnTo>
                  <a:lnTo>
                    <a:pt x="1011" y="2862"/>
                  </a:lnTo>
                  <a:lnTo>
                    <a:pt x="939" y="2878"/>
                  </a:lnTo>
                  <a:lnTo>
                    <a:pt x="870" y="2893"/>
                  </a:lnTo>
                  <a:lnTo>
                    <a:pt x="801" y="2904"/>
                  </a:lnTo>
                  <a:lnTo>
                    <a:pt x="717" y="2915"/>
                  </a:lnTo>
                  <a:lnTo>
                    <a:pt x="637" y="2921"/>
                  </a:lnTo>
                  <a:lnTo>
                    <a:pt x="561" y="2923"/>
                  </a:lnTo>
                  <a:lnTo>
                    <a:pt x="495" y="2921"/>
                  </a:lnTo>
                  <a:lnTo>
                    <a:pt x="432" y="2916"/>
                  </a:lnTo>
                  <a:lnTo>
                    <a:pt x="374" y="2907"/>
                  </a:lnTo>
                  <a:lnTo>
                    <a:pt x="319" y="2895"/>
                  </a:lnTo>
                  <a:lnTo>
                    <a:pt x="268" y="2878"/>
                  </a:lnTo>
                  <a:lnTo>
                    <a:pt x="222" y="2860"/>
                  </a:lnTo>
                  <a:lnTo>
                    <a:pt x="180" y="2836"/>
                  </a:lnTo>
                  <a:lnTo>
                    <a:pt x="142" y="2810"/>
                  </a:lnTo>
                  <a:lnTo>
                    <a:pt x="109" y="2780"/>
                  </a:lnTo>
                  <a:lnTo>
                    <a:pt x="79" y="2747"/>
                  </a:lnTo>
                  <a:lnTo>
                    <a:pt x="55" y="2711"/>
                  </a:lnTo>
                  <a:lnTo>
                    <a:pt x="35" y="2669"/>
                  </a:lnTo>
                  <a:lnTo>
                    <a:pt x="21" y="2625"/>
                  </a:lnTo>
                  <a:lnTo>
                    <a:pt x="12" y="2579"/>
                  </a:lnTo>
                  <a:lnTo>
                    <a:pt x="9" y="2530"/>
                  </a:lnTo>
                  <a:lnTo>
                    <a:pt x="12" y="2478"/>
                  </a:lnTo>
                  <a:lnTo>
                    <a:pt x="20" y="2424"/>
                  </a:lnTo>
                  <a:lnTo>
                    <a:pt x="34" y="2369"/>
                  </a:lnTo>
                  <a:lnTo>
                    <a:pt x="54" y="2311"/>
                  </a:lnTo>
                  <a:lnTo>
                    <a:pt x="35" y="2290"/>
                  </a:lnTo>
                  <a:lnTo>
                    <a:pt x="21" y="2266"/>
                  </a:lnTo>
                  <a:lnTo>
                    <a:pt x="10" y="2239"/>
                  </a:lnTo>
                  <a:lnTo>
                    <a:pt x="3" y="2212"/>
                  </a:lnTo>
                  <a:lnTo>
                    <a:pt x="0" y="2182"/>
                  </a:lnTo>
                  <a:lnTo>
                    <a:pt x="3" y="2149"/>
                  </a:lnTo>
                  <a:lnTo>
                    <a:pt x="12" y="2118"/>
                  </a:lnTo>
                  <a:lnTo>
                    <a:pt x="25" y="2090"/>
                  </a:lnTo>
                  <a:lnTo>
                    <a:pt x="44" y="2063"/>
                  </a:lnTo>
                  <a:lnTo>
                    <a:pt x="66" y="2041"/>
                  </a:lnTo>
                  <a:lnTo>
                    <a:pt x="91" y="2024"/>
                  </a:lnTo>
                  <a:lnTo>
                    <a:pt x="120" y="2010"/>
                  </a:lnTo>
                  <a:lnTo>
                    <a:pt x="151" y="2002"/>
                  </a:lnTo>
                  <a:lnTo>
                    <a:pt x="184" y="1998"/>
                  </a:lnTo>
                  <a:lnTo>
                    <a:pt x="209" y="2000"/>
                  </a:lnTo>
                  <a:lnTo>
                    <a:pt x="232" y="2005"/>
                  </a:lnTo>
                  <a:lnTo>
                    <a:pt x="285" y="1939"/>
                  </a:lnTo>
                  <a:lnTo>
                    <a:pt x="341" y="1874"/>
                  </a:lnTo>
                  <a:lnTo>
                    <a:pt x="403" y="1807"/>
                  </a:lnTo>
                  <a:lnTo>
                    <a:pt x="329" y="1727"/>
                  </a:lnTo>
                  <a:lnTo>
                    <a:pt x="261" y="1646"/>
                  </a:lnTo>
                  <a:lnTo>
                    <a:pt x="212" y="1582"/>
                  </a:lnTo>
                  <a:lnTo>
                    <a:pt x="169" y="1521"/>
                  </a:lnTo>
                  <a:lnTo>
                    <a:pt x="131" y="1460"/>
                  </a:lnTo>
                  <a:lnTo>
                    <a:pt x="98" y="1400"/>
                  </a:lnTo>
                  <a:lnTo>
                    <a:pt x="70" y="1343"/>
                  </a:lnTo>
                  <a:lnTo>
                    <a:pt x="47" y="1285"/>
                  </a:lnTo>
                  <a:lnTo>
                    <a:pt x="30" y="1232"/>
                  </a:lnTo>
                  <a:lnTo>
                    <a:pt x="18" y="1178"/>
                  </a:lnTo>
                  <a:lnTo>
                    <a:pt x="11" y="1127"/>
                  </a:lnTo>
                  <a:lnTo>
                    <a:pt x="9" y="1078"/>
                  </a:lnTo>
                  <a:lnTo>
                    <a:pt x="12" y="1031"/>
                  </a:lnTo>
                  <a:lnTo>
                    <a:pt x="21" y="986"/>
                  </a:lnTo>
                  <a:lnTo>
                    <a:pt x="35" y="943"/>
                  </a:lnTo>
                  <a:lnTo>
                    <a:pt x="55" y="904"/>
                  </a:lnTo>
                  <a:lnTo>
                    <a:pt x="80" y="866"/>
                  </a:lnTo>
                  <a:lnTo>
                    <a:pt x="110" y="832"/>
                  </a:lnTo>
                  <a:lnTo>
                    <a:pt x="144" y="803"/>
                  </a:lnTo>
                  <a:lnTo>
                    <a:pt x="183" y="776"/>
                  </a:lnTo>
                  <a:lnTo>
                    <a:pt x="227" y="753"/>
                  </a:lnTo>
                  <a:lnTo>
                    <a:pt x="274" y="733"/>
                  </a:lnTo>
                  <a:lnTo>
                    <a:pt x="327" y="718"/>
                  </a:lnTo>
                  <a:lnTo>
                    <a:pt x="383" y="706"/>
                  </a:lnTo>
                  <a:lnTo>
                    <a:pt x="442" y="697"/>
                  </a:lnTo>
                  <a:lnTo>
                    <a:pt x="507" y="693"/>
                  </a:lnTo>
                  <a:lnTo>
                    <a:pt x="575" y="691"/>
                  </a:lnTo>
                  <a:lnTo>
                    <a:pt x="647" y="694"/>
                  </a:lnTo>
                  <a:lnTo>
                    <a:pt x="722" y="700"/>
                  </a:lnTo>
                  <a:lnTo>
                    <a:pt x="801" y="710"/>
                  </a:lnTo>
                  <a:lnTo>
                    <a:pt x="870" y="722"/>
                  </a:lnTo>
                  <a:lnTo>
                    <a:pt x="939" y="735"/>
                  </a:lnTo>
                  <a:lnTo>
                    <a:pt x="1011" y="752"/>
                  </a:lnTo>
                  <a:lnTo>
                    <a:pt x="1033" y="683"/>
                  </a:lnTo>
                  <a:lnTo>
                    <a:pt x="1056" y="614"/>
                  </a:lnTo>
                  <a:lnTo>
                    <a:pt x="1080" y="550"/>
                  </a:lnTo>
                  <a:lnTo>
                    <a:pt x="1113" y="470"/>
                  </a:lnTo>
                  <a:lnTo>
                    <a:pt x="1148" y="397"/>
                  </a:lnTo>
                  <a:lnTo>
                    <a:pt x="1185" y="330"/>
                  </a:lnTo>
                  <a:lnTo>
                    <a:pt x="1222" y="268"/>
                  </a:lnTo>
                  <a:lnTo>
                    <a:pt x="1262" y="213"/>
                  </a:lnTo>
                  <a:lnTo>
                    <a:pt x="1303" y="163"/>
                  </a:lnTo>
                  <a:lnTo>
                    <a:pt x="1345" y="121"/>
                  </a:lnTo>
                  <a:lnTo>
                    <a:pt x="1388" y="84"/>
                  </a:lnTo>
                  <a:lnTo>
                    <a:pt x="1433" y="55"/>
                  </a:lnTo>
                  <a:lnTo>
                    <a:pt x="1479" y="30"/>
                  </a:lnTo>
                  <a:lnTo>
                    <a:pt x="1525" y="14"/>
                  </a:lnTo>
                  <a:lnTo>
                    <a:pt x="1572" y="3"/>
                  </a:lnTo>
                  <a:lnTo>
                    <a:pt x="16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62851" y="2396713"/>
            <a:ext cx="4967988" cy="2832923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of this project is: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Practise in supervised learning using Netflix data.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the model for the rating prediction. Research and implement the defined supervised machine learning methods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425C946-87AD-A34D-8467-5142D45655FC}"/>
              </a:ext>
            </a:extLst>
          </p:cNvPr>
          <p:cNvSpPr txBox="1">
            <a:spLocks/>
          </p:cNvSpPr>
          <p:nvPr/>
        </p:nvSpPr>
        <p:spPr>
          <a:xfrm>
            <a:off x="6613010" y="2899092"/>
            <a:ext cx="516014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800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u="sng" dirty="0"/>
              <a:t>PROJECT EXPECTATIONS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83254-4156-024E-A21F-DD05ABC20917}"/>
              </a:ext>
            </a:extLst>
          </p:cNvPr>
          <p:cNvSpPr txBox="1"/>
          <p:nvPr/>
        </p:nvSpPr>
        <p:spPr>
          <a:xfrm>
            <a:off x="7034213" y="3588158"/>
            <a:ext cx="5076150" cy="2635310"/>
          </a:xfrm>
          <a:prstGeom prst="rect">
            <a:avLst/>
          </a:prstGeom>
          <a:ln>
            <a:noFill/>
          </a:ln>
        </p:spPr>
        <p:txBody>
          <a:bodyPr vert="horz" lIns="0" tIns="60949" rIns="0" bIns="60949" rtlCol="0">
            <a:noAutofit/>
          </a:bodyPr>
          <a:lstStyle>
            <a:lvl1pPr indent="0">
              <a:lnSpc>
                <a:spcPct val="120000"/>
              </a:lnSpc>
              <a:spcBef>
                <a:spcPct val="20000"/>
              </a:spcBef>
              <a:buFontTx/>
              <a:buNone/>
              <a:defRPr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4"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8986"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0">
              <a:spcBef>
                <a:spcPct val="20000"/>
              </a:spcBef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Clean and comment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Clean data with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Clear board in Trello (logged time/ 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Clear description of each of 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Models implementation and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Upload all files to GitHub</a:t>
            </a:r>
          </a:p>
        </p:txBody>
      </p:sp>
      <p:pic>
        <p:nvPicPr>
          <p:cNvPr id="44" name="Picture 2" descr="Ironhack Paris (Paris, France) | Meetup">
            <a:extLst>
              <a:ext uri="{FF2B5EF4-FFF2-40B4-BE49-F238E27FC236}">
                <a16:creationId xmlns:a16="http://schemas.microsoft.com/office/drawing/2014/main" id="{F974D465-939F-E844-AAAF-2A3E435B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lide Number Placeholder 12">
            <a:extLst>
              <a:ext uri="{FF2B5EF4-FFF2-40B4-BE49-F238E27FC236}">
                <a16:creationId xmlns:a16="http://schemas.microsoft.com/office/drawing/2014/main" id="{1653FABD-3556-A14A-9201-A8E8B6A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8A02-8323-2447-95DC-E32F807E6853}"/>
              </a:ext>
            </a:extLst>
          </p:cNvPr>
          <p:cNvSpPr/>
          <p:nvPr/>
        </p:nvSpPr>
        <p:spPr>
          <a:xfrm>
            <a:off x="959558" y="1270548"/>
            <a:ext cx="4308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Goals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266018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1278" r="33931"/>
          <a:stretch/>
        </p:blipFill>
        <p:spPr>
          <a:xfrm>
            <a:off x="0" y="0"/>
            <a:ext cx="635411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H="1">
            <a:off x="540019" y="2591414"/>
            <a:ext cx="4009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spc="-300" dirty="0">
                <a:solidFill>
                  <a:schemeClr val="accent2"/>
                </a:solidFill>
              </a:rPr>
              <a:t>NETFLIX </a:t>
            </a:r>
          </a:p>
          <a:p>
            <a:pPr algn="ctr"/>
            <a:r>
              <a:rPr lang="en-US" sz="5400" spc="-300" dirty="0">
                <a:solidFill>
                  <a:schemeClr val="accent2"/>
                </a:solidFill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438108" y="1081758"/>
            <a:ext cx="4560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spc="-150" dirty="0">
                <a:solidFill>
                  <a:schemeClr val="bg1"/>
                </a:solidFill>
              </a:rPr>
              <a:t>D</a:t>
            </a:r>
            <a:r>
              <a:rPr lang="en-GB" sz="2800" spc="-150" dirty="0" err="1">
                <a:solidFill>
                  <a:schemeClr val="bg1"/>
                </a:solidFill>
              </a:rPr>
              <a:t>ataset</a:t>
            </a:r>
            <a:r>
              <a:rPr lang="en-GB" sz="2800" spc="-150" dirty="0">
                <a:solidFill>
                  <a:schemeClr val="bg1"/>
                </a:solidFill>
              </a:rPr>
              <a:t> represents the info about: Netflix movies and their ratings*.</a:t>
            </a:r>
          </a:p>
          <a:p>
            <a:pPr algn="r"/>
            <a:endParaRPr lang="en-US" sz="2800" spc="-1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55" y="5990733"/>
            <a:ext cx="604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 The rating depends on the number of votes and the movie's characteristics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D4CA9-9D52-384C-B62C-064B6BF6147C}"/>
              </a:ext>
            </a:extLst>
          </p:cNvPr>
          <p:cNvSpPr txBox="1"/>
          <p:nvPr/>
        </p:nvSpPr>
        <p:spPr>
          <a:xfrm>
            <a:off x="7139533" y="658856"/>
            <a:ext cx="46143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3600" u="sng" spc="-300" dirty="0"/>
              <a:t>DATASET EXAMINATION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Data cleaning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EDA: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sz="2000" dirty="0"/>
              <a:t> </a:t>
            </a:r>
            <a:r>
              <a:rPr lang="en-GB" dirty="0"/>
              <a:t>Number of movies/ year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Movies/ country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Most popular genre/ year</a:t>
            </a:r>
          </a:p>
          <a:p>
            <a:pPr marL="1371600" lvl="4" indent="-285750">
              <a:buFont typeface="Courier New" panose="02070309020205020404" pitchFamily="49" charset="0"/>
              <a:buChar char="o"/>
            </a:pPr>
            <a:r>
              <a:rPr lang="en-GB" dirty="0"/>
              <a:t> Most popular genre/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2EA6F-4047-F44D-A756-FEB28F1E7DD0}"/>
              </a:ext>
            </a:extLst>
          </p:cNvPr>
          <p:cNvSpPr txBox="1"/>
          <p:nvPr/>
        </p:nvSpPr>
        <p:spPr>
          <a:xfrm>
            <a:off x="4605867" y="2580386"/>
            <a:ext cx="2585156" cy="1788413"/>
          </a:xfrm>
          <a:prstGeom prst="rect">
            <a:avLst/>
          </a:prstGeom>
          <a:solidFill>
            <a:schemeClr val="bg1"/>
          </a:solidFill>
        </p:spPr>
        <p:txBody>
          <a:bodyPr wrap="square" lIns="90000" rtlCol="0">
            <a:noAutofit/>
          </a:bodyPr>
          <a:lstStyle/>
          <a:p>
            <a:endParaRPr lang="en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C11546-068C-D64E-8FF2-49953C2EA3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075" y="4259943"/>
            <a:ext cx="2500790" cy="238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F629D-80E5-5841-8A4D-73BF710994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075" y="3881534"/>
            <a:ext cx="2500790" cy="378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3C2F9-1506-0540-91A6-F3106EA89FF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939" y="2681988"/>
            <a:ext cx="2301522" cy="1555082"/>
          </a:xfrm>
          <a:prstGeom prst="rect">
            <a:avLst/>
          </a:prstGeom>
        </p:spPr>
      </p:pic>
      <p:pic>
        <p:nvPicPr>
          <p:cNvPr id="16" name="Picture 2" descr="Ironhack Paris (Paris, France) | Meetup">
            <a:extLst>
              <a:ext uri="{FF2B5EF4-FFF2-40B4-BE49-F238E27FC236}">
                <a16:creationId xmlns:a16="http://schemas.microsoft.com/office/drawing/2014/main" id="{0C79EF4B-82DF-1445-977F-47A0B91B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C8DC5235-5D47-7940-A4E5-9FE22B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CF571C98-39BF-9949-87FA-F83F882563B9}"/>
              </a:ext>
            </a:extLst>
          </p:cNvPr>
          <p:cNvSpPr txBox="1">
            <a:spLocks/>
          </p:cNvSpPr>
          <p:nvPr/>
        </p:nvSpPr>
        <p:spPr>
          <a:xfrm>
            <a:off x="428979" y="585982"/>
            <a:ext cx="1176302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800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sz="4400" dirty="0"/>
              <a:t>Project Management: </a:t>
            </a:r>
            <a:r>
              <a:rPr lang="en-US" sz="3600" dirty="0">
                <a:solidFill>
                  <a:schemeClr val="accent2"/>
                </a:solidFill>
              </a:rPr>
              <a:t>Trello Board (Logged Time per Task)</a:t>
            </a:r>
          </a:p>
        </p:txBody>
      </p:sp>
      <p:sp>
        <p:nvSpPr>
          <p:cNvPr id="52" name="Slide Number Placeholder 12">
            <a:extLst>
              <a:ext uri="{FF2B5EF4-FFF2-40B4-BE49-F238E27FC236}">
                <a16:creationId xmlns:a16="http://schemas.microsoft.com/office/drawing/2014/main" id="{E8833361-EBDD-8D46-9E92-3AE4039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bg1"/>
                </a:solidFill>
              </a:rPr>
              <a:pPr algn="r"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14C1DE-BA14-F349-ABEE-EF32F19965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49" y="1788838"/>
            <a:ext cx="8477955" cy="49098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82DDBF-1E31-9B4F-B22E-AD2DFC42FF7A}"/>
              </a:ext>
            </a:extLst>
          </p:cNvPr>
          <p:cNvSpPr txBox="1"/>
          <p:nvPr/>
        </p:nvSpPr>
        <p:spPr>
          <a:xfrm>
            <a:off x="9047100" y="2458668"/>
            <a:ext cx="304014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GB" sz="2400" b="1" i="0" u="none" strike="noStrike" dirty="0">
                <a:solidFill>
                  <a:srgbClr val="24292F"/>
                </a:solidFill>
                <a:effectLst/>
              </a:rPr>
              <a:t>Time expectations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Data cleaning: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2 hours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Data pre-processing (features, scaling)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1 hour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Models investigation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3 hours</a:t>
            </a: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Models implement.  </a:t>
            </a:r>
            <a:r>
              <a:rPr lang="en-GB" b="1" i="1" dirty="0">
                <a:solidFill>
                  <a:srgbClr val="24292F"/>
                </a:solidFill>
              </a:rPr>
              <a:t>2 hours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Slides </a:t>
            </a:r>
            <a:r>
              <a:rPr lang="en-GB" b="1" i="1" dirty="0">
                <a:solidFill>
                  <a:srgbClr val="24292F"/>
                </a:solidFill>
              </a:rPr>
              <a:t>2 hours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en-GB" dirty="0">
                <a:solidFill>
                  <a:srgbClr val="24292F"/>
                </a:solidFill>
              </a:rPr>
              <a:t>Finalization </a:t>
            </a:r>
            <a:r>
              <a:rPr lang="en-GB" b="1" i="1" dirty="0">
                <a:solidFill>
                  <a:srgbClr val="24292F"/>
                </a:solidFill>
              </a:rPr>
              <a:t>2 hours </a:t>
            </a:r>
            <a:endParaRPr lang="en-GB" b="1" i="1" u="none" strike="noStrike" dirty="0">
              <a:solidFill>
                <a:srgbClr val="24292F"/>
              </a:solidFill>
              <a:effectLst/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24292F"/>
                </a:solidFill>
                <a:effectLst/>
              </a:rPr>
              <a:t>Github</a:t>
            </a:r>
            <a:endParaRPr lang="en-GB" dirty="0">
              <a:solidFill>
                <a:srgbClr val="24292F"/>
              </a:solidFill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</a:rPr>
              <a:t> Avg. time/ person </a:t>
            </a:r>
            <a:r>
              <a:rPr lang="en-GB" b="1" i="1" u="none" strike="noStrike" dirty="0">
                <a:solidFill>
                  <a:srgbClr val="24292F"/>
                </a:solidFill>
                <a:effectLst/>
              </a:rPr>
              <a:t>4-6 hours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24FA3538-FB1A-FE49-BF35-4015A6D2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75253" y="65373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lide Number Placeholder 12">
            <a:extLst>
              <a:ext uri="{FF2B5EF4-FFF2-40B4-BE49-F238E27FC236}">
                <a16:creationId xmlns:a16="http://schemas.microsoft.com/office/drawing/2014/main" id="{37581F71-B41E-7F4A-BBE8-A8F5CF8BD383}"/>
              </a:ext>
            </a:extLst>
          </p:cNvPr>
          <p:cNvSpPr txBox="1">
            <a:spLocks/>
          </p:cNvSpPr>
          <p:nvPr/>
        </p:nvSpPr>
        <p:spPr>
          <a:xfrm>
            <a:off x="8931194" y="653812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3733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937" y="2033516"/>
            <a:ext cx="9981063" cy="30570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14510" y="3472957"/>
            <a:ext cx="3218610" cy="1245682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Data Cleaning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Analyze the data and decide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Missing data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Which data to remove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212910" y="3449786"/>
            <a:ext cx="2829490" cy="111300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EDA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Which features to use in relation with our goal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Encoding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887209" y="3823013"/>
            <a:ext cx="3218611" cy="111300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Models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Implementing the model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Hyperparameters Tuning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bg1"/>
                </a:solidFill>
              </a:rPr>
              <a:t>Confusion matrix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24436" y="2253097"/>
            <a:ext cx="914400" cy="914400"/>
            <a:chOff x="4371193" y="2569189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4371193" y="2569189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4563364" y="2827778"/>
              <a:ext cx="530057" cy="397222"/>
              <a:chOff x="2847" y="458"/>
              <a:chExt cx="826" cy="619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2847" y="458"/>
                <a:ext cx="620" cy="619"/>
              </a:xfrm>
              <a:custGeom>
                <a:avLst/>
                <a:gdLst>
                  <a:gd name="T0" fmla="*/ 1077 w 2480"/>
                  <a:gd name="T1" fmla="*/ 299 h 2475"/>
                  <a:gd name="T2" fmla="*/ 889 w 2480"/>
                  <a:gd name="T3" fmla="*/ 400 h 2475"/>
                  <a:gd name="T4" fmla="*/ 756 w 2480"/>
                  <a:gd name="T5" fmla="*/ 563 h 2475"/>
                  <a:gd name="T6" fmla="*/ 692 w 2480"/>
                  <a:gd name="T7" fmla="*/ 769 h 2475"/>
                  <a:gd name="T8" fmla="*/ 714 w 2480"/>
                  <a:gd name="T9" fmla="*/ 988 h 2475"/>
                  <a:gd name="T10" fmla="*/ 815 w 2480"/>
                  <a:gd name="T11" fmla="*/ 1174 h 2475"/>
                  <a:gd name="T12" fmla="*/ 978 w 2480"/>
                  <a:gd name="T13" fmla="*/ 1309 h 2475"/>
                  <a:gd name="T14" fmla="*/ 1183 w 2480"/>
                  <a:gd name="T15" fmla="*/ 1373 h 2475"/>
                  <a:gd name="T16" fmla="*/ 1403 w 2480"/>
                  <a:gd name="T17" fmla="*/ 1351 h 2475"/>
                  <a:gd name="T18" fmla="*/ 1590 w 2480"/>
                  <a:gd name="T19" fmla="*/ 1250 h 2475"/>
                  <a:gd name="T20" fmla="*/ 1724 w 2480"/>
                  <a:gd name="T21" fmla="*/ 1086 h 2475"/>
                  <a:gd name="T22" fmla="*/ 1788 w 2480"/>
                  <a:gd name="T23" fmla="*/ 881 h 2475"/>
                  <a:gd name="T24" fmla="*/ 1766 w 2480"/>
                  <a:gd name="T25" fmla="*/ 662 h 2475"/>
                  <a:gd name="T26" fmla="*/ 1665 w 2480"/>
                  <a:gd name="T27" fmla="*/ 476 h 2475"/>
                  <a:gd name="T28" fmla="*/ 1502 w 2480"/>
                  <a:gd name="T29" fmla="*/ 341 h 2475"/>
                  <a:gd name="T30" fmla="*/ 1296 w 2480"/>
                  <a:gd name="T31" fmla="*/ 277 h 2475"/>
                  <a:gd name="T32" fmla="*/ 1381 w 2480"/>
                  <a:gd name="T33" fmla="*/ 12 h 2475"/>
                  <a:gd name="T34" fmla="*/ 1636 w 2480"/>
                  <a:gd name="T35" fmla="*/ 101 h 2475"/>
                  <a:gd name="T36" fmla="*/ 1847 w 2480"/>
                  <a:gd name="T37" fmla="*/ 266 h 2475"/>
                  <a:gd name="T38" fmla="*/ 1994 w 2480"/>
                  <a:gd name="T39" fmla="*/ 489 h 2475"/>
                  <a:gd name="T40" fmla="*/ 2064 w 2480"/>
                  <a:gd name="T41" fmla="*/ 754 h 2475"/>
                  <a:gd name="T42" fmla="*/ 2044 w 2480"/>
                  <a:gd name="T43" fmla="*/ 1017 h 2475"/>
                  <a:gd name="T44" fmla="*/ 1948 w 2480"/>
                  <a:gd name="T45" fmla="*/ 1252 h 2475"/>
                  <a:gd name="T46" fmla="*/ 1786 w 2480"/>
                  <a:gd name="T47" fmla="*/ 1446 h 2475"/>
                  <a:gd name="T48" fmla="*/ 1948 w 2480"/>
                  <a:gd name="T49" fmla="*/ 1605 h 2475"/>
                  <a:gd name="T50" fmla="*/ 2187 w 2480"/>
                  <a:gd name="T51" fmla="*/ 1820 h 2475"/>
                  <a:gd name="T52" fmla="*/ 2363 w 2480"/>
                  <a:gd name="T53" fmla="*/ 2087 h 2475"/>
                  <a:gd name="T54" fmla="*/ 2467 w 2480"/>
                  <a:gd name="T55" fmla="*/ 2394 h 2475"/>
                  <a:gd name="T56" fmla="*/ 2171 w 2480"/>
                  <a:gd name="T57" fmla="*/ 2332 h 2475"/>
                  <a:gd name="T58" fmla="*/ 2045 w 2480"/>
                  <a:gd name="T59" fmla="*/ 2074 h 2475"/>
                  <a:gd name="T60" fmla="*/ 1849 w 2480"/>
                  <a:gd name="T61" fmla="*/ 1864 h 2475"/>
                  <a:gd name="T62" fmla="*/ 1601 w 2480"/>
                  <a:gd name="T63" fmla="*/ 1720 h 2475"/>
                  <a:gd name="T64" fmla="*/ 1316 w 2480"/>
                  <a:gd name="T65" fmla="*/ 1653 h 2475"/>
                  <a:gd name="T66" fmla="*/ 1018 w 2480"/>
                  <a:gd name="T67" fmla="*/ 1676 h 2475"/>
                  <a:gd name="T68" fmla="*/ 749 w 2480"/>
                  <a:gd name="T69" fmla="*/ 1783 h 2475"/>
                  <a:gd name="T70" fmla="*/ 525 w 2480"/>
                  <a:gd name="T71" fmla="*/ 1961 h 2475"/>
                  <a:gd name="T72" fmla="*/ 362 w 2480"/>
                  <a:gd name="T73" fmla="*/ 2197 h 2475"/>
                  <a:gd name="T74" fmla="*/ 276 w 2480"/>
                  <a:gd name="T75" fmla="*/ 2475 h 2475"/>
                  <a:gd name="T76" fmla="*/ 55 w 2480"/>
                  <a:gd name="T77" fmla="*/ 2236 h 2475"/>
                  <a:gd name="T78" fmla="*/ 197 w 2480"/>
                  <a:gd name="T79" fmla="*/ 1947 h 2475"/>
                  <a:gd name="T80" fmla="*/ 405 w 2480"/>
                  <a:gd name="T81" fmla="*/ 1705 h 2475"/>
                  <a:gd name="T82" fmla="*/ 670 w 2480"/>
                  <a:gd name="T83" fmla="*/ 1521 h 2475"/>
                  <a:gd name="T84" fmla="*/ 605 w 2480"/>
                  <a:gd name="T85" fmla="*/ 1355 h 2475"/>
                  <a:gd name="T86" fmla="*/ 475 w 2480"/>
                  <a:gd name="T87" fmla="*/ 1138 h 2475"/>
                  <a:gd name="T88" fmla="*/ 416 w 2480"/>
                  <a:gd name="T89" fmla="*/ 890 h 2475"/>
                  <a:gd name="T90" fmla="*/ 440 w 2480"/>
                  <a:gd name="T91" fmla="*/ 617 h 2475"/>
                  <a:gd name="T92" fmla="*/ 550 w 2480"/>
                  <a:gd name="T93" fmla="*/ 371 h 2475"/>
                  <a:gd name="T94" fmla="*/ 731 w 2480"/>
                  <a:gd name="T95" fmla="*/ 175 h 2475"/>
                  <a:gd name="T96" fmla="*/ 967 w 2480"/>
                  <a:gd name="T97" fmla="*/ 46 h 2475"/>
                  <a:gd name="T98" fmla="*/ 1239 w 2480"/>
                  <a:gd name="T99" fmla="*/ 0 h 2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80" h="2475">
                    <a:moveTo>
                      <a:pt x="1239" y="274"/>
                    </a:moveTo>
                    <a:lnTo>
                      <a:pt x="1183" y="277"/>
                    </a:lnTo>
                    <a:lnTo>
                      <a:pt x="1129" y="286"/>
                    </a:lnTo>
                    <a:lnTo>
                      <a:pt x="1077" y="299"/>
                    </a:lnTo>
                    <a:lnTo>
                      <a:pt x="1026" y="318"/>
                    </a:lnTo>
                    <a:lnTo>
                      <a:pt x="978" y="341"/>
                    </a:lnTo>
                    <a:lnTo>
                      <a:pt x="933" y="369"/>
                    </a:lnTo>
                    <a:lnTo>
                      <a:pt x="889" y="400"/>
                    </a:lnTo>
                    <a:lnTo>
                      <a:pt x="850" y="437"/>
                    </a:lnTo>
                    <a:lnTo>
                      <a:pt x="815" y="476"/>
                    </a:lnTo>
                    <a:lnTo>
                      <a:pt x="783" y="518"/>
                    </a:lnTo>
                    <a:lnTo>
                      <a:pt x="756" y="563"/>
                    </a:lnTo>
                    <a:lnTo>
                      <a:pt x="732" y="611"/>
                    </a:lnTo>
                    <a:lnTo>
                      <a:pt x="714" y="662"/>
                    </a:lnTo>
                    <a:lnTo>
                      <a:pt x="700" y="714"/>
                    </a:lnTo>
                    <a:lnTo>
                      <a:pt x="692" y="769"/>
                    </a:lnTo>
                    <a:lnTo>
                      <a:pt x="689" y="825"/>
                    </a:lnTo>
                    <a:lnTo>
                      <a:pt x="692" y="881"/>
                    </a:lnTo>
                    <a:lnTo>
                      <a:pt x="700" y="935"/>
                    </a:lnTo>
                    <a:lnTo>
                      <a:pt x="714" y="988"/>
                    </a:lnTo>
                    <a:lnTo>
                      <a:pt x="732" y="1038"/>
                    </a:lnTo>
                    <a:lnTo>
                      <a:pt x="756" y="1086"/>
                    </a:lnTo>
                    <a:lnTo>
                      <a:pt x="783" y="1132"/>
                    </a:lnTo>
                    <a:lnTo>
                      <a:pt x="815" y="1174"/>
                    </a:lnTo>
                    <a:lnTo>
                      <a:pt x="850" y="1213"/>
                    </a:lnTo>
                    <a:lnTo>
                      <a:pt x="889" y="1250"/>
                    </a:lnTo>
                    <a:lnTo>
                      <a:pt x="933" y="1281"/>
                    </a:lnTo>
                    <a:lnTo>
                      <a:pt x="978" y="1309"/>
                    </a:lnTo>
                    <a:lnTo>
                      <a:pt x="1026" y="1332"/>
                    </a:lnTo>
                    <a:lnTo>
                      <a:pt x="1077" y="1351"/>
                    </a:lnTo>
                    <a:lnTo>
                      <a:pt x="1129" y="1364"/>
                    </a:lnTo>
                    <a:lnTo>
                      <a:pt x="1183" y="1373"/>
                    </a:lnTo>
                    <a:lnTo>
                      <a:pt x="1239" y="1375"/>
                    </a:lnTo>
                    <a:lnTo>
                      <a:pt x="1296" y="1373"/>
                    </a:lnTo>
                    <a:lnTo>
                      <a:pt x="1351" y="1364"/>
                    </a:lnTo>
                    <a:lnTo>
                      <a:pt x="1403" y="1351"/>
                    </a:lnTo>
                    <a:lnTo>
                      <a:pt x="1454" y="1332"/>
                    </a:lnTo>
                    <a:lnTo>
                      <a:pt x="1502" y="1309"/>
                    </a:lnTo>
                    <a:lnTo>
                      <a:pt x="1547" y="1281"/>
                    </a:lnTo>
                    <a:lnTo>
                      <a:pt x="1590" y="1250"/>
                    </a:lnTo>
                    <a:lnTo>
                      <a:pt x="1629" y="1213"/>
                    </a:lnTo>
                    <a:lnTo>
                      <a:pt x="1665" y="1174"/>
                    </a:lnTo>
                    <a:lnTo>
                      <a:pt x="1697" y="1132"/>
                    </a:lnTo>
                    <a:lnTo>
                      <a:pt x="1724" y="1086"/>
                    </a:lnTo>
                    <a:lnTo>
                      <a:pt x="1748" y="1038"/>
                    </a:lnTo>
                    <a:lnTo>
                      <a:pt x="1766" y="988"/>
                    </a:lnTo>
                    <a:lnTo>
                      <a:pt x="1780" y="935"/>
                    </a:lnTo>
                    <a:lnTo>
                      <a:pt x="1788" y="881"/>
                    </a:lnTo>
                    <a:lnTo>
                      <a:pt x="1791" y="825"/>
                    </a:lnTo>
                    <a:lnTo>
                      <a:pt x="1788" y="769"/>
                    </a:lnTo>
                    <a:lnTo>
                      <a:pt x="1780" y="714"/>
                    </a:lnTo>
                    <a:lnTo>
                      <a:pt x="1766" y="662"/>
                    </a:lnTo>
                    <a:lnTo>
                      <a:pt x="1748" y="611"/>
                    </a:lnTo>
                    <a:lnTo>
                      <a:pt x="1724" y="563"/>
                    </a:lnTo>
                    <a:lnTo>
                      <a:pt x="1697" y="518"/>
                    </a:lnTo>
                    <a:lnTo>
                      <a:pt x="1665" y="476"/>
                    </a:lnTo>
                    <a:lnTo>
                      <a:pt x="1629" y="437"/>
                    </a:lnTo>
                    <a:lnTo>
                      <a:pt x="1590" y="400"/>
                    </a:lnTo>
                    <a:lnTo>
                      <a:pt x="1547" y="369"/>
                    </a:lnTo>
                    <a:lnTo>
                      <a:pt x="1502" y="341"/>
                    </a:lnTo>
                    <a:lnTo>
                      <a:pt x="1454" y="318"/>
                    </a:lnTo>
                    <a:lnTo>
                      <a:pt x="1403" y="299"/>
                    </a:lnTo>
                    <a:lnTo>
                      <a:pt x="1351" y="286"/>
                    </a:lnTo>
                    <a:lnTo>
                      <a:pt x="1296" y="277"/>
                    </a:lnTo>
                    <a:lnTo>
                      <a:pt x="1239" y="274"/>
                    </a:lnTo>
                    <a:close/>
                    <a:moveTo>
                      <a:pt x="1239" y="0"/>
                    </a:moveTo>
                    <a:lnTo>
                      <a:pt x="1311" y="3"/>
                    </a:lnTo>
                    <a:lnTo>
                      <a:pt x="1381" y="12"/>
                    </a:lnTo>
                    <a:lnTo>
                      <a:pt x="1448" y="26"/>
                    </a:lnTo>
                    <a:lnTo>
                      <a:pt x="1513" y="46"/>
                    </a:lnTo>
                    <a:lnTo>
                      <a:pt x="1576" y="71"/>
                    </a:lnTo>
                    <a:lnTo>
                      <a:pt x="1636" y="101"/>
                    </a:lnTo>
                    <a:lnTo>
                      <a:pt x="1695" y="136"/>
                    </a:lnTo>
                    <a:lnTo>
                      <a:pt x="1749" y="175"/>
                    </a:lnTo>
                    <a:lnTo>
                      <a:pt x="1800" y="219"/>
                    </a:lnTo>
                    <a:lnTo>
                      <a:pt x="1847" y="266"/>
                    </a:lnTo>
                    <a:lnTo>
                      <a:pt x="1890" y="317"/>
                    </a:lnTo>
                    <a:lnTo>
                      <a:pt x="1929" y="371"/>
                    </a:lnTo>
                    <a:lnTo>
                      <a:pt x="1964" y="429"/>
                    </a:lnTo>
                    <a:lnTo>
                      <a:pt x="1994" y="489"/>
                    </a:lnTo>
                    <a:lnTo>
                      <a:pt x="2019" y="552"/>
                    </a:lnTo>
                    <a:lnTo>
                      <a:pt x="2040" y="617"/>
                    </a:lnTo>
                    <a:lnTo>
                      <a:pt x="2055" y="685"/>
                    </a:lnTo>
                    <a:lnTo>
                      <a:pt x="2064" y="754"/>
                    </a:lnTo>
                    <a:lnTo>
                      <a:pt x="2067" y="825"/>
                    </a:lnTo>
                    <a:lnTo>
                      <a:pt x="2064" y="890"/>
                    </a:lnTo>
                    <a:lnTo>
                      <a:pt x="2057" y="954"/>
                    </a:lnTo>
                    <a:lnTo>
                      <a:pt x="2044" y="1017"/>
                    </a:lnTo>
                    <a:lnTo>
                      <a:pt x="2027" y="1078"/>
                    </a:lnTo>
                    <a:lnTo>
                      <a:pt x="2004" y="1138"/>
                    </a:lnTo>
                    <a:lnTo>
                      <a:pt x="1978" y="1196"/>
                    </a:lnTo>
                    <a:lnTo>
                      <a:pt x="1948" y="1252"/>
                    </a:lnTo>
                    <a:lnTo>
                      <a:pt x="1913" y="1305"/>
                    </a:lnTo>
                    <a:lnTo>
                      <a:pt x="1875" y="1355"/>
                    </a:lnTo>
                    <a:lnTo>
                      <a:pt x="1832" y="1402"/>
                    </a:lnTo>
                    <a:lnTo>
                      <a:pt x="1786" y="1446"/>
                    </a:lnTo>
                    <a:lnTo>
                      <a:pt x="1736" y="1485"/>
                    </a:lnTo>
                    <a:lnTo>
                      <a:pt x="1809" y="1521"/>
                    </a:lnTo>
                    <a:lnTo>
                      <a:pt x="1880" y="1561"/>
                    </a:lnTo>
                    <a:lnTo>
                      <a:pt x="1948" y="1605"/>
                    </a:lnTo>
                    <a:lnTo>
                      <a:pt x="2012" y="1653"/>
                    </a:lnTo>
                    <a:lnTo>
                      <a:pt x="2075" y="1705"/>
                    </a:lnTo>
                    <a:lnTo>
                      <a:pt x="2132" y="1761"/>
                    </a:lnTo>
                    <a:lnTo>
                      <a:pt x="2187" y="1820"/>
                    </a:lnTo>
                    <a:lnTo>
                      <a:pt x="2237" y="1882"/>
                    </a:lnTo>
                    <a:lnTo>
                      <a:pt x="2283" y="1947"/>
                    </a:lnTo>
                    <a:lnTo>
                      <a:pt x="2325" y="2015"/>
                    </a:lnTo>
                    <a:lnTo>
                      <a:pt x="2363" y="2087"/>
                    </a:lnTo>
                    <a:lnTo>
                      <a:pt x="2397" y="2161"/>
                    </a:lnTo>
                    <a:lnTo>
                      <a:pt x="2425" y="2236"/>
                    </a:lnTo>
                    <a:lnTo>
                      <a:pt x="2449" y="2314"/>
                    </a:lnTo>
                    <a:lnTo>
                      <a:pt x="2467" y="2394"/>
                    </a:lnTo>
                    <a:lnTo>
                      <a:pt x="2480" y="2475"/>
                    </a:lnTo>
                    <a:lnTo>
                      <a:pt x="2204" y="2475"/>
                    </a:lnTo>
                    <a:lnTo>
                      <a:pt x="2190" y="2403"/>
                    </a:lnTo>
                    <a:lnTo>
                      <a:pt x="2171" y="2332"/>
                    </a:lnTo>
                    <a:lnTo>
                      <a:pt x="2147" y="2263"/>
                    </a:lnTo>
                    <a:lnTo>
                      <a:pt x="2118" y="2197"/>
                    </a:lnTo>
                    <a:lnTo>
                      <a:pt x="2084" y="2134"/>
                    </a:lnTo>
                    <a:lnTo>
                      <a:pt x="2045" y="2074"/>
                    </a:lnTo>
                    <a:lnTo>
                      <a:pt x="2001" y="2015"/>
                    </a:lnTo>
                    <a:lnTo>
                      <a:pt x="1954" y="1961"/>
                    </a:lnTo>
                    <a:lnTo>
                      <a:pt x="1904" y="1911"/>
                    </a:lnTo>
                    <a:lnTo>
                      <a:pt x="1849" y="1864"/>
                    </a:lnTo>
                    <a:lnTo>
                      <a:pt x="1792" y="1822"/>
                    </a:lnTo>
                    <a:lnTo>
                      <a:pt x="1731" y="1783"/>
                    </a:lnTo>
                    <a:lnTo>
                      <a:pt x="1668" y="1749"/>
                    </a:lnTo>
                    <a:lnTo>
                      <a:pt x="1601" y="1720"/>
                    </a:lnTo>
                    <a:lnTo>
                      <a:pt x="1532" y="1695"/>
                    </a:lnTo>
                    <a:lnTo>
                      <a:pt x="1462" y="1676"/>
                    </a:lnTo>
                    <a:lnTo>
                      <a:pt x="1390" y="1662"/>
                    </a:lnTo>
                    <a:lnTo>
                      <a:pt x="1316" y="1653"/>
                    </a:lnTo>
                    <a:lnTo>
                      <a:pt x="1239" y="1650"/>
                    </a:lnTo>
                    <a:lnTo>
                      <a:pt x="1164" y="1653"/>
                    </a:lnTo>
                    <a:lnTo>
                      <a:pt x="1090" y="1662"/>
                    </a:lnTo>
                    <a:lnTo>
                      <a:pt x="1018" y="1676"/>
                    </a:lnTo>
                    <a:lnTo>
                      <a:pt x="947" y="1695"/>
                    </a:lnTo>
                    <a:lnTo>
                      <a:pt x="878" y="1720"/>
                    </a:lnTo>
                    <a:lnTo>
                      <a:pt x="812" y="1749"/>
                    </a:lnTo>
                    <a:lnTo>
                      <a:pt x="749" y="1783"/>
                    </a:lnTo>
                    <a:lnTo>
                      <a:pt x="688" y="1822"/>
                    </a:lnTo>
                    <a:lnTo>
                      <a:pt x="631" y="1864"/>
                    </a:lnTo>
                    <a:lnTo>
                      <a:pt x="576" y="1911"/>
                    </a:lnTo>
                    <a:lnTo>
                      <a:pt x="525" y="1961"/>
                    </a:lnTo>
                    <a:lnTo>
                      <a:pt x="478" y="2015"/>
                    </a:lnTo>
                    <a:lnTo>
                      <a:pt x="435" y="2074"/>
                    </a:lnTo>
                    <a:lnTo>
                      <a:pt x="396" y="2134"/>
                    </a:lnTo>
                    <a:lnTo>
                      <a:pt x="362" y="2197"/>
                    </a:lnTo>
                    <a:lnTo>
                      <a:pt x="333" y="2263"/>
                    </a:lnTo>
                    <a:lnTo>
                      <a:pt x="309" y="2332"/>
                    </a:lnTo>
                    <a:lnTo>
                      <a:pt x="289" y="2403"/>
                    </a:lnTo>
                    <a:lnTo>
                      <a:pt x="276" y="2475"/>
                    </a:lnTo>
                    <a:lnTo>
                      <a:pt x="0" y="2475"/>
                    </a:lnTo>
                    <a:lnTo>
                      <a:pt x="13" y="2394"/>
                    </a:lnTo>
                    <a:lnTo>
                      <a:pt x="31" y="2314"/>
                    </a:lnTo>
                    <a:lnTo>
                      <a:pt x="55" y="2236"/>
                    </a:lnTo>
                    <a:lnTo>
                      <a:pt x="83" y="2161"/>
                    </a:lnTo>
                    <a:lnTo>
                      <a:pt x="116" y="2087"/>
                    </a:lnTo>
                    <a:lnTo>
                      <a:pt x="154" y="2015"/>
                    </a:lnTo>
                    <a:lnTo>
                      <a:pt x="197" y="1947"/>
                    </a:lnTo>
                    <a:lnTo>
                      <a:pt x="243" y="1882"/>
                    </a:lnTo>
                    <a:lnTo>
                      <a:pt x="293" y="1820"/>
                    </a:lnTo>
                    <a:lnTo>
                      <a:pt x="348" y="1761"/>
                    </a:lnTo>
                    <a:lnTo>
                      <a:pt x="405" y="1705"/>
                    </a:lnTo>
                    <a:lnTo>
                      <a:pt x="467" y="1653"/>
                    </a:lnTo>
                    <a:lnTo>
                      <a:pt x="531" y="1605"/>
                    </a:lnTo>
                    <a:lnTo>
                      <a:pt x="600" y="1561"/>
                    </a:lnTo>
                    <a:lnTo>
                      <a:pt x="670" y="1521"/>
                    </a:lnTo>
                    <a:lnTo>
                      <a:pt x="744" y="1485"/>
                    </a:lnTo>
                    <a:lnTo>
                      <a:pt x="694" y="1446"/>
                    </a:lnTo>
                    <a:lnTo>
                      <a:pt x="648" y="1402"/>
                    </a:lnTo>
                    <a:lnTo>
                      <a:pt x="605" y="1355"/>
                    </a:lnTo>
                    <a:lnTo>
                      <a:pt x="567" y="1305"/>
                    </a:lnTo>
                    <a:lnTo>
                      <a:pt x="531" y="1252"/>
                    </a:lnTo>
                    <a:lnTo>
                      <a:pt x="501" y="1196"/>
                    </a:lnTo>
                    <a:lnTo>
                      <a:pt x="475" y="1138"/>
                    </a:lnTo>
                    <a:lnTo>
                      <a:pt x="453" y="1078"/>
                    </a:lnTo>
                    <a:lnTo>
                      <a:pt x="436" y="1017"/>
                    </a:lnTo>
                    <a:lnTo>
                      <a:pt x="423" y="954"/>
                    </a:lnTo>
                    <a:lnTo>
                      <a:pt x="416" y="890"/>
                    </a:lnTo>
                    <a:lnTo>
                      <a:pt x="413" y="825"/>
                    </a:lnTo>
                    <a:lnTo>
                      <a:pt x="416" y="754"/>
                    </a:lnTo>
                    <a:lnTo>
                      <a:pt x="425" y="685"/>
                    </a:lnTo>
                    <a:lnTo>
                      <a:pt x="440" y="617"/>
                    </a:lnTo>
                    <a:lnTo>
                      <a:pt x="460" y="552"/>
                    </a:lnTo>
                    <a:lnTo>
                      <a:pt x="485" y="489"/>
                    </a:lnTo>
                    <a:lnTo>
                      <a:pt x="515" y="429"/>
                    </a:lnTo>
                    <a:lnTo>
                      <a:pt x="550" y="371"/>
                    </a:lnTo>
                    <a:lnTo>
                      <a:pt x="590" y="317"/>
                    </a:lnTo>
                    <a:lnTo>
                      <a:pt x="633" y="266"/>
                    </a:lnTo>
                    <a:lnTo>
                      <a:pt x="680" y="219"/>
                    </a:lnTo>
                    <a:lnTo>
                      <a:pt x="731" y="175"/>
                    </a:lnTo>
                    <a:lnTo>
                      <a:pt x="785" y="136"/>
                    </a:lnTo>
                    <a:lnTo>
                      <a:pt x="843" y="101"/>
                    </a:lnTo>
                    <a:lnTo>
                      <a:pt x="903" y="71"/>
                    </a:lnTo>
                    <a:lnTo>
                      <a:pt x="967" y="46"/>
                    </a:lnTo>
                    <a:lnTo>
                      <a:pt x="1032" y="26"/>
                    </a:lnTo>
                    <a:lnTo>
                      <a:pt x="1099" y="12"/>
                    </a:lnTo>
                    <a:lnTo>
                      <a:pt x="1169" y="3"/>
                    </a:lnTo>
                    <a:lnTo>
                      <a:pt x="12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3374" y="491"/>
                <a:ext cx="299" cy="514"/>
              </a:xfrm>
              <a:custGeom>
                <a:avLst/>
                <a:gdLst>
                  <a:gd name="T0" fmla="*/ 136 w 1198"/>
                  <a:gd name="T1" fmla="*/ 1 h 2055"/>
                  <a:gd name="T2" fmla="*/ 268 w 1198"/>
                  <a:gd name="T3" fmla="*/ 19 h 2055"/>
                  <a:gd name="T4" fmla="*/ 394 w 1198"/>
                  <a:gd name="T5" fmla="*/ 58 h 2055"/>
                  <a:gd name="T6" fmla="*/ 511 w 1198"/>
                  <a:gd name="T7" fmla="*/ 115 h 2055"/>
                  <a:gd name="T8" fmla="*/ 617 w 1198"/>
                  <a:gd name="T9" fmla="*/ 190 h 2055"/>
                  <a:gd name="T10" fmla="*/ 712 w 1198"/>
                  <a:gd name="T11" fmla="*/ 280 h 2055"/>
                  <a:gd name="T12" fmla="*/ 791 w 1198"/>
                  <a:gd name="T13" fmla="*/ 385 h 2055"/>
                  <a:gd name="T14" fmla="*/ 853 w 1198"/>
                  <a:gd name="T15" fmla="*/ 500 h 2055"/>
                  <a:gd name="T16" fmla="*/ 897 w 1198"/>
                  <a:gd name="T17" fmla="*/ 626 h 2055"/>
                  <a:gd name="T18" fmla="*/ 920 w 1198"/>
                  <a:gd name="T19" fmla="*/ 760 h 2055"/>
                  <a:gd name="T20" fmla="*/ 919 w 1198"/>
                  <a:gd name="T21" fmla="*/ 897 h 2055"/>
                  <a:gd name="T22" fmla="*/ 895 w 1198"/>
                  <a:gd name="T23" fmla="*/ 1029 h 2055"/>
                  <a:gd name="T24" fmla="*/ 849 w 1198"/>
                  <a:gd name="T25" fmla="*/ 1156 h 2055"/>
                  <a:gd name="T26" fmla="*/ 783 w 1198"/>
                  <a:gd name="T27" fmla="*/ 1272 h 2055"/>
                  <a:gd name="T28" fmla="*/ 801 w 1198"/>
                  <a:gd name="T29" fmla="*/ 1358 h 2055"/>
                  <a:gd name="T30" fmla="*/ 906 w 1198"/>
                  <a:gd name="T31" fmla="*/ 1434 h 2055"/>
                  <a:gd name="T32" fmla="*/ 998 w 1198"/>
                  <a:gd name="T33" fmla="*/ 1525 h 2055"/>
                  <a:gd name="T34" fmla="*/ 1075 w 1198"/>
                  <a:gd name="T35" fmla="*/ 1628 h 2055"/>
                  <a:gd name="T36" fmla="*/ 1134 w 1198"/>
                  <a:gd name="T37" fmla="*/ 1742 h 2055"/>
                  <a:gd name="T38" fmla="*/ 1174 w 1198"/>
                  <a:gd name="T39" fmla="*/ 1863 h 2055"/>
                  <a:gd name="T40" fmla="*/ 1196 w 1198"/>
                  <a:gd name="T41" fmla="*/ 1990 h 2055"/>
                  <a:gd name="T42" fmla="*/ 922 w 1198"/>
                  <a:gd name="T43" fmla="*/ 2055 h 2055"/>
                  <a:gd name="T44" fmla="*/ 911 w 1198"/>
                  <a:gd name="T45" fmla="*/ 1946 h 2055"/>
                  <a:gd name="T46" fmla="*/ 879 w 1198"/>
                  <a:gd name="T47" fmla="*/ 1843 h 2055"/>
                  <a:gd name="T48" fmla="*/ 827 w 1198"/>
                  <a:gd name="T49" fmla="*/ 1751 h 2055"/>
                  <a:gd name="T50" fmla="*/ 760 w 1198"/>
                  <a:gd name="T51" fmla="*/ 1670 h 2055"/>
                  <a:gd name="T52" fmla="*/ 678 w 1198"/>
                  <a:gd name="T53" fmla="*/ 1603 h 2055"/>
                  <a:gd name="T54" fmla="*/ 584 w 1198"/>
                  <a:gd name="T55" fmla="*/ 1551 h 2055"/>
                  <a:gd name="T56" fmla="*/ 482 w 1198"/>
                  <a:gd name="T57" fmla="*/ 1518 h 2055"/>
                  <a:gd name="T58" fmla="*/ 436 w 1198"/>
                  <a:gd name="T59" fmla="*/ 1501 h 2055"/>
                  <a:gd name="T60" fmla="*/ 401 w 1198"/>
                  <a:gd name="T61" fmla="*/ 1470 h 2055"/>
                  <a:gd name="T62" fmla="*/ 379 w 1198"/>
                  <a:gd name="T63" fmla="*/ 1429 h 2055"/>
                  <a:gd name="T64" fmla="*/ 372 w 1198"/>
                  <a:gd name="T65" fmla="*/ 1381 h 2055"/>
                  <a:gd name="T66" fmla="*/ 377 w 1198"/>
                  <a:gd name="T67" fmla="*/ 1340 h 2055"/>
                  <a:gd name="T68" fmla="*/ 394 w 1198"/>
                  <a:gd name="T69" fmla="*/ 1302 h 2055"/>
                  <a:gd name="T70" fmla="*/ 427 w 1198"/>
                  <a:gd name="T71" fmla="*/ 1271 h 2055"/>
                  <a:gd name="T72" fmla="*/ 497 w 1198"/>
                  <a:gd name="T73" fmla="*/ 1205 h 2055"/>
                  <a:gd name="T74" fmla="*/ 558 w 1198"/>
                  <a:gd name="T75" fmla="*/ 1126 h 2055"/>
                  <a:gd name="T76" fmla="*/ 605 w 1198"/>
                  <a:gd name="T77" fmla="*/ 1034 h 2055"/>
                  <a:gd name="T78" fmla="*/ 636 w 1198"/>
                  <a:gd name="T79" fmla="*/ 935 h 2055"/>
                  <a:gd name="T80" fmla="*/ 647 w 1198"/>
                  <a:gd name="T81" fmla="*/ 830 h 2055"/>
                  <a:gd name="T82" fmla="*/ 638 w 1198"/>
                  <a:gd name="T83" fmla="*/ 734 h 2055"/>
                  <a:gd name="T84" fmla="*/ 614 w 1198"/>
                  <a:gd name="T85" fmla="*/ 642 h 2055"/>
                  <a:gd name="T86" fmla="*/ 574 w 1198"/>
                  <a:gd name="T87" fmla="*/ 556 h 2055"/>
                  <a:gd name="T88" fmla="*/ 518 w 1198"/>
                  <a:gd name="T89" fmla="*/ 478 h 2055"/>
                  <a:gd name="T90" fmla="*/ 447 w 1198"/>
                  <a:gd name="T91" fmla="*/ 410 h 2055"/>
                  <a:gd name="T92" fmla="*/ 363 w 1198"/>
                  <a:gd name="T93" fmla="*/ 353 h 2055"/>
                  <a:gd name="T94" fmla="*/ 263 w 1198"/>
                  <a:gd name="T95" fmla="*/ 309 h 2055"/>
                  <a:gd name="T96" fmla="*/ 151 w 1198"/>
                  <a:gd name="T97" fmla="*/ 280 h 2055"/>
                  <a:gd name="T98" fmla="*/ 129 w 1198"/>
                  <a:gd name="T99" fmla="*/ 218 h 2055"/>
                  <a:gd name="T100" fmla="*/ 96 w 1198"/>
                  <a:gd name="T101" fmla="*/ 156 h 2055"/>
                  <a:gd name="T102" fmla="*/ 62 w 1198"/>
                  <a:gd name="T103" fmla="*/ 91 h 2055"/>
                  <a:gd name="T104" fmla="*/ 23 w 1198"/>
                  <a:gd name="T105" fmla="*/ 31 h 2055"/>
                  <a:gd name="T106" fmla="*/ 68 w 1198"/>
                  <a:gd name="T107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8" h="2055">
                    <a:moveTo>
                      <a:pt x="68" y="0"/>
                    </a:moveTo>
                    <a:lnTo>
                      <a:pt x="136" y="1"/>
                    </a:lnTo>
                    <a:lnTo>
                      <a:pt x="202" y="7"/>
                    </a:lnTo>
                    <a:lnTo>
                      <a:pt x="268" y="19"/>
                    </a:lnTo>
                    <a:lnTo>
                      <a:pt x="332" y="36"/>
                    </a:lnTo>
                    <a:lnTo>
                      <a:pt x="394" y="58"/>
                    </a:lnTo>
                    <a:lnTo>
                      <a:pt x="453" y="84"/>
                    </a:lnTo>
                    <a:lnTo>
                      <a:pt x="511" y="115"/>
                    </a:lnTo>
                    <a:lnTo>
                      <a:pt x="565" y="151"/>
                    </a:lnTo>
                    <a:lnTo>
                      <a:pt x="617" y="190"/>
                    </a:lnTo>
                    <a:lnTo>
                      <a:pt x="666" y="233"/>
                    </a:lnTo>
                    <a:lnTo>
                      <a:pt x="712" y="280"/>
                    </a:lnTo>
                    <a:lnTo>
                      <a:pt x="753" y="331"/>
                    </a:lnTo>
                    <a:lnTo>
                      <a:pt x="791" y="385"/>
                    </a:lnTo>
                    <a:lnTo>
                      <a:pt x="824" y="441"/>
                    </a:lnTo>
                    <a:lnTo>
                      <a:pt x="853" y="500"/>
                    </a:lnTo>
                    <a:lnTo>
                      <a:pt x="877" y="562"/>
                    </a:lnTo>
                    <a:lnTo>
                      <a:pt x="897" y="626"/>
                    </a:lnTo>
                    <a:lnTo>
                      <a:pt x="911" y="692"/>
                    </a:lnTo>
                    <a:lnTo>
                      <a:pt x="920" y="760"/>
                    </a:lnTo>
                    <a:lnTo>
                      <a:pt x="922" y="830"/>
                    </a:lnTo>
                    <a:lnTo>
                      <a:pt x="919" y="897"/>
                    </a:lnTo>
                    <a:lnTo>
                      <a:pt x="910" y="964"/>
                    </a:lnTo>
                    <a:lnTo>
                      <a:pt x="895" y="1029"/>
                    </a:lnTo>
                    <a:lnTo>
                      <a:pt x="874" y="1093"/>
                    </a:lnTo>
                    <a:lnTo>
                      <a:pt x="849" y="1156"/>
                    </a:lnTo>
                    <a:lnTo>
                      <a:pt x="818" y="1216"/>
                    </a:lnTo>
                    <a:lnTo>
                      <a:pt x="783" y="1272"/>
                    </a:lnTo>
                    <a:lnTo>
                      <a:pt x="744" y="1326"/>
                    </a:lnTo>
                    <a:lnTo>
                      <a:pt x="801" y="1358"/>
                    </a:lnTo>
                    <a:lnTo>
                      <a:pt x="855" y="1394"/>
                    </a:lnTo>
                    <a:lnTo>
                      <a:pt x="906" y="1434"/>
                    </a:lnTo>
                    <a:lnTo>
                      <a:pt x="954" y="1477"/>
                    </a:lnTo>
                    <a:lnTo>
                      <a:pt x="998" y="1525"/>
                    </a:lnTo>
                    <a:lnTo>
                      <a:pt x="1039" y="1575"/>
                    </a:lnTo>
                    <a:lnTo>
                      <a:pt x="1075" y="1628"/>
                    </a:lnTo>
                    <a:lnTo>
                      <a:pt x="1106" y="1684"/>
                    </a:lnTo>
                    <a:lnTo>
                      <a:pt x="1134" y="1742"/>
                    </a:lnTo>
                    <a:lnTo>
                      <a:pt x="1156" y="1801"/>
                    </a:lnTo>
                    <a:lnTo>
                      <a:pt x="1174" y="1863"/>
                    </a:lnTo>
                    <a:lnTo>
                      <a:pt x="1188" y="1926"/>
                    </a:lnTo>
                    <a:lnTo>
                      <a:pt x="1196" y="1990"/>
                    </a:lnTo>
                    <a:lnTo>
                      <a:pt x="1198" y="2055"/>
                    </a:lnTo>
                    <a:lnTo>
                      <a:pt x="922" y="2055"/>
                    </a:lnTo>
                    <a:lnTo>
                      <a:pt x="920" y="2000"/>
                    </a:lnTo>
                    <a:lnTo>
                      <a:pt x="911" y="1946"/>
                    </a:lnTo>
                    <a:lnTo>
                      <a:pt x="897" y="1893"/>
                    </a:lnTo>
                    <a:lnTo>
                      <a:pt x="879" y="1843"/>
                    </a:lnTo>
                    <a:lnTo>
                      <a:pt x="855" y="1796"/>
                    </a:lnTo>
                    <a:lnTo>
                      <a:pt x="827" y="1751"/>
                    </a:lnTo>
                    <a:lnTo>
                      <a:pt x="795" y="1709"/>
                    </a:lnTo>
                    <a:lnTo>
                      <a:pt x="760" y="1670"/>
                    </a:lnTo>
                    <a:lnTo>
                      <a:pt x="721" y="1634"/>
                    </a:lnTo>
                    <a:lnTo>
                      <a:pt x="678" y="1603"/>
                    </a:lnTo>
                    <a:lnTo>
                      <a:pt x="632" y="1575"/>
                    </a:lnTo>
                    <a:lnTo>
                      <a:pt x="584" y="1551"/>
                    </a:lnTo>
                    <a:lnTo>
                      <a:pt x="534" y="1532"/>
                    </a:lnTo>
                    <a:lnTo>
                      <a:pt x="482" y="1518"/>
                    </a:lnTo>
                    <a:lnTo>
                      <a:pt x="457" y="1511"/>
                    </a:lnTo>
                    <a:lnTo>
                      <a:pt x="436" y="1501"/>
                    </a:lnTo>
                    <a:lnTo>
                      <a:pt x="417" y="1487"/>
                    </a:lnTo>
                    <a:lnTo>
                      <a:pt x="401" y="1470"/>
                    </a:lnTo>
                    <a:lnTo>
                      <a:pt x="389" y="1451"/>
                    </a:lnTo>
                    <a:lnTo>
                      <a:pt x="379" y="1429"/>
                    </a:lnTo>
                    <a:lnTo>
                      <a:pt x="374" y="1406"/>
                    </a:lnTo>
                    <a:lnTo>
                      <a:pt x="372" y="1381"/>
                    </a:lnTo>
                    <a:lnTo>
                      <a:pt x="373" y="1360"/>
                    </a:lnTo>
                    <a:lnTo>
                      <a:pt x="377" y="1340"/>
                    </a:lnTo>
                    <a:lnTo>
                      <a:pt x="384" y="1321"/>
                    </a:lnTo>
                    <a:lnTo>
                      <a:pt x="394" y="1302"/>
                    </a:lnTo>
                    <a:lnTo>
                      <a:pt x="408" y="1286"/>
                    </a:lnTo>
                    <a:lnTo>
                      <a:pt x="427" y="1271"/>
                    </a:lnTo>
                    <a:lnTo>
                      <a:pt x="463" y="1240"/>
                    </a:lnTo>
                    <a:lnTo>
                      <a:pt x="497" y="1205"/>
                    </a:lnTo>
                    <a:lnTo>
                      <a:pt x="529" y="1167"/>
                    </a:lnTo>
                    <a:lnTo>
                      <a:pt x="558" y="1126"/>
                    </a:lnTo>
                    <a:lnTo>
                      <a:pt x="583" y="1081"/>
                    </a:lnTo>
                    <a:lnTo>
                      <a:pt x="605" y="1034"/>
                    </a:lnTo>
                    <a:lnTo>
                      <a:pt x="623" y="986"/>
                    </a:lnTo>
                    <a:lnTo>
                      <a:pt x="636" y="935"/>
                    </a:lnTo>
                    <a:lnTo>
                      <a:pt x="644" y="883"/>
                    </a:lnTo>
                    <a:lnTo>
                      <a:pt x="647" y="830"/>
                    </a:lnTo>
                    <a:lnTo>
                      <a:pt x="645" y="782"/>
                    </a:lnTo>
                    <a:lnTo>
                      <a:pt x="638" y="734"/>
                    </a:lnTo>
                    <a:lnTo>
                      <a:pt x="628" y="687"/>
                    </a:lnTo>
                    <a:lnTo>
                      <a:pt x="614" y="642"/>
                    </a:lnTo>
                    <a:lnTo>
                      <a:pt x="596" y="598"/>
                    </a:lnTo>
                    <a:lnTo>
                      <a:pt x="574" y="556"/>
                    </a:lnTo>
                    <a:lnTo>
                      <a:pt x="548" y="516"/>
                    </a:lnTo>
                    <a:lnTo>
                      <a:pt x="518" y="478"/>
                    </a:lnTo>
                    <a:lnTo>
                      <a:pt x="485" y="443"/>
                    </a:lnTo>
                    <a:lnTo>
                      <a:pt x="447" y="410"/>
                    </a:lnTo>
                    <a:lnTo>
                      <a:pt x="407" y="380"/>
                    </a:lnTo>
                    <a:lnTo>
                      <a:pt x="363" y="353"/>
                    </a:lnTo>
                    <a:lnTo>
                      <a:pt x="315" y="329"/>
                    </a:lnTo>
                    <a:lnTo>
                      <a:pt x="263" y="309"/>
                    </a:lnTo>
                    <a:lnTo>
                      <a:pt x="209" y="293"/>
                    </a:lnTo>
                    <a:lnTo>
                      <a:pt x="151" y="280"/>
                    </a:lnTo>
                    <a:lnTo>
                      <a:pt x="141" y="249"/>
                    </a:lnTo>
                    <a:lnTo>
                      <a:pt x="129" y="218"/>
                    </a:lnTo>
                    <a:lnTo>
                      <a:pt x="114" y="187"/>
                    </a:lnTo>
                    <a:lnTo>
                      <a:pt x="96" y="156"/>
                    </a:lnTo>
                    <a:lnTo>
                      <a:pt x="80" y="123"/>
                    </a:lnTo>
                    <a:lnTo>
                      <a:pt x="62" y="91"/>
                    </a:lnTo>
                    <a:lnTo>
                      <a:pt x="44" y="60"/>
                    </a:lnTo>
                    <a:lnTo>
                      <a:pt x="23" y="31"/>
                    </a:lnTo>
                    <a:lnTo>
                      <a:pt x="0" y="5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114488" y="2253097"/>
            <a:ext cx="914400" cy="914400"/>
            <a:chOff x="7114488" y="2569189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7114488" y="2569189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>
              <a:grpSpLocks noChangeAspect="1"/>
            </p:cNvGrpSpPr>
            <p:nvPr/>
          </p:nvGrpSpPr>
          <p:grpSpPr bwMode="auto">
            <a:xfrm>
              <a:off x="7339416" y="2797114"/>
              <a:ext cx="464545" cy="458551"/>
              <a:chOff x="3323" y="689"/>
              <a:chExt cx="620" cy="612"/>
            </a:xfrm>
            <a:solidFill>
              <a:schemeClr val="bg1"/>
            </a:solidFill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586" y="870"/>
                <a:ext cx="103" cy="123"/>
              </a:xfrm>
              <a:custGeom>
                <a:avLst/>
                <a:gdLst>
                  <a:gd name="T0" fmla="*/ 307 w 617"/>
                  <a:gd name="T1" fmla="*/ 0 h 740"/>
                  <a:gd name="T2" fmla="*/ 308 w 617"/>
                  <a:gd name="T3" fmla="*/ 0 h 740"/>
                  <a:gd name="T4" fmla="*/ 308 w 617"/>
                  <a:gd name="T5" fmla="*/ 0 h 740"/>
                  <a:gd name="T6" fmla="*/ 308 w 617"/>
                  <a:gd name="T7" fmla="*/ 0 h 740"/>
                  <a:gd name="T8" fmla="*/ 309 w 617"/>
                  <a:gd name="T9" fmla="*/ 0 h 740"/>
                  <a:gd name="T10" fmla="*/ 309 w 617"/>
                  <a:gd name="T11" fmla="*/ 0 h 740"/>
                  <a:gd name="T12" fmla="*/ 309 w 617"/>
                  <a:gd name="T13" fmla="*/ 0 h 740"/>
                  <a:gd name="T14" fmla="*/ 309 w 617"/>
                  <a:gd name="T15" fmla="*/ 0 h 740"/>
                  <a:gd name="T16" fmla="*/ 355 w 617"/>
                  <a:gd name="T17" fmla="*/ 3 h 740"/>
                  <a:gd name="T18" fmla="*/ 399 w 617"/>
                  <a:gd name="T19" fmla="*/ 11 h 740"/>
                  <a:gd name="T20" fmla="*/ 439 w 617"/>
                  <a:gd name="T21" fmla="*/ 22 h 740"/>
                  <a:gd name="T22" fmla="*/ 475 w 617"/>
                  <a:gd name="T23" fmla="*/ 38 h 740"/>
                  <a:gd name="T24" fmla="*/ 508 w 617"/>
                  <a:gd name="T25" fmla="*/ 59 h 740"/>
                  <a:gd name="T26" fmla="*/ 536 w 617"/>
                  <a:gd name="T27" fmla="*/ 82 h 740"/>
                  <a:gd name="T28" fmla="*/ 561 w 617"/>
                  <a:gd name="T29" fmla="*/ 109 h 740"/>
                  <a:gd name="T30" fmla="*/ 581 w 617"/>
                  <a:gd name="T31" fmla="*/ 141 h 740"/>
                  <a:gd name="T32" fmla="*/ 597 w 617"/>
                  <a:gd name="T33" fmla="*/ 176 h 740"/>
                  <a:gd name="T34" fmla="*/ 608 w 617"/>
                  <a:gd name="T35" fmla="*/ 216 h 740"/>
                  <a:gd name="T36" fmla="*/ 615 w 617"/>
                  <a:gd name="T37" fmla="*/ 257 h 740"/>
                  <a:gd name="T38" fmla="*/ 617 w 617"/>
                  <a:gd name="T39" fmla="*/ 304 h 740"/>
                  <a:gd name="T40" fmla="*/ 614 w 617"/>
                  <a:gd name="T41" fmla="*/ 365 h 740"/>
                  <a:gd name="T42" fmla="*/ 608 w 617"/>
                  <a:gd name="T43" fmla="*/ 422 h 740"/>
                  <a:gd name="T44" fmla="*/ 598 w 617"/>
                  <a:gd name="T45" fmla="*/ 475 h 740"/>
                  <a:gd name="T46" fmla="*/ 583 w 617"/>
                  <a:gd name="T47" fmla="*/ 524 h 740"/>
                  <a:gd name="T48" fmla="*/ 567 w 617"/>
                  <a:gd name="T49" fmla="*/ 568 h 740"/>
                  <a:gd name="T50" fmla="*/ 545 w 617"/>
                  <a:gd name="T51" fmla="*/ 607 h 740"/>
                  <a:gd name="T52" fmla="*/ 520 w 617"/>
                  <a:gd name="T53" fmla="*/ 642 h 740"/>
                  <a:gd name="T54" fmla="*/ 493 w 617"/>
                  <a:gd name="T55" fmla="*/ 673 h 740"/>
                  <a:gd name="T56" fmla="*/ 462 w 617"/>
                  <a:gd name="T57" fmla="*/ 696 h 740"/>
                  <a:gd name="T58" fmla="*/ 428 w 617"/>
                  <a:gd name="T59" fmla="*/ 716 h 740"/>
                  <a:gd name="T60" fmla="*/ 392 w 617"/>
                  <a:gd name="T61" fmla="*/ 730 h 740"/>
                  <a:gd name="T62" fmla="*/ 352 w 617"/>
                  <a:gd name="T63" fmla="*/ 738 h 740"/>
                  <a:gd name="T64" fmla="*/ 309 w 617"/>
                  <a:gd name="T65" fmla="*/ 740 h 740"/>
                  <a:gd name="T66" fmla="*/ 309 w 617"/>
                  <a:gd name="T67" fmla="*/ 740 h 740"/>
                  <a:gd name="T68" fmla="*/ 307 w 617"/>
                  <a:gd name="T69" fmla="*/ 740 h 740"/>
                  <a:gd name="T70" fmla="*/ 307 w 617"/>
                  <a:gd name="T71" fmla="*/ 740 h 740"/>
                  <a:gd name="T72" fmla="*/ 265 w 617"/>
                  <a:gd name="T73" fmla="*/ 738 h 740"/>
                  <a:gd name="T74" fmla="*/ 226 w 617"/>
                  <a:gd name="T75" fmla="*/ 730 h 740"/>
                  <a:gd name="T76" fmla="*/ 188 w 617"/>
                  <a:gd name="T77" fmla="*/ 716 h 740"/>
                  <a:gd name="T78" fmla="*/ 154 w 617"/>
                  <a:gd name="T79" fmla="*/ 696 h 740"/>
                  <a:gd name="T80" fmla="*/ 124 w 617"/>
                  <a:gd name="T81" fmla="*/ 673 h 740"/>
                  <a:gd name="T82" fmla="*/ 96 w 617"/>
                  <a:gd name="T83" fmla="*/ 642 h 740"/>
                  <a:gd name="T84" fmla="*/ 71 w 617"/>
                  <a:gd name="T85" fmla="*/ 607 h 740"/>
                  <a:gd name="T86" fmla="*/ 51 w 617"/>
                  <a:gd name="T87" fmla="*/ 568 h 740"/>
                  <a:gd name="T88" fmla="*/ 32 w 617"/>
                  <a:gd name="T89" fmla="*/ 524 h 740"/>
                  <a:gd name="T90" fmla="*/ 19 w 617"/>
                  <a:gd name="T91" fmla="*/ 475 h 740"/>
                  <a:gd name="T92" fmla="*/ 9 w 617"/>
                  <a:gd name="T93" fmla="*/ 422 h 740"/>
                  <a:gd name="T94" fmla="*/ 2 w 617"/>
                  <a:gd name="T95" fmla="*/ 365 h 740"/>
                  <a:gd name="T96" fmla="*/ 0 w 617"/>
                  <a:gd name="T97" fmla="*/ 304 h 740"/>
                  <a:gd name="T98" fmla="*/ 1 w 617"/>
                  <a:gd name="T99" fmla="*/ 257 h 740"/>
                  <a:gd name="T100" fmla="*/ 8 w 617"/>
                  <a:gd name="T101" fmla="*/ 216 h 740"/>
                  <a:gd name="T102" fmla="*/ 19 w 617"/>
                  <a:gd name="T103" fmla="*/ 176 h 740"/>
                  <a:gd name="T104" fmla="*/ 36 w 617"/>
                  <a:gd name="T105" fmla="*/ 141 h 740"/>
                  <a:gd name="T106" fmla="*/ 56 w 617"/>
                  <a:gd name="T107" fmla="*/ 109 h 740"/>
                  <a:gd name="T108" fmla="*/ 80 w 617"/>
                  <a:gd name="T109" fmla="*/ 82 h 740"/>
                  <a:gd name="T110" fmla="*/ 109 w 617"/>
                  <a:gd name="T111" fmla="*/ 59 h 740"/>
                  <a:gd name="T112" fmla="*/ 141 w 617"/>
                  <a:gd name="T113" fmla="*/ 38 h 740"/>
                  <a:gd name="T114" fmla="*/ 178 w 617"/>
                  <a:gd name="T115" fmla="*/ 22 h 740"/>
                  <a:gd name="T116" fmla="*/ 218 w 617"/>
                  <a:gd name="T117" fmla="*/ 11 h 740"/>
                  <a:gd name="T118" fmla="*/ 261 w 617"/>
                  <a:gd name="T119" fmla="*/ 3 h 740"/>
                  <a:gd name="T120" fmla="*/ 307 w 617"/>
                  <a:gd name="T121" fmla="*/ 0 h 740"/>
                  <a:gd name="T122" fmla="*/ 307 w 617"/>
                  <a:gd name="T123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17" h="740">
                    <a:moveTo>
                      <a:pt x="307" y="0"/>
                    </a:moveTo>
                    <a:lnTo>
                      <a:pt x="308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55" y="3"/>
                    </a:lnTo>
                    <a:lnTo>
                      <a:pt x="399" y="11"/>
                    </a:lnTo>
                    <a:lnTo>
                      <a:pt x="439" y="22"/>
                    </a:lnTo>
                    <a:lnTo>
                      <a:pt x="475" y="38"/>
                    </a:lnTo>
                    <a:lnTo>
                      <a:pt x="508" y="59"/>
                    </a:lnTo>
                    <a:lnTo>
                      <a:pt x="536" y="82"/>
                    </a:lnTo>
                    <a:lnTo>
                      <a:pt x="561" y="109"/>
                    </a:lnTo>
                    <a:lnTo>
                      <a:pt x="581" y="141"/>
                    </a:lnTo>
                    <a:lnTo>
                      <a:pt x="597" y="176"/>
                    </a:lnTo>
                    <a:lnTo>
                      <a:pt x="608" y="216"/>
                    </a:lnTo>
                    <a:lnTo>
                      <a:pt x="615" y="257"/>
                    </a:lnTo>
                    <a:lnTo>
                      <a:pt x="617" y="304"/>
                    </a:lnTo>
                    <a:lnTo>
                      <a:pt x="614" y="365"/>
                    </a:lnTo>
                    <a:lnTo>
                      <a:pt x="608" y="422"/>
                    </a:lnTo>
                    <a:lnTo>
                      <a:pt x="598" y="475"/>
                    </a:lnTo>
                    <a:lnTo>
                      <a:pt x="583" y="524"/>
                    </a:lnTo>
                    <a:lnTo>
                      <a:pt x="567" y="568"/>
                    </a:lnTo>
                    <a:lnTo>
                      <a:pt x="545" y="607"/>
                    </a:lnTo>
                    <a:lnTo>
                      <a:pt x="520" y="642"/>
                    </a:lnTo>
                    <a:lnTo>
                      <a:pt x="493" y="673"/>
                    </a:lnTo>
                    <a:lnTo>
                      <a:pt x="462" y="696"/>
                    </a:lnTo>
                    <a:lnTo>
                      <a:pt x="428" y="716"/>
                    </a:lnTo>
                    <a:lnTo>
                      <a:pt x="392" y="730"/>
                    </a:lnTo>
                    <a:lnTo>
                      <a:pt x="352" y="738"/>
                    </a:lnTo>
                    <a:lnTo>
                      <a:pt x="309" y="740"/>
                    </a:lnTo>
                    <a:lnTo>
                      <a:pt x="309" y="740"/>
                    </a:lnTo>
                    <a:lnTo>
                      <a:pt x="307" y="740"/>
                    </a:lnTo>
                    <a:lnTo>
                      <a:pt x="307" y="740"/>
                    </a:lnTo>
                    <a:lnTo>
                      <a:pt x="265" y="738"/>
                    </a:lnTo>
                    <a:lnTo>
                      <a:pt x="226" y="730"/>
                    </a:lnTo>
                    <a:lnTo>
                      <a:pt x="188" y="716"/>
                    </a:lnTo>
                    <a:lnTo>
                      <a:pt x="154" y="696"/>
                    </a:lnTo>
                    <a:lnTo>
                      <a:pt x="124" y="673"/>
                    </a:lnTo>
                    <a:lnTo>
                      <a:pt x="96" y="642"/>
                    </a:lnTo>
                    <a:lnTo>
                      <a:pt x="71" y="607"/>
                    </a:lnTo>
                    <a:lnTo>
                      <a:pt x="51" y="568"/>
                    </a:lnTo>
                    <a:lnTo>
                      <a:pt x="32" y="524"/>
                    </a:lnTo>
                    <a:lnTo>
                      <a:pt x="19" y="475"/>
                    </a:lnTo>
                    <a:lnTo>
                      <a:pt x="9" y="422"/>
                    </a:lnTo>
                    <a:lnTo>
                      <a:pt x="2" y="365"/>
                    </a:lnTo>
                    <a:lnTo>
                      <a:pt x="0" y="304"/>
                    </a:lnTo>
                    <a:lnTo>
                      <a:pt x="1" y="257"/>
                    </a:lnTo>
                    <a:lnTo>
                      <a:pt x="8" y="216"/>
                    </a:lnTo>
                    <a:lnTo>
                      <a:pt x="19" y="176"/>
                    </a:lnTo>
                    <a:lnTo>
                      <a:pt x="36" y="141"/>
                    </a:lnTo>
                    <a:lnTo>
                      <a:pt x="56" y="109"/>
                    </a:lnTo>
                    <a:lnTo>
                      <a:pt x="80" y="82"/>
                    </a:lnTo>
                    <a:lnTo>
                      <a:pt x="109" y="59"/>
                    </a:lnTo>
                    <a:lnTo>
                      <a:pt x="141" y="38"/>
                    </a:lnTo>
                    <a:lnTo>
                      <a:pt x="178" y="22"/>
                    </a:lnTo>
                    <a:lnTo>
                      <a:pt x="218" y="11"/>
                    </a:lnTo>
                    <a:lnTo>
                      <a:pt x="261" y="3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3437" y="1176"/>
                <a:ext cx="45" cy="76"/>
              </a:xfrm>
              <a:custGeom>
                <a:avLst/>
                <a:gdLst>
                  <a:gd name="T0" fmla="*/ 173 w 270"/>
                  <a:gd name="T1" fmla="*/ 0 h 456"/>
                  <a:gd name="T2" fmla="*/ 202 w 270"/>
                  <a:gd name="T3" fmla="*/ 2 h 456"/>
                  <a:gd name="T4" fmla="*/ 232 w 270"/>
                  <a:gd name="T5" fmla="*/ 9 h 456"/>
                  <a:gd name="T6" fmla="*/ 259 w 270"/>
                  <a:gd name="T7" fmla="*/ 19 h 456"/>
                  <a:gd name="T8" fmla="*/ 267 w 270"/>
                  <a:gd name="T9" fmla="*/ 24 h 456"/>
                  <a:gd name="T10" fmla="*/ 270 w 270"/>
                  <a:gd name="T11" fmla="*/ 33 h 456"/>
                  <a:gd name="T12" fmla="*/ 270 w 270"/>
                  <a:gd name="T13" fmla="*/ 44 h 456"/>
                  <a:gd name="T14" fmla="*/ 255 w 270"/>
                  <a:gd name="T15" fmla="*/ 94 h 456"/>
                  <a:gd name="T16" fmla="*/ 253 w 270"/>
                  <a:gd name="T17" fmla="*/ 99 h 456"/>
                  <a:gd name="T18" fmla="*/ 250 w 270"/>
                  <a:gd name="T19" fmla="*/ 103 h 456"/>
                  <a:gd name="T20" fmla="*/ 245 w 270"/>
                  <a:gd name="T21" fmla="*/ 107 h 456"/>
                  <a:gd name="T22" fmla="*/ 239 w 270"/>
                  <a:gd name="T23" fmla="*/ 109 h 456"/>
                  <a:gd name="T24" fmla="*/ 234 w 270"/>
                  <a:gd name="T25" fmla="*/ 109 h 456"/>
                  <a:gd name="T26" fmla="*/ 228 w 270"/>
                  <a:gd name="T27" fmla="*/ 108 h 456"/>
                  <a:gd name="T28" fmla="*/ 213 w 270"/>
                  <a:gd name="T29" fmla="*/ 105 h 456"/>
                  <a:gd name="T30" fmla="*/ 201 w 270"/>
                  <a:gd name="T31" fmla="*/ 102 h 456"/>
                  <a:gd name="T32" fmla="*/ 200 w 270"/>
                  <a:gd name="T33" fmla="*/ 102 h 456"/>
                  <a:gd name="T34" fmla="*/ 189 w 270"/>
                  <a:gd name="T35" fmla="*/ 105 h 456"/>
                  <a:gd name="T36" fmla="*/ 180 w 270"/>
                  <a:gd name="T37" fmla="*/ 110 h 456"/>
                  <a:gd name="T38" fmla="*/ 175 w 270"/>
                  <a:gd name="T39" fmla="*/ 122 h 456"/>
                  <a:gd name="T40" fmla="*/ 174 w 270"/>
                  <a:gd name="T41" fmla="*/ 136 h 456"/>
                  <a:gd name="T42" fmla="*/ 174 w 270"/>
                  <a:gd name="T43" fmla="*/ 185 h 456"/>
                  <a:gd name="T44" fmla="*/ 246 w 270"/>
                  <a:gd name="T45" fmla="*/ 185 h 456"/>
                  <a:gd name="T46" fmla="*/ 256 w 270"/>
                  <a:gd name="T47" fmla="*/ 188 h 456"/>
                  <a:gd name="T48" fmla="*/ 264 w 270"/>
                  <a:gd name="T49" fmla="*/ 195 h 456"/>
                  <a:gd name="T50" fmla="*/ 267 w 270"/>
                  <a:gd name="T51" fmla="*/ 206 h 456"/>
                  <a:gd name="T52" fmla="*/ 267 w 270"/>
                  <a:gd name="T53" fmla="*/ 250 h 456"/>
                  <a:gd name="T54" fmla="*/ 264 w 270"/>
                  <a:gd name="T55" fmla="*/ 260 h 456"/>
                  <a:gd name="T56" fmla="*/ 256 w 270"/>
                  <a:gd name="T57" fmla="*/ 268 h 456"/>
                  <a:gd name="T58" fmla="*/ 246 w 270"/>
                  <a:gd name="T59" fmla="*/ 271 h 456"/>
                  <a:gd name="T60" fmla="*/ 174 w 270"/>
                  <a:gd name="T61" fmla="*/ 271 h 456"/>
                  <a:gd name="T62" fmla="*/ 174 w 270"/>
                  <a:gd name="T63" fmla="*/ 434 h 456"/>
                  <a:gd name="T64" fmla="*/ 171 w 270"/>
                  <a:gd name="T65" fmla="*/ 445 h 456"/>
                  <a:gd name="T66" fmla="*/ 164 w 270"/>
                  <a:gd name="T67" fmla="*/ 452 h 456"/>
                  <a:gd name="T68" fmla="*/ 153 w 270"/>
                  <a:gd name="T69" fmla="*/ 456 h 456"/>
                  <a:gd name="T70" fmla="*/ 70 w 270"/>
                  <a:gd name="T71" fmla="*/ 456 h 456"/>
                  <a:gd name="T72" fmla="*/ 60 w 270"/>
                  <a:gd name="T73" fmla="*/ 452 h 456"/>
                  <a:gd name="T74" fmla="*/ 52 w 270"/>
                  <a:gd name="T75" fmla="*/ 445 h 456"/>
                  <a:gd name="T76" fmla="*/ 50 w 270"/>
                  <a:gd name="T77" fmla="*/ 434 h 456"/>
                  <a:gd name="T78" fmla="*/ 50 w 270"/>
                  <a:gd name="T79" fmla="*/ 271 h 456"/>
                  <a:gd name="T80" fmla="*/ 20 w 270"/>
                  <a:gd name="T81" fmla="*/ 271 h 456"/>
                  <a:gd name="T82" fmla="*/ 10 w 270"/>
                  <a:gd name="T83" fmla="*/ 267 h 456"/>
                  <a:gd name="T84" fmla="*/ 2 w 270"/>
                  <a:gd name="T85" fmla="*/ 259 h 456"/>
                  <a:gd name="T86" fmla="*/ 0 w 270"/>
                  <a:gd name="T87" fmla="*/ 249 h 456"/>
                  <a:gd name="T88" fmla="*/ 0 w 270"/>
                  <a:gd name="T89" fmla="*/ 206 h 456"/>
                  <a:gd name="T90" fmla="*/ 2 w 270"/>
                  <a:gd name="T91" fmla="*/ 195 h 456"/>
                  <a:gd name="T92" fmla="*/ 10 w 270"/>
                  <a:gd name="T93" fmla="*/ 188 h 456"/>
                  <a:gd name="T94" fmla="*/ 20 w 270"/>
                  <a:gd name="T95" fmla="*/ 185 h 456"/>
                  <a:gd name="T96" fmla="*/ 50 w 270"/>
                  <a:gd name="T97" fmla="*/ 185 h 456"/>
                  <a:gd name="T98" fmla="*/ 50 w 270"/>
                  <a:gd name="T99" fmla="*/ 118 h 456"/>
                  <a:gd name="T100" fmla="*/ 52 w 270"/>
                  <a:gd name="T101" fmla="*/ 92 h 456"/>
                  <a:gd name="T102" fmla="*/ 58 w 270"/>
                  <a:gd name="T103" fmla="*/ 70 h 456"/>
                  <a:gd name="T104" fmla="*/ 68 w 270"/>
                  <a:gd name="T105" fmla="*/ 49 h 456"/>
                  <a:gd name="T106" fmla="*/ 83 w 270"/>
                  <a:gd name="T107" fmla="*/ 32 h 456"/>
                  <a:gd name="T108" fmla="*/ 101 w 270"/>
                  <a:gd name="T109" fmla="*/ 19 h 456"/>
                  <a:gd name="T110" fmla="*/ 122 w 270"/>
                  <a:gd name="T111" fmla="*/ 9 h 456"/>
                  <a:gd name="T112" fmla="*/ 146 w 270"/>
                  <a:gd name="T113" fmla="*/ 2 h 456"/>
                  <a:gd name="T114" fmla="*/ 173 w 270"/>
                  <a:gd name="T11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0" h="456">
                    <a:moveTo>
                      <a:pt x="173" y="0"/>
                    </a:moveTo>
                    <a:lnTo>
                      <a:pt x="202" y="2"/>
                    </a:lnTo>
                    <a:lnTo>
                      <a:pt x="232" y="9"/>
                    </a:lnTo>
                    <a:lnTo>
                      <a:pt x="259" y="19"/>
                    </a:lnTo>
                    <a:lnTo>
                      <a:pt x="267" y="24"/>
                    </a:lnTo>
                    <a:lnTo>
                      <a:pt x="270" y="33"/>
                    </a:lnTo>
                    <a:lnTo>
                      <a:pt x="270" y="44"/>
                    </a:lnTo>
                    <a:lnTo>
                      <a:pt x="255" y="94"/>
                    </a:lnTo>
                    <a:lnTo>
                      <a:pt x="253" y="99"/>
                    </a:lnTo>
                    <a:lnTo>
                      <a:pt x="250" y="103"/>
                    </a:lnTo>
                    <a:lnTo>
                      <a:pt x="245" y="107"/>
                    </a:lnTo>
                    <a:lnTo>
                      <a:pt x="239" y="109"/>
                    </a:lnTo>
                    <a:lnTo>
                      <a:pt x="234" y="109"/>
                    </a:lnTo>
                    <a:lnTo>
                      <a:pt x="228" y="108"/>
                    </a:lnTo>
                    <a:lnTo>
                      <a:pt x="213" y="105"/>
                    </a:lnTo>
                    <a:lnTo>
                      <a:pt x="201" y="102"/>
                    </a:lnTo>
                    <a:lnTo>
                      <a:pt x="200" y="102"/>
                    </a:lnTo>
                    <a:lnTo>
                      <a:pt x="189" y="105"/>
                    </a:lnTo>
                    <a:lnTo>
                      <a:pt x="180" y="110"/>
                    </a:lnTo>
                    <a:lnTo>
                      <a:pt x="175" y="122"/>
                    </a:lnTo>
                    <a:lnTo>
                      <a:pt x="174" y="136"/>
                    </a:lnTo>
                    <a:lnTo>
                      <a:pt x="174" y="185"/>
                    </a:lnTo>
                    <a:lnTo>
                      <a:pt x="246" y="185"/>
                    </a:lnTo>
                    <a:lnTo>
                      <a:pt x="256" y="188"/>
                    </a:lnTo>
                    <a:lnTo>
                      <a:pt x="264" y="195"/>
                    </a:lnTo>
                    <a:lnTo>
                      <a:pt x="267" y="206"/>
                    </a:lnTo>
                    <a:lnTo>
                      <a:pt x="267" y="250"/>
                    </a:lnTo>
                    <a:lnTo>
                      <a:pt x="264" y="260"/>
                    </a:lnTo>
                    <a:lnTo>
                      <a:pt x="256" y="268"/>
                    </a:lnTo>
                    <a:lnTo>
                      <a:pt x="246" y="271"/>
                    </a:lnTo>
                    <a:lnTo>
                      <a:pt x="174" y="271"/>
                    </a:lnTo>
                    <a:lnTo>
                      <a:pt x="174" y="434"/>
                    </a:lnTo>
                    <a:lnTo>
                      <a:pt x="171" y="445"/>
                    </a:lnTo>
                    <a:lnTo>
                      <a:pt x="164" y="452"/>
                    </a:lnTo>
                    <a:lnTo>
                      <a:pt x="153" y="456"/>
                    </a:lnTo>
                    <a:lnTo>
                      <a:pt x="70" y="456"/>
                    </a:lnTo>
                    <a:lnTo>
                      <a:pt x="60" y="452"/>
                    </a:lnTo>
                    <a:lnTo>
                      <a:pt x="52" y="445"/>
                    </a:lnTo>
                    <a:lnTo>
                      <a:pt x="50" y="434"/>
                    </a:lnTo>
                    <a:lnTo>
                      <a:pt x="50" y="271"/>
                    </a:lnTo>
                    <a:lnTo>
                      <a:pt x="20" y="271"/>
                    </a:lnTo>
                    <a:lnTo>
                      <a:pt x="10" y="267"/>
                    </a:lnTo>
                    <a:lnTo>
                      <a:pt x="2" y="259"/>
                    </a:lnTo>
                    <a:lnTo>
                      <a:pt x="0" y="249"/>
                    </a:lnTo>
                    <a:lnTo>
                      <a:pt x="0" y="206"/>
                    </a:lnTo>
                    <a:lnTo>
                      <a:pt x="2" y="195"/>
                    </a:lnTo>
                    <a:lnTo>
                      <a:pt x="10" y="188"/>
                    </a:lnTo>
                    <a:lnTo>
                      <a:pt x="20" y="185"/>
                    </a:lnTo>
                    <a:lnTo>
                      <a:pt x="50" y="185"/>
                    </a:lnTo>
                    <a:lnTo>
                      <a:pt x="50" y="118"/>
                    </a:lnTo>
                    <a:lnTo>
                      <a:pt x="52" y="92"/>
                    </a:lnTo>
                    <a:lnTo>
                      <a:pt x="58" y="70"/>
                    </a:lnTo>
                    <a:lnTo>
                      <a:pt x="68" y="49"/>
                    </a:lnTo>
                    <a:lnTo>
                      <a:pt x="83" y="32"/>
                    </a:lnTo>
                    <a:lnTo>
                      <a:pt x="101" y="19"/>
                    </a:lnTo>
                    <a:lnTo>
                      <a:pt x="122" y="9"/>
                    </a:lnTo>
                    <a:lnTo>
                      <a:pt x="146" y="2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EditPoints="1"/>
              </p:cNvSpPr>
              <p:nvPr/>
            </p:nvSpPr>
            <p:spPr bwMode="auto">
              <a:xfrm>
                <a:off x="3323" y="689"/>
                <a:ext cx="620" cy="612"/>
              </a:xfrm>
              <a:custGeom>
                <a:avLst/>
                <a:gdLst>
                  <a:gd name="T0" fmla="*/ 516 w 3721"/>
                  <a:gd name="T1" fmla="*/ 2919 h 3673"/>
                  <a:gd name="T2" fmla="*/ 466 w 3721"/>
                  <a:gd name="T3" fmla="*/ 3302 h 3673"/>
                  <a:gd name="T4" fmla="*/ 768 w 3721"/>
                  <a:gd name="T5" fmla="*/ 3533 h 3673"/>
                  <a:gd name="T6" fmla="*/ 1123 w 3721"/>
                  <a:gd name="T7" fmla="*/ 3387 h 3673"/>
                  <a:gd name="T8" fmla="*/ 1173 w 3721"/>
                  <a:gd name="T9" fmla="*/ 3004 h 3673"/>
                  <a:gd name="T10" fmla="*/ 872 w 3721"/>
                  <a:gd name="T11" fmla="*/ 2773 h 3673"/>
                  <a:gd name="T12" fmla="*/ 1489 w 3721"/>
                  <a:gd name="T13" fmla="*/ 1088 h 3673"/>
                  <a:gd name="T14" fmla="*/ 1146 w 3721"/>
                  <a:gd name="T15" fmla="*/ 1497 h 3673"/>
                  <a:gd name="T16" fmla="*/ 1151 w 3721"/>
                  <a:gd name="T17" fmla="*/ 2061 h 3673"/>
                  <a:gd name="T18" fmla="*/ 1291 w 3721"/>
                  <a:gd name="T19" fmla="*/ 2101 h 3673"/>
                  <a:gd name="T20" fmla="*/ 1750 w 3721"/>
                  <a:gd name="T21" fmla="*/ 1840 h 3673"/>
                  <a:gd name="T22" fmla="*/ 2029 w 3721"/>
                  <a:gd name="T23" fmla="*/ 1840 h 3673"/>
                  <a:gd name="T24" fmla="*/ 2489 w 3721"/>
                  <a:gd name="T25" fmla="*/ 2101 h 3673"/>
                  <a:gd name="T26" fmla="*/ 2627 w 3721"/>
                  <a:gd name="T27" fmla="*/ 2061 h 3673"/>
                  <a:gd name="T28" fmla="*/ 2632 w 3721"/>
                  <a:gd name="T29" fmla="*/ 1497 h 3673"/>
                  <a:gd name="T30" fmla="*/ 2289 w 3721"/>
                  <a:gd name="T31" fmla="*/ 1088 h 3673"/>
                  <a:gd name="T32" fmla="*/ 469 w 3721"/>
                  <a:gd name="T33" fmla="*/ 239 h 3673"/>
                  <a:gd name="T34" fmla="*/ 167 w 3721"/>
                  <a:gd name="T35" fmla="*/ 471 h 3673"/>
                  <a:gd name="T36" fmla="*/ 217 w 3721"/>
                  <a:gd name="T37" fmla="*/ 853 h 3673"/>
                  <a:gd name="T38" fmla="*/ 572 w 3721"/>
                  <a:gd name="T39" fmla="*/ 999 h 3673"/>
                  <a:gd name="T40" fmla="*/ 874 w 3721"/>
                  <a:gd name="T41" fmla="*/ 769 h 3673"/>
                  <a:gd name="T42" fmla="*/ 824 w 3721"/>
                  <a:gd name="T43" fmla="*/ 385 h 3673"/>
                  <a:gd name="T44" fmla="*/ 3202 w 3721"/>
                  <a:gd name="T45" fmla="*/ 136 h 3673"/>
                  <a:gd name="T46" fmla="*/ 2870 w 3721"/>
                  <a:gd name="T47" fmla="*/ 327 h 3673"/>
                  <a:gd name="T48" fmla="*/ 2870 w 3721"/>
                  <a:gd name="T49" fmla="*/ 713 h 3673"/>
                  <a:gd name="T50" fmla="*/ 3202 w 3721"/>
                  <a:gd name="T51" fmla="*/ 904 h 3673"/>
                  <a:gd name="T52" fmla="*/ 3533 w 3721"/>
                  <a:gd name="T53" fmla="*/ 713 h 3673"/>
                  <a:gd name="T54" fmla="*/ 3533 w 3721"/>
                  <a:gd name="T55" fmla="*/ 327 h 3673"/>
                  <a:gd name="T56" fmla="*/ 3202 w 3721"/>
                  <a:gd name="T57" fmla="*/ 136 h 3673"/>
                  <a:gd name="T58" fmla="*/ 3569 w 3721"/>
                  <a:gd name="T59" fmla="*/ 152 h 3673"/>
                  <a:gd name="T60" fmla="*/ 3718 w 3721"/>
                  <a:gd name="T61" fmla="*/ 581 h 3673"/>
                  <a:gd name="T62" fmla="*/ 3481 w 3721"/>
                  <a:gd name="T63" fmla="*/ 959 h 3673"/>
                  <a:gd name="T64" fmla="*/ 3028 w 3721"/>
                  <a:gd name="T65" fmla="*/ 1010 h 3673"/>
                  <a:gd name="T66" fmla="*/ 2793 w 3721"/>
                  <a:gd name="T67" fmla="*/ 1409 h 3673"/>
                  <a:gd name="T68" fmla="*/ 2832 w 3721"/>
                  <a:gd name="T69" fmla="*/ 2018 h 3673"/>
                  <a:gd name="T70" fmla="*/ 2490 w 3721"/>
                  <a:gd name="T71" fmla="*/ 2540 h 3673"/>
                  <a:gd name="T72" fmla="*/ 1889 w 3721"/>
                  <a:gd name="T73" fmla="*/ 2747 h 3673"/>
                  <a:gd name="T74" fmla="*/ 1224 w 3721"/>
                  <a:gd name="T75" fmla="*/ 2825 h 3673"/>
                  <a:gd name="T76" fmla="*/ 1327 w 3721"/>
                  <a:gd name="T77" fmla="*/ 3272 h 3673"/>
                  <a:gd name="T78" fmla="*/ 1048 w 3721"/>
                  <a:gd name="T79" fmla="*/ 3620 h 3673"/>
                  <a:gd name="T80" fmla="*/ 591 w 3721"/>
                  <a:gd name="T81" fmla="*/ 3620 h 3673"/>
                  <a:gd name="T82" fmla="*/ 313 w 3721"/>
                  <a:gd name="T83" fmla="*/ 3272 h 3673"/>
                  <a:gd name="T84" fmla="*/ 414 w 3721"/>
                  <a:gd name="T85" fmla="*/ 2828 h 3673"/>
                  <a:gd name="T86" fmla="*/ 820 w 3721"/>
                  <a:gd name="T87" fmla="*/ 2632 h 3673"/>
                  <a:gd name="T88" fmla="*/ 1222 w 3721"/>
                  <a:gd name="T89" fmla="*/ 2482 h 3673"/>
                  <a:gd name="T90" fmla="*/ 928 w 3721"/>
                  <a:gd name="T91" fmla="*/ 1937 h 3673"/>
                  <a:gd name="T92" fmla="*/ 1025 w 3721"/>
                  <a:gd name="T93" fmla="*/ 1322 h 3673"/>
                  <a:gd name="T94" fmla="*/ 633 w 3721"/>
                  <a:gd name="T95" fmla="*/ 1128 h 3673"/>
                  <a:gd name="T96" fmla="*/ 195 w 3721"/>
                  <a:gd name="T97" fmla="*/ 1025 h 3673"/>
                  <a:gd name="T98" fmla="*/ 0 w 3721"/>
                  <a:gd name="T99" fmla="*/ 620 h 3673"/>
                  <a:gd name="T100" fmla="*/ 195 w 3721"/>
                  <a:gd name="T101" fmla="*/ 213 h 3673"/>
                  <a:gd name="T102" fmla="*/ 639 w 3721"/>
                  <a:gd name="T103" fmla="*/ 113 h 3673"/>
                  <a:gd name="T104" fmla="*/ 988 w 3721"/>
                  <a:gd name="T105" fmla="*/ 390 h 3673"/>
                  <a:gd name="T106" fmla="*/ 994 w 3721"/>
                  <a:gd name="T107" fmla="*/ 836 h 3673"/>
                  <a:gd name="T108" fmla="*/ 1584 w 3721"/>
                  <a:gd name="T109" fmla="*/ 848 h 3673"/>
                  <a:gd name="T110" fmla="*/ 2209 w 3721"/>
                  <a:gd name="T111" fmla="*/ 852 h 3673"/>
                  <a:gd name="T112" fmla="*/ 2726 w 3721"/>
                  <a:gd name="T113" fmla="*/ 729 h 3673"/>
                  <a:gd name="T114" fmla="*/ 2735 w 3721"/>
                  <a:gd name="T115" fmla="*/ 291 h 3673"/>
                  <a:gd name="T116" fmla="*/ 3082 w 3721"/>
                  <a:gd name="T117" fmla="*/ 13 h 3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1" h="3673">
                    <a:moveTo>
                      <a:pt x="820" y="2769"/>
                    </a:moveTo>
                    <a:lnTo>
                      <a:pt x="768" y="2773"/>
                    </a:lnTo>
                    <a:lnTo>
                      <a:pt x="718" y="2784"/>
                    </a:lnTo>
                    <a:lnTo>
                      <a:pt x="671" y="2799"/>
                    </a:lnTo>
                    <a:lnTo>
                      <a:pt x="627" y="2822"/>
                    </a:lnTo>
                    <a:lnTo>
                      <a:pt x="585" y="2849"/>
                    </a:lnTo>
                    <a:lnTo>
                      <a:pt x="549" y="2882"/>
                    </a:lnTo>
                    <a:lnTo>
                      <a:pt x="516" y="2919"/>
                    </a:lnTo>
                    <a:lnTo>
                      <a:pt x="489" y="2960"/>
                    </a:lnTo>
                    <a:lnTo>
                      <a:pt x="466" y="3004"/>
                    </a:lnTo>
                    <a:lnTo>
                      <a:pt x="449" y="3051"/>
                    </a:lnTo>
                    <a:lnTo>
                      <a:pt x="439" y="3101"/>
                    </a:lnTo>
                    <a:lnTo>
                      <a:pt x="436" y="3153"/>
                    </a:lnTo>
                    <a:lnTo>
                      <a:pt x="439" y="3205"/>
                    </a:lnTo>
                    <a:lnTo>
                      <a:pt x="449" y="3254"/>
                    </a:lnTo>
                    <a:lnTo>
                      <a:pt x="466" y="3302"/>
                    </a:lnTo>
                    <a:lnTo>
                      <a:pt x="489" y="3346"/>
                    </a:lnTo>
                    <a:lnTo>
                      <a:pt x="516" y="3387"/>
                    </a:lnTo>
                    <a:lnTo>
                      <a:pt x="549" y="3424"/>
                    </a:lnTo>
                    <a:lnTo>
                      <a:pt x="585" y="3456"/>
                    </a:lnTo>
                    <a:lnTo>
                      <a:pt x="627" y="3483"/>
                    </a:lnTo>
                    <a:lnTo>
                      <a:pt x="671" y="3506"/>
                    </a:lnTo>
                    <a:lnTo>
                      <a:pt x="718" y="3523"/>
                    </a:lnTo>
                    <a:lnTo>
                      <a:pt x="768" y="3533"/>
                    </a:lnTo>
                    <a:lnTo>
                      <a:pt x="820" y="3536"/>
                    </a:lnTo>
                    <a:lnTo>
                      <a:pt x="872" y="3533"/>
                    </a:lnTo>
                    <a:lnTo>
                      <a:pt x="921" y="3523"/>
                    </a:lnTo>
                    <a:lnTo>
                      <a:pt x="969" y="3506"/>
                    </a:lnTo>
                    <a:lnTo>
                      <a:pt x="1013" y="3483"/>
                    </a:lnTo>
                    <a:lnTo>
                      <a:pt x="1053" y="3456"/>
                    </a:lnTo>
                    <a:lnTo>
                      <a:pt x="1091" y="3424"/>
                    </a:lnTo>
                    <a:lnTo>
                      <a:pt x="1123" y="3387"/>
                    </a:lnTo>
                    <a:lnTo>
                      <a:pt x="1151" y="3346"/>
                    </a:lnTo>
                    <a:lnTo>
                      <a:pt x="1173" y="3302"/>
                    </a:lnTo>
                    <a:lnTo>
                      <a:pt x="1190" y="3254"/>
                    </a:lnTo>
                    <a:lnTo>
                      <a:pt x="1200" y="3205"/>
                    </a:lnTo>
                    <a:lnTo>
                      <a:pt x="1204" y="3153"/>
                    </a:lnTo>
                    <a:lnTo>
                      <a:pt x="1200" y="3101"/>
                    </a:lnTo>
                    <a:lnTo>
                      <a:pt x="1190" y="3051"/>
                    </a:lnTo>
                    <a:lnTo>
                      <a:pt x="1173" y="3004"/>
                    </a:lnTo>
                    <a:lnTo>
                      <a:pt x="1151" y="2960"/>
                    </a:lnTo>
                    <a:lnTo>
                      <a:pt x="1123" y="2919"/>
                    </a:lnTo>
                    <a:lnTo>
                      <a:pt x="1091" y="2882"/>
                    </a:lnTo>
                    <a:lnTo>
                      <a:pt x="1053" y="2849"/>
                    </a:lnTo>
                    <a:lnTo>
                      <a:pt x="1013" y="2822"/>
                    </a:lnTo>
                    <a:lnTo>
                      <a:pt x="969" y="2799"/>
                    </a:lnTo>
                    <a:lnTo>
                      <a:pt x="921" y="2784"/>
                    </a:lnTo>
                    <a:lnTo>
                      <a:pt x="872" y="2773"/>
                    </a:lnTo>
                    <a:lnTo>
                      <a:pt x="820" y="2769"/>
                    </a:lnTo>
                    <a:close/>
                    <a:moveTo>
                      <a:pt x="1889" y="980"/>
                    </a:moveTo>
                    <a:lnTo>
                      <a:pt x="1817" y="983"/>
                    </a:lnTo>
                    <a:lnTo>
                      <a:pt x="1747" y="993"/>
                    </a:lnTo>
                    <a:lnTo>
                      <a:pt x="1679" y="1009"/>
                    </a:lnTo>
                    <a:lnTo>
                      <a:pt x="1612" y="1029"/>
                    </a:lnTo>
                    <a:lnTo>
                      <a:pt x="1550" y="1056"/>
                    </a:lnTo>
                    <a:lnTo>
                      <a:pt x="1489" y="1088"/>
                    </a:lnTo>
                    <a:lnTo>
                      <a:pt x="1433" y="1125"/>
                    </a:lnTo>
                    <a:lnTo>
                      <a:pt x="1379" y="1167"/>
                    </a:lnTo>
                    <a:lnTo>
                      <a:pt x="1329" y="1212"/>
                    </a:lnTo>
                    <a:lnTo>
                      <a:pt x="1283" y="1262"/>
                    </a:lnTo>
                    <a:lnTo>
                      <a:pt x="1242" y="1316"/>
                    </a:lnTo>
                    <a:lnTo>
                      <a:pt x="1205" y="1372"/>
                    </a:lnTo>
                    <a:lnTo>
                      <a:pt x="1173" y="1433"/>
                    </a:lnTo>
                    <a:lnTo>
                      <a:pt x="1146" y="1497"/>
                    </a:lnTo>
                    <a:lnTo>
                      <a:pt x="1125" y="1562"/>
                    </a:lnTo>
                    <a:lnTo>
                      <a:pt x="1109" y="1631"/>
                    </a:lnTo>
                    <a:lnTo>
                      <a:pt x="1100" y="1701"/>
                    </a:lnTo>
                    <a:lnTo>
                      <a:pt x="1096" y="1773"/>
                    </a:lnTo>
                    <a:lnTo>
                      <a:pt x="1100" y="1848"/>
                    </a:lnTo>
                    <a:lnTo>
                      <a:pt x="1111" y="1921"/>
                    </a:lnTo>
                    <a:lnTo>
                      <a:pt x="1128" y="1992"/>
                    </a:lnTo>
                    <a:lnTo>
                      <a:pt x="1151" y="2061"/>
                    </a:lnTo>
                    <a:lnTo>
                      <a:pt x="1180" y="2127"/>
                    </a:lnTo>
                    <a:lnTo>
                      <a:pt x="1215" y="2189"/>
                    </a:lnTo>
                    <a:lnTo>
                      <a:pt x="1254" y="2247"/>
                    </a:lnTo>
                    <a:lnTo>
                      <a:pt x="1260" y="2216"/>
                    </a:lnTo>
                    <a:lnTo>
                      <a:pt x="1266" y="2184"/>
                    </a:lnTo>
                    <a:lnTo>
                      <a:pt x="1272" y="2154"/>
                    </a:lnTo>
                    <a:lnTo>
                      <a:pt x="1280" y="2125"/>
                    </a:lnTo>
                    <a:lnTo>
                      <a:pt x="1291" y="2101"/>
                    </a:lnTo>
                    <a:lnTo>
                      <a:pt x="1301" y="2078"/>
                    </a:lnTo>
                    <a:lnTo>
                      <a:pt x="1313" y="2059"/>
                    </a:lnTo>
                    <a:lnTo>
                      <a:pt x="1327" y="2044"/>
                    </a:lnTo>
                    <a:lnTo>
                      <a:pt x="1342" y="2035"/>
                    </a:lnTo>
                    <a:lnTo>
                      <a:pt x="1651" y="1912"/>
                    </a:lnTo>
                    <a:lnTo>
                      <a:pt x="1723" y="1851"/>
                    </a:lnTo>
                    <a:lnTo>
                      <a:pt x="1735" y="1843"/>
                    </a:lnTo>
                    <a:lnTo>
                      <a:pt x="1750" y="1840"/>
                    </a:lnTo>
                    <a:lnTo>
                      <a:pt x="1764" y="1841"/>
                    </a:lnTo>
                    <a:lnTo>
                      <a:pt x="1777" y="1845"/>
                    </a:lnTo>
                    <a:lnTo>
                      <a:pt x="1788" y="1853"/>
                    </a:lnTo>
                    <a:lnTo>
                      <a:pt x="1889" y="1954"/>
                    </a:lnTo>
                    <a:lnTo>
                      <a:pt x="1989" y="1853"/>
                    </a:lnTo>
                    <a:lnTo>
                      <a:pt x="2002" y="1845"/>
                    </a:lnTo>
                    <a:lnTo>
                      <a:pt x="2014" y="1841"/>
                    </a:lnTo>
                    <a:lnTo>
                      <a:pt x="2029" y="1840"/>
                    </a:lnTo>
                    <a:lnTo>
                      <a:pt x="2043" y="1843"/>
                    </a:lnTo>
                    <a:lnTo>
                      <a:pt x="2055" y="1851"/>
                    </a:lnTo>
                    <a:lnTo>
                      <a:pt x="2127" y="1912"/>
                    </a:lnTo>
                    <a:lnTo>
                      <a:pt x="2435" y="2035"/>
                    </a:lnTo>
                    <a:lnTo>
                      <a:pt x="2451" y="2044"/>
                    </a:lnTo>
                    <a:lnTo>
                      <a:pt x="2465" y="2059"/>
                    </a:lnTo>
                    <a:lnTo>
                      <a:pt x="2477" y="2078"/>
                    </a:lnTo>
                    <a:lnTo>
                      <a:pt x="2489" y="2101"/>
                    </a:lnTo>
                    <a:lnTo>
                      <a:pt x="2498" y="2125"/>
                    </a:lnTo>
                    <a:lnTo>
                      <a:pt x="2505" y="2154"/>
                    </a:lnTo>
                    <a:lnTo>
                      <a:pt x="2512" y="2184"/>
                    </a:lnTo>
                    <a:lnTo>
                      <a:pt x="2519" y="2216"/>
                    </a:lnTo>
                    <a:lnTo>
                      <a:pt x="2524" y="2247"/>
                    </a:lnTo>
                    <a:lnTo>
                      <a:pt x="2564" y="2189"/>
                    </a:lnTo>
                    <a:lnTo>
                      <a:pt x="2598" y="2127"/>
                    </a:lnTo>
                    <a:lnTo>
                      <a:pt x="2627" y="2061"/>
                    </a:lnTo>
                    <a:lnTo>
                      <a:pt x="2651" y="1992"/>
                    </a:lnTo>
                    <a:lnTo>
                      <a:pt x="2668" y="1921"/>
                    </a:lnTo>
                    <a:lnTo>
                      <a:pt x="2678" y="1848"/>
                    </a:lnTo>
                    <a:lnTo>
                      <a:pt x="2682" y="1773"/>
                    </a:lnTo>
                    <a:lnTo>
                      <a:pt x="2678" y="1701"/>
                    </a:lnTo>
                    <a:lnTo>
                      <a:pt x="2669" y="1631"/>
                    </a:lnTo>
                    <a:lnTo>
                      <a:pt x="2653" y="1562"/>
                    </a:lnTo>
                    <a:lnTo>
                      <a:pt x="2632" y="1497"/>
                    </a:lnTo>
                    <a:lnTo>
                      <a:pt x="2606" y="1433"/>
                    </a:lnTo>
                    <a:lnTo>
                      <a:pt x="2573" y="1374"/>
                    </a:lnTo>
                    <a:lnTo>
                      <a:pt x="2537" y="1316"/>
                    </a:lnTo>
                    <a:lnTo>
                      <a:pt x="2495" y="1262"/>
                    </a:lnTo>
                    <a:lnTo>
                      <a:pt x="2449" y="1212"/>
                    </a:lnTo>
                    <a:lnTo>
                      <a:pt x="2399" y="1167"/>
                    </a:lnTo>
                    <a:lnTo>
                      <a:pt x="2346" y="1125"/>
                    </a:lnTo>
                    <a:lnTo>
                      <a:pt x="2289" y="1088"/>
                    </a:lnTo>
                    <a:lnTo>
                      <a:pt x="2229" y="1056"/>
                    </a:lnTo>
                    <a:lnTo>
                      <a:pt x="2166" y="1029"/>
                    </a:lnTo>
                    <a:lnTo>
                      <a:pt x="2100" y="1009"/>
                    </a:lnTo>
                    <a:lnTo>
                      <a:pt x="2031" y="993"/>
                    </a:lnTo>
                    <a:lnTo>
                      <a:pt x="1961" y="983"/>
                    </a:lnTo>
                    <a:lnTo>
                      <a:pt x="1889" y="980"/>
                    </a:lnTo>
                    <a:close/>
                    <a:moveTo>
                      <a:pt x="521" y="236"/>
                    </a:moveTo>
                    <a:lnTo>
                      <a:pt x="469" y="239"/>
                    </a:lnTo>
                    <a:lnTo>
                      <a:pt x="419" y="249"/>
                    </a:lnTo>
                    <a:lnTo>
                      <a:pt x="371" y="266"/>
                    </a:lnTo>
                    <a:lnTo>
                      <a:pt x="326" y="288"/>
                    </a:lnTo>
                    <a:lnTo>
                      <a:pt x="286" y="316"/>
                    </a:lnTo>
                    <a:lnTo>
                      <a:pt x="250" y="349"/>
                    </a:lnTo>
                    <a:lnTo>
                      <a:pt x="217" y="385"/>
                    </a:lnTo>
                    <a:lnTo>
                      <a:pt x="189" y="425"/>
                    </a:lnTo>
                    <a:lnTo>
                      <a:pt x="167" y="471"/>
                    </a:lnTo>
                    <a:lnTo>
                      <a:pt x="150" y="518"/>
                    </a:lnTo>
                    <a:lnTo>
                      <a:pt x="140" y="568"/>
                    </a:lnTo>
                    <a:lnTo>
                      <a:pt x="137" y="620"/>
                    </a:lnTo>
                    <a:lnTo>
                      <a:pt x="140" y="672"/>
                    </a:lnTo>
                    <a:lnTo>
                      <a:pt x="150" y="721"/>
                    </a:lnTo>
                    <a:lnTo>
                      <a:pt x="167" y="769"/>
                    </a:lnTo>
                    <a:lnTo>
                      <a:pt x="189" y="813"/>
                    </a:lnTo>
                    <a:lnTo>
                      <a:pt x="217" y="853"/>
                    </a:lnTo>
                    <a:lnTo>
                      <a:pt x="250" y="890"/>
                    </a:lnTo>
                    <a:lnTo>
                      <a:pt x="286" y="923"/>
                    </a:lnTo>
                    <a:lnTo>
                      <a:pt x="326" y="950"/>
                    </a:lnTo>
                    <a:lnTo>
                      <a:pt x="371" y="973"/>
                    </a:lnTo>
                    <a:lnTo>
                      <a:pt x="419" y="989"/>
                    </a:lnTo>
                    <a:lnTo>
                      <a:pt x="469" y="999"/>
                    </a:lnTo>
                    <a:lnTo>
                      <a:pt x="521" y="1003"/>
                    </a:lnTo>
                    <a:lnTo>
                      <a:pt x="572" y="999"/>
                    </a:lnTo>
                    <a:lnTo>
                      <a:pt x="622" y="989"/>
                    </a:lnTo>
                    <a:lnTo>
                      <a:pt x="670" y="973"/>
                    </a:lnTo>
                    <a:lnTo>
                      <a:pt x="714" y="950"/>
                    </a:lnTo>
                    <a:lnTo>
                      <a:pt x="754" y="923"/>
                    </a:lnTo>
                    <a:lnTo>
                      <a:pt x="791" y="890"/>
                    </a:lnTo>
                    <a:lnTo>
                      <a:pt x="824" y="853"/>
                    </a:lnTo>
                    <a:lnTo>
                      <a:pt x="851" y="813"/>
                    </a:lnTo>
                    <a:lnTo>
                      <a:pt x="874" y="769"/>
                    </a:lnTo>
                    <a:lnTo>
                      <a:pt x="890" y="721"/>
                    </a:lnTo>
                    <a:lnTo>
                      <a:pt x="900" y="672"/>
                    </a:lnTo>
                    <a:lnTo>
                      <a:pt x="904" y="620"/>
                    </a:lnTo>
                    <a:lnTo>
                      <a:pt x="900" y="568"/>
                    </a:lnTo>
                    <a:lnTo>
                      <a:pt x="890" y="518"/>
                    </a:lnTo>
                    <a:lnTo>
                      <a:pt x="874" y="471"/>
                    </a:lnTo>
                    <a:lnTo>
                      <a:pt x="851" y="425"/>
                    </a:lnTo>
                    <a:lnTo>
                      <a:pt x="824" y="385"/>
                    </a:lnTo>
                    <a:lnTo>
                      <a:pt x="791" y="349"/>
                    </a:lnTo>
                    <a:lnTo>
                      <a:pt x="754" y="316"/>
                    </a:lnTo>
                    <a:lnTo>
                      <a:pt x="714" y="288"/>
                    </a:lnTo>
                    <a:lnTo>
                      <a:pt x="670" y="266"/>
                    </a:lnTo>
                    <a:lnTo>
                      <a:pt x="622" y="249"/>
                    </a:lnTo>
                    <a:lnTo>
                      <a:pt x="572" y="239"/>
                    </a:lnTo>
                    <a:lnTo>
                      <a:pt x="521" y="236"/>
                    </a:lnTo>
                    <a:close/>
                    <a:moveTo>
                      <a:pt x="3202" y="136"/>
                    </a:moveTo>
                    <a:lnTo>
                      <a:pt x="3150" y="140"/>
                    </a:lnTo>
                    <a:lnTo>
                      <a:pt x="3099" y="150"/>
                    </a:lnTo>
                    <a:lnTo>
                      <a:pt x="3053" y="167"/>
                    </a:lnTo>
                    <a:lnTo>
                      <a:pt x="3008" y="190"/>
                    </a:lnTo>
                    <a:lnTo>
                      <a:pt x="2967" y="217"/>
                    </a:lnTo>
                    <a:lnTo>
                      <a:pt x="2931" y="249"/>
                    </a:lnTo>
                    <a:lnTo>
                      <a:pt x="2898" y="285"/>
                    </a:lnTo>
                    <a:lnTo>
                      <a:pt x="2870" y="327"/>
                    </a:lnTo>
                    <a:lnTo>
                      <a:pt x="2849" y="371"/>
                    </a:lnTo>
                    <a:lnTo>
                      <a:pt x="2832" y="419"/>
                    </a:lnTo>
                    <a:lnTo>
                      <a:pt x="2822" y="468"/>
                    </a:lnTo>
                    <a:lnTo>
                      <a:pt x="2818" y="520"/>
                    </a:lnTo>
                    <a:lnTo>
                      <a:pt x="2822" y="572"/>
                    </a:lnTo>
                    <a:lnTo>
                      <a:pt x="2832" y="622"/>
                    </a:lnTo>
                    <a:lnTo>
                      <a:pt x="2849" y="669"/>
                    </a:lnTo>
                    <a:lnTo>
                      <a:pt x="2870" y="713"/>
                    </a:lnTo>
                    <a:lnTo>
                      <a:pt x="2898" y="754"/>
                    </a:lnTo>
                    <a:lnTo>
                      <a:pt x="2931" y="791"/>
                    </a:lnTo>
                    <a:lnTo>
                      <a:pt x="2967" y="824"/>
                    </a:lnTo>
                    <a:lnTo>
                      <a:pt x="3008" y="851"/>
                    </a:lnTo>
                    <a:lnTo>
                      <a:pt x="3053" y="874"/>
                    </a:lnTo>
                    <a:lnTo>
                      <a:pt x="3099" y="889"/>
                    </a:lnTo>
                    <a:lnTo>
                      <a:pt x="3150" y="900"/>
                    </a:lnTo>
                    <a:lnTo>
                      <a:pt x="3202" y="904"/>
                    </a:lnTo>
                    <a:lnTo>
                      <a:pt x="3254" y="900"/>
                    </a:lnTo>
                    <a:lnTo>
                      <a:pt x="3304" y="889"/>
                    </a:lnTo>
                    <a:lnTo>
                      <a:pt x="3351" y="874"/>
                    </a:lnTo>
                    <a:lnTo>
                      <a:pt x="3395" y="851"/>
                    </a:lnTo>
                    <a:lnTo>
                      <a:pt x="3436" y="824"/>
                    </a:lnTo>
                    <a:lnTo>
                      <a:pt x="3473" y="791"/>
                    </a:lnTo>
                    <a:lnTo>
                      <a:pt x="3506" y="754"/>
                    </a:lnTo>
                    <a:lnTo>
                      <a:pt x="3533" y="713"/>
                    </a:lnTo>
                    <a:lnTo>
                      <a:pt x="3556" y="669"/>
                    </a:lnTo>
                    <a:lnTo>
                      <a:pt x="3571" y="622"/>
                    </a:lnTo>
                    <a:lnTo>
                      <a:pt x="3581" y="572"/>
                    </a:lnTo>
                    <a:lnTo>
                      <a:pt x="3585" y="520"/>
                    </a:lnTo>
                    <a:lnTo>
                      <a:pt x="3581" y="468"/>
                    </a:lnTo>
                    <a:lnTo>
                      <a:pt x="3571" y="419"/>
                    </a:lnTo>
                    <a:lnTo>
                      <a:pt x="3556" y="371"/>
                    </a:lnTo>
                    <a:lnTo>
                      <a:pt x="3533" y="327"/>
                    </a:lnTo>
                    <a:lnTo>
                      <a:pt x="3506" y="285"/>
                    </a:lnTo>
                    <a:lnTo>
                      <a:pt x="3473" y="249"/>
                    </a:lnTo>
                    <a:lnTo>
                      <a:pt x="3436" y="217"/>
                    </a:lnTo>
                    <a:lnTo>
                      <a:pt x="3395" y="190"/>
                    </a:lnTo>
                    <a:lnTo>
                      <a:pt x="3351" y="167"/>
                    </a:lnTo>
                    <a:lnTo>
                      <a:pt x="3304" y="150"/>
                    </a:lnTo>
                    <a:lnTo>
                      <a:pt x="3254" y="140"/>
                    </a:lnTo>
                    <a:lnTo>
                      <a:pt x="3202" y="136"/>
                    </a:lnTo>
                    <a:close/>
                    <a:moveTo>
                      <a:pt x="3202" y="0"/>
                    </a:moveTo>
                    <a:lnTo>
                      <a:pt x="3262" y="3"/>
                    </a:lnTo>
                    <a:lnTo>
                      <a:pt x="3321" y="13"/>
                    </a:lnTo>
                    <a:lnTo>
                      <a:pt x="3377" y="30"/>
                    </a:lnTo>
                    <a:lnTo>
                      <a:pt x="3430" y="53"/>
                    </a:lnTo>
                    <a:lnTo>
                      <a:pt x="3481" y="81"/>
                    </a:lnTo>
                    <a:lnTo>
                      <a:pt x="3527" y="114"/>
                    </a:lnTo>
                    <a:lnTo>
                      <a:pt x="3569" y="152"/>
                    </a:lnTo>
                    <a:lnTo>
                      <a:pt x="3607" y="195"/>
                    </a:lnTo>
                    <a:lnTo>
                      <a:pt x="3641" y="241"/>
                    </a:lnTo>
                    <a:lnTo>
                      <a:pt x="3670" y="291"/>
                    </a:lnTo>
                    <a:lnTo>
                      <a:pt x="3692" y="345"/>
                    </a:lnTo>
                    <a:lnTo>
                      <a:pt x="3708" y="401"/>
                    </a:lnTo>
                    <a:lnTo>
                      <a:pt x="3718" y="459"/>
                    </a:lnTo>
                    <a:lnTo>
                      <a:pt x="3721" y="520"/>
                    </a:lnTo>
                    <a:lnTo>
                      <a:pt x="3718" y="581"/>
                    </a:lnTo>
                    <a:lnTo>
                      <a:pt x="3708" y="639"/>
                    </a:lnTo>
                    <a:lnTo>
                      <a:pt x="3692" y="695"/>
                    </a:lnTo>
                    <a:lnTo>
                      <a:pt x="3670" y="748"/>
                    </a:lnTo>
                    <a:lnTo>
                      <a:pt x="3641" y="799"/>
                    </a:lnTo>
                    <a:lnTo>
                      <a:pt x="3607" y="845"/>
                    </a:lnTo>
                    <a:lnTo>
                      <a:pt x="3569" y="888"/>
                    </a:lnTo>
                    <a:lnTo>
                      <a:pt x="3527" y="925"/>
                    </a:lnTo>
                    <a:lnTo>
                      <a:pt x="3481" y="959"/>
                    </a:lnTo>
                    <a:lnTo>
                      <a:pt x="3430" y="988"/>
                    </a:lnTo>
                    <a:lnTo>
                      <a:pt x="3377" y="1010"/>
                    </a:lnTo>
                    <a:lnTo>
                      <a:pt x="3321" y="1027"/>
                    </a:lnTo>
                    <a:lnTo>
                      <a:pt x="3262" y="1037"/>
                    </a:lnTo>
                    <a:lnTo>
                      <a:pt x="3202" y="1041"/>
                    </a:lnTo>
                    <a:lnTo>
                      <a:pt x="3142" y="1037"/>
                    </a:lnTo>
                    <a:lnTo>
                      <a:pt x="3084" y="1027"/>
                    </a:lnTo>
                    <a:lnTo>
                      <a:pt x="3028" y="1010"/>
                    </a:lnTo>
                    <a:lnTo>
                      <a:pt x="2975" y="989"/>
                    </a:lnTo>
                    <a:lnTo>
                      <a:pt x="2925" y="960"/>
                    </a:lnTo>
                    <a:lnTo>
                      <a:pt x="2879" y="928"/>
                    </a:lnTo>
                    <a:lnTo>
                      <a:pt x="2647" y="1160"/>
                    </a:lnTo>
                    <a:lnTo>
                      <a:pt x="2689" y="1218"/>
                    </a:lnTo>
                    <a:lnTo>
                      <a:pt x="2729" y="1279"/>
                    </a:lnTo>
                    <a:lnTo>
                      <a:pt x="2763" y="1342"/>
                    </a:lnTo>
                    <a:lnTo>
                      <a:pt x="2793" y="1409"/>
                    </a:lnTo>
                    <a:lnTo>
                      <a:pt x="2818" y="1477"/>
                    </a:lnTo>
                    <a:lnTo>
                      <a:pt x="2837" y="1549"/>
                    </a:lnTo>
                    <a:lnTo>
                      <a:pt x="2852" y="1622"/>
                    </a:lnTo>
                    <a:lnTo>
                      <a:pt x="2861" y="1696"/>
                    </a:lnTo>
                    <a:lnTo>
                      <a:pt x="2863" y="1773"/>
                    </a:lnTo>
                    <a:lnTo>
                      <a:pt x="2860" y="1857"/>
                    </a:lnTo>
                    <a:lnTo>
                      <a:pt x="2850" y="1939"/>
                    </a:lnTo>
                    <a:lnTo>
                      <a:pt x="2832" y="2018"/>
                    </a:lnTo>
                    <a:lnTo>
                      <a:pt x="2809" y="2096"/>
                    </a:lnTo>
                    <a:lnTo>
                      <a:pt x="2779" y="2169"/>
                    </a:lnTo>
                    <a:lnTo>
                      <a:pt x="2744" y="2242"/>
                    </a:lnTo>
                    <a:lnTo>
                      <a:pt x="2703" y="2309"/>
                    </a:lnTo>
                    <a:lnTo>
                      <a:pt x="2657" y="2373"/>
                    </a:lnTo>
                    <a:lnTo>
                      <a:pt x="2605" y="2432"/>
                    </a:lnTo>
                    <a:lnTo>
                      <a:pt x="2549" y="2489"/>
                    </a:lnTo>
                    <a:lnTo>
                      <a:pt x="2490" y="2540"/>
                    </a:lnTo>
                    <a:lnTo>
                      <a:pt x="2425" y="2586"/>
                    </a:lnTo>
                    <a:lnTo>
                      <a:pt x="2358" y="2627"/>
                    </a:lnTo>
                    <a:lnTo>
                      <a:pt x="2286" y="2663"/>
                    </a:lnTo>
                    <a:lnTo>
                      <a:pt x="2212" y="2692"/>
                    </a:lnTo>
                    <a:lnTo>
                      <a:pt x="2135" y="2716"/>
                    </a:lnTo>
                    <a:lnTo>
                      <a:pt x="2055" y="2733"/>
                    </a:lnTo>
                    <a:lnTo>
                      <a:pt x="1974" y="2743"/>
                    </a:lnTo>
                    <a:lnTo>
                      <a:pt x="1889" y="2747"/>
                    </a:lnTo>
                    <a:lnTo>
                      <a:pt x="1814" y="2744"/>
                    </a:lnTo>
                    <a:lnTo>
                      <a:pt x="1741" y="2736"/>
                    </a:lnTo>
                    <a:lnTo>
                      <a:pt x="1670" y="2723"/>
                    </a:lnTo>
                    <a:lnTo>
                      <a:pt x="1600" y="2703"/>
                    </a:lnTo>
                    <a:lnTo>
                      <a:pt x="1533" y="2680"/>
                    </a:lnTo>
                    <a:lnTo>
                      <a:pt x="1468" y="2651"/>
                    </a:lnTo>
                    <a:lnTo>
                      <a:pt x="1406" y="2619"/>
                    </a:lnTo>
                    <a:lnTo>
                      <a:pt x="1224" y="2825"/>
                    </a:lnTo>
                    <a:lnTo>
                      <a:pt x="1258" y="2872"/>
                    </a:lnTo>
                    <a:lnTo>
                      <a:pt x="1286" y="2922"/>
                    </a:lnTo>
                    <a:lnTo>
                      <a:pt x="1309" y="2977"/>
                    </a:lnTo>
                    <a:lnTo>
                      <a:pt x="1326" y="3033"/>
                    </a:lnTo>
                    <a:lnTo>
                      <a:pt x="1337" y="3092"/>
                    </a:lnTo>
                    <a:lnTo>
                      <a:pt x="1340" y="3153"/>
                    </a:lnTo>
                    <a:lnTo>
                      <a:pt x="1337" y="3214"/>
                    </a:lnTo>
                    <a:lnTo>
                      <a:pt x="1327" y="3272"/>
                    </a:lnTo>
                    <a:lnTo>
                      <a:pt x="1310" y="3328"/>
                    </a:lnTo>
                    <a:lnTo>
                      <a:pt x="1287" y="3382"/>
                    </a:lnTo>
                    <a:lnTo>
                      <a:pt x="1259" y="3431"/>
                    </a:lnTo>
                    <a:lnTo>
                      <a:pt x="1225" y="3478"/>
                    </a:lnTo>
                    <a:lnTo>
                      <a:pt x="1188" y="3521"/>
                    </a:lnTo>
                    <a:lnTo>
                      <a:pt x="1145" y="3559"/>
                    </a:lnTo>
                    <a:lnTo>
                      <a:pt x="1099" y="3592"/>
                    </a:lnTo>
                    <a:lnTo>
                      <a:pt x="1048" y="3620"/>
                    </a:lnTo>
                    <a:lnTo>
                      <a:pt x="995" y="3643"/>
                    </a:lnTo>
                    <a:lnTo>
                      <a:pt x="938" y="3659"/>
                    </a:lnTo>
                    <a:lnTo>
                      <a:pt x="881" y="3670"/>
                    </a:lnTo>
                    <a:lnTo>
                      <a:pt x="820" y="3673"/>
                    </a:lnTo>
                    <a:lnTo>
                      <a:pt x="759" y="3670"/>
                    </a:lnTo>
                    <a:lnTo>
                      <a:pt x="700" y="3659"/>
                    </a:lnTo>
                    <a:lnTo>
                      <a:pt x="645" y="3643"/>
                    </a:lnTo>
                    <a:lnTo>
                      <a:pt x="591" y="3620"/>
                    </a:lnTo>
                    <a:lnTo>
                      <a:pt x="541" y="3592"/>
                    </a:lnTo>
                    <a:lnTo>
                      <a:pt x="495" y="3559"/>
                    </a:lnTo>
                    <a:lnTo>
                      <a:pt x="452" y="3521"/>
                    </a:lnTo>
                    <a:lnTo>
                      <a:pt x="414" y="3478"/>
                    </a:lnTo>
                    <a:lnTo>
                      <a:pt x="381" y="3431"/>
                    </a:lnTo>
                    <a:lnTo>
                      <a:pt x="352" y="3382"/>
                    </a:lnTo>
                    <a:lnTo>
                      <a:pt x="330" y="3328"/>
                    </a:lnTo>
                    <a:lnTo>
                      <a:pt x="313" y="3272"/>
                    </a:lnTo>
                    <a:lnTo>
                      <a:pt x="303" y="3214"/>
                    </a:lnTo>
                    <a:lnTo>
                      <a:pt x="299" y="3153"/>
                    </a:lnTo>
                    <a:lnTo>
                      <a:pt x="303" y="3092"/>
                    </a:lnTo>
                    <a:lnTo>
                      <a:pt x="313" y="3034"/>
                    </a:lnTo>
                    <a:lnTo>
                      <a:pt x="330" y="2978"/>
                    </a:lnTo>
                    <a:lnTo>
                      <a:pt x="352" y="2925"/>
                    </a:lnTo>
                    <a:lnTo>
                      <a:pt x="381" y="2874"/>
                    </a:lnTo>
                    <a:lnTo>
                      <a:pt x="414" y="2828"/>
                    </a:lnTo>
                    <a:lnTo>
                      <a:pt x="452" y="2785"/>
                    </a:lnTo>
                    <a:lnTo>
                      <a:pt x="495" y="2747"/>
                    </a:lnTo>
                    <a:lnTo>
                      <a:pt x="541" y="2714"/>
                    </a:lnTo>
                    <a:lnTo>
                      <a:pt x="591" y="2685"/>
                    </a:lnTo>
                    <a:lnTo>
                      <a:pt x="645" y="2663"/>
                    </a:lnTo>
                    <a:lnTo>
                      <a:pt x="700" y="2646"/>
                    </a:lnTo>
                    <a:lnTo>
                      <a:pt x="759" y="2636"/>
                    </a:lnTo>
                    <a:lnTo>
                      <a:pt x="820" y="2632"/>
                    </a:lnTo>
                    <a:lnTo>
                      <a:pt x="874" y="2636"/>
                    </a:lnTo>
                    <a:lnTo>
                      <a:pt x="926" y="2644"/>
                    </a:lnTo>
                    <a:lnTo>
                      <a:pt x="976" y="2657"/>
                    </a:lnTo>
                    <a:lnTo>
                      <a:pt x="1024" y="2674"/>
                    </a:lnTo>
                    <a:lnTo>
                      <a:pt x="1070" y="2697"/>
                    </a:lnTo>
                    <a:lnTo>
                      <a:pt x="1113" y="2724"/>
                    </a:lnTo>
                    <a:lnTo>
                      <a:pt x="1280" y="2533"/>
                    </a:lnTo>
                    <a:lnTo>
                      <a:pt x="1222" y="2482"/>
                    </a:lnTo>
                    <a:lnTo>
                      <a:pt x="1167" y="2427"/>
                    </a:lnTo>
                    <a:lnTo>
                      <a:pt x="1118" y="2367"/>
                    </a:lnTo>
                    <a:lnTo>
                      <a:pt x="1073" y="2304"/>
                    </a:lnTo>
                    <a:lnTo>
                      <a:pt x="1032" y="2236"/>
                    </a:lnTo>
                    <a:lnTo>
                      <a:pt x="997" y="2166"/>
                    </a:lnTo>
                    <a:lnTo>
                      <a:pt x="969" y="2092"/>
                    </a:lnTo>
                    <a:lnTo>
                      <a:pt x="945" y="2016"/>
                    </a:lnTo>
                    <a:lnTo>
                      <a:pt x="928" y="1937"/>
                    </a:lnTo>
                    <a:lnTo>
                      <a:pt x="918" y="1856"/>
                    </a:lnTo>
                    <a:lnTo>
                      <a:pt x="915" y="1773"/>
                    </a:lnTo>
                    <a:lnTo>
                      <a:pt x="918" y="1692"/>
                    </a:lnTo>
                    <a:lnTo>
                      <a:pt x="928" y="1613"/>
                    </a:lnTo>
                    <a:lnTo>
                      <a:pt x="944" y="1537"/>
                    </a:lnTo>
                    <a:lnTo>
                      <a:pt x="965" y="1463"/>
                    </a:lnTo>
                    <a:lnTo>
                      <a:pt x="992" y="1391"/>
                    </a:lnTo>
                    <a:lnTo>
                      <a:pt x="1025" y="1322"/>
                    </a:lnTo>
                    <a:lnTo>
                      <a:pt x="1064" y="1256"/>
                    </a:lnTo>
                    <a:lnTo>
                      <a:pt x="1107" y="1193"/>
                    </a:lnTo>
                    <a:lnTo>
                      <a:pt x="874" y="1001"/>
                    </a:lnTo>
                    <a:lnTo>
                      <a:pt x="832" y="1035"/>
                    </a:lnTo>
                    <a:lnTo>
                      <a:pt x="787" y="1065"/>
                    </a:lnTo>
                    <a:lnTo>
                      <a:pt x="738" y="1091"/>
                    </a:lnTo>
                    <a:lnTo>
                      <a:pt x="688" y="1112"/>
                    </a:lnTo>
                    <a:lnTo>
                      <a:pt x="633" y="1128"/>
                    </a:lnTo>
                    <a:lnTo>
                      <a:pt x="578" y="1137"/>
                    </a:lnTo>
                    <a:lnTo>
                      <a:pt x="521" y="1140"/>
                    </a:lnTo>
                    <a:lnTo>
                      <a:pt x="460" y="1137"/>
                    </a:lnTo>
                    <a:lnTo>
                      <a:pt x="401" y="1125"/>
                    </a:lnTo>
                    <a:lnTo>
                      <a:pt x="346" y="1109"/>
                    </a:lnTo>
                    <a:lnTo>
                      <a:pt x="291" y="1087"/>
                    </a:lnTo>
                    <a:lnTo>
                      <a:pt x="242" y="1059"/>
                    </a:lnTo>
                    <a:lnTo>
                      <a:pt x="195" y="1025"/>
                    </a:lnTo>
                    <a:lnTo>
                      <a:pt x="152" y="986"/>
                    </a:lnTo>
                    <a:lnTo>
                      <a:pt x="114" y="945"/>
                    </a:lnTo>
                    <a:lnTo>
                      <a:pt x="81" y="898"/>
                    </a:lnTo>
                    <a:lnTo>
                      <a:pt x="53" y="848"/>
                    </a:lnTo>
                    <a:lnTo>
                      <a:pt x="30" y="795"/>
                    </a:lnTo>
                    <a:lnTo>
                      <a:pt x="14" y="738"/>
                    </a:lnTo>
                    <a:lnTo>
                      <a:pt x="3" y="679"/>
                    </a:lnTo>
                    <a:lnTo>
                      <a:pt x="0" y="620"/>
                    </a:lnTo>
                    <a:lnTo>
                      <a:pt x="3" y="559"/>
                    </a:lnTo>
                    <a:lnTo>
                      <a:pt x="14" y="500"/>
                    </a:lnTo>
                    <a:lnTo>
                      <a:pt x="30" y="445"/>
                    </a:lnTo>
                    <a:lnTo>
                      <a:pt x="53" y="390"/>
                    </a:lnTo>
                    <a:lnTo>
                      <a:pt x="81" y="341"/>
                    </a:lnTo>
                    <a:lnTo>
                      <a:pt x="114" y="294"/>
                    </a:lnTo>
                    <a:lnTo>
                      <a:pt x="152" y="252"/>
                    </a:lnTo>
                    <a:lnTo>
                      <a:pt x="195" y="213"/>
                    </a:lnTo>
                    <a:lnTo>
                      <a:pt x="242" y="180"/>
                    </a:lnTo>
                    <a:lnTo>
                      <a:pt x="291" y="152"/>
                    </a:lnTo>
                    <a:lnTo>
                      <a:pt x="346" y="130"/>
                    </a:lnTo>
                    <a:lnTo>
                      <a:pt x="401" y="113"/>
                    </a:lnTo>
                    <a:lnTo>
                      <a:pt x="460" y="103"/>
                    </a:lnTo>
                    <a:lnTo>
                      <a:pt x="521" y="99"/>
                    </a:lnTo>
                    <a:lnTo>
                      <a:pt x="580" y="103"/>
                    </a:lnTo>
                    <a:lnTo>
                      <a:pt x="639" y="113"/>
                    </a:lnTo>
                    <a:lnTo>
                      <a:pt x="696" y="130"/>
                    </a:lnTo>
                    <a:lnTo>
                      <a:pt x="749" y="152"/>
                    </a:lnTo>
                    <a:lnTo>
                      <a:pt x="799" y="180"/>
                    </a:lnTo>
                    <a:lnTo>
                      <a:pt x="846" y="213"/>
                    </a:lnTo>
                    <a:lnTo>
                      <a:pt x="889" y="252"/>
                    </a:lnTo>
                    <a:lnTo>
                      <a:pt x="926" y="294"/>
                    </a:lnTo>
                    <a:lnTo>
                      <a:pt x="960" y="341"/>
                    </a:lnTo>
                    <a:lnTo>
                      <a:pt x="988" y="390"/>
                    </a:lnTo>
                    <a:lnTo>
                      <a:pt x="1011" y="445"/>
                    </a:lnTo>
                    <a:lnTo>
                      <a:pt x="1026" y="500"/>
                    </a:lnTo>
                    <a:lnTo>
                      <a:pt x="1038" y="559"/>
                    </a:lnTo>
                    <a:lnTo>
                      <a:pt x="1041" y="620"/>
                    </a:lnTo>
                    <a:lnTo>
                      <a:pt x="1038" y="676"/>
                    </a:lnTo>
                    <a:lnTo>
                      <a:pt x="1029" y="732"/>
                    </a:lnTo>
                    <a:lnTo>
                      <a:pt x="1014" y="786"/>
                    </a:lnTo>
                    <a:lnTo>
                      <a:pt x="994" y="836"/>
                    </a:lnTo>
                    <a:lnTo>
                      <a:pt x="968" y="884"/>
                    </a:lnTo>
                    <a:lnTo>
                      <a:pt x="1205" y="1080"/>
                    </a:lnTo>
                    <a:lnTo>
                      <a:pt x="1260" y="1029"/>
                    </a:lnTo>
                    <a:lnTo>
                      <a:pt x="1318" y="984"/>
                    </a:lnTo>
                    <a:lnTo>
                      <a:pt x="1380" y="942"/>
                    </a:lnTo>
                    <a:lnTo>
                      <a:pt x="1445" y="906"/>
                    </a:lnTo>
                    <a:lnTo>
                      <a:pt x="1513" y="874"/>
                    </a:lnTo>
                    <a:lnTo>
                      <a:pt x="1584" y="848"/>
                    </a:lnTo>
                    <a:lnTo>
                      <a:pt x="1658" y="826"/>
                    </a:lnTo>
                    <a:lnTo>
                      <a:pt x="1733" y="811"/>
                    </a:lnTo>
                    <a:lnTo>
                      <a:pt x="1810" y="801"/>
                    </a:lnTo>
                    <a:lnTo>
                      <a:pt x="1889" y="799"/>
                    </a:lnTo>
                    <a:lnTo>
                      <a:pt x="1973" y="802"/>
                    </a:lnTo>
                    <a:lnTo>
                      <a:pt x="2054" y="813"/>
                    </a:lnTo>
                    <a:lnTo>
                      <a:pt x="2133" y="830"/>
                    </a:lnTo>
                    <a:lnTo>
                      <a:pt x="2209" y="852"/>
                    </a:lnTo>
                    <a:lnTo>
                      <a:pt x="2283" y="881"/>
                    </a:lnTo>
                    <a:lnTo>
                      <a:pt x="2353" y="916"/>
                    </a:lnTo>
                    <a:lnTo>
                      <a:pt x="2421" y="956"/>
                    </a:lnTo>
                    <a:lnTo>
                      <a:pt x="2484" y="1001"/>
                    </a:lnTo>
                    <a:lnTo>
                      <a:pt x="2544" y="1052"/>
                    </a:lnTo>
                    <a:lnTo>
                      <a:pt x="2776" y="819"/>
                    </a:lnTo>
                    <a:lnTo>
                      <a:pt x="2748" y="775"/>
                    </a:lnTo>
                    <a:lnTo>
                      <a:pt x="2726" y="729"/>
                    </a:lnTo>
                    <a:lnTo>
                      <a:pt x="2706" y="679"/>
                    </a:lnTo>
                    <a:lnTo>
                      <a:pt x="2693" y="629"/>
                    </a:lnTo>
                    <a:lnTo>
                      <a:pt x="2684" y="576"/>
                    </a:lnTo>
                    <a:lnTo>
                      <a:pt x="2682" y="520"/>
                    </a:lnTo>
                    <a:lnTo>
                      <a:pt x="2685" y="459"/>
                    </a:lnTo>
                    <a:lnTo>
                      <a:pt x="2695" y="401"/>
                    </a:lnTo>
                    <a:lnTo>
                      <a:pt x="2712" y="345"/>
                    </a:lnTo>
                    <a:lnTo>
                      <a:pt x="2735" y="291"/>
                    </a:lnTo>
                    <a:lnTo>
                      <a:pt x="2763" y="241"/>
                    </a:lnTo>
                    <a:lnTo>
                      <a:pt x="2796" y="195"/>
                    </a:lnTo>
                    <a:lnTo>
                      <a:pt x="2834" y="152"/>
                    </a:lnTo>
                    <a:lnTo>
                      <a:pt x="2877" y="114"/>
                    </a:lnTo>
                    <a:lnTo>
                      <a:pt x="2923" y="81"/>
                    </a:lnTo>
                    <a:lnTo>
                      <a:pt x="2973" y="53"/>
                    </a:lnTo>
                    <a:lnTo>
                      <a:pt x="3026" y="30"/>
                    </a:lnTo>
                    <a:lnTo>
                      <a:pt x="3082" y="13"/>
                    </a:lnTo>
                    <a:lnTo>
                      <a:pt x="3141" y="3"/>
                    </a:lnTo>
                    <a:lnTo>
                      <a:pt x="32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3834" y="738"/>
                <a:ext cx="45" cy="76"/>
              </a:xfrm>
              <a:custGeom>
                <a:avLst/>
                <a:gdLst>
                  <a:gd name="T0" fmla="*/ 71 w 271"/>
                  <a:gd name="T1" fmla="*/ 0 h 456"/>
                  <a:gd name="T2" fmla="*/ 154 w 271"/>
                  <a:gd name="T3" fmla="*/ 0 h 456"/>
                  <a:gd name="T4" fmla="*/ 164 w 271"/>
                  <a:gd name="T5" fmla="*/ 4 h 456"/>
                  <a:gd name="T6" fmla="*/ 172 w 271"/>
                  <a:gd name="T7" fmla="*/ 10 h 456"/>
                  <a:gd name="T8" fmla="*/ 175 w 271"/>
                  <a:gd name="T9" fmla="*/ 22 h 456"/>
                  <a:gd name="T10" fmla="*/ 175 w 271"/>
                  <a:gd name="T11" fmla="*/ 100 h 456"/>
                  <a:gd name="T12" fmla="*/ 248 w 271"/>
                  <a:gd name="T13" fmla="*/ 100 h 456"/>
                  <a:gd name="T14" fmla="*/ 258 w 271"/>
                  <a:gd name="T15" fmla="*/ 102 h 456"/>
                  <a:gd name="T16" fmla="*/ 266 w 271"/>
                  <a:gd name="T17" fmla="*/ 110 h 456"/>
                  <a:gd name="T18" fmla="*/ 268 w 271"/>
                  <a:gd name="T19" fmla="*/ 120 h 456"/>
                  <a:gd name="T20" fmla="*/ 268 w 271"/>
                  <a:gd name="T21" fmla="*/ 164 h 456"/>
                  <a:gd name="T22" fmla="*/ 266 w 271"/>
                  <a:gd name="T23" fmla="*/ 175 h 456"/>
                  <a:gd name="T24" fmla="*/ 258 w 271"/>
                  <a:gd name="T25" fmla="*/ 182 h 456"/>
                  <a:gd name="T26" fmla="*/ 248 w 271"/>
                  <a:gd name="T27" fmla="*/ 185 h 456"/>
                  <a:gd name="T28" fmla="*/ 175 w 271"/>
                  <a:gd name="T29" fmla="*/ 185 h 456"/>
                  <a:gd name="T30" fmla="*/ 175 w 271"/>
                  <a:gd name="T31" fmla="*/ 320 h 456"/>
                  <a:gd name="T32" fmla="*/ 176 w 271"/>
                  <a:gd name="T33" fmla="*/ 334 h 456"/>
                  <a:gd name="T34" fmla="*/ 181 w 271"/>
                  <a:gd name="T35" fmla="*/ 346 h 456"/>
                  <a:gd name="T36" fmla="*/ 189 w 271"/>
                  <a:gd name="T37" fmla="*/ 351 h 456"/>
                  <a:gd name="T38" fmla="*/ 201 w 271"/>
                  <a:gd name="T39" fmla="*/ 354 h 456"/>
                  <a:gd name="T40" fmla="*/ 202 w 271"/>
                  <a:gd name="T41" fmla="*/ 354 h 456"/>
                  <a:gd name="T42" fmla="*/ 215 w 271"/>
                  <a:gd name="T43" fmla="*/ 351 h 456"/>
                  <a:gd name="T44" fmla="*/ 230 w 271"/>
                  <a:gd name="T45" fmla="*/ 348 h 456"/>
                  <a:gd name="T46" fmla="*/ 235 w 271"/>
                  <a:gd name="T47" fmla="*/ 347 h 456"/>
                  <a:gd name="T48" fmla="*/ 241 w 271"/>
                  <a:gd name="T49" fmla="*/ 347 h 456"/>
                  <a:gd name="T50" fmla="*/ 246 w 271"/>
                  <a:gd name="T51" fmla="*/ 349 h 456"/>
                  <a:gd name="T52" fmla="*/ 251 w 271"/>
                  <a:gd name="T53" fmla="*/ 352 h 456"/>
                  <a:gd name="T54" fmla="*/ 254 w 271"/>
                  <a:gd name="T55" fmla="*/ 357 h 456"/>
                  <a:gd name="T56" fmla="*/ 257 w 271"/>
                  <a:gd name="T57" fmla="*/ 361 h 456"/>
                  <a:gd name="T58" fmla="*/ 271 w 271"/>
                  <a:gd name="T59" fmla="*/ 412 h 456"/>
                  <a:gd name="T60" fmla="*/ 271 w 271"/>
                  <a:gd name="T61" fmla="*/ 422 h 456"/>
                  <a:gd name="T62" fmla="*/ 268 w 271"/>
                  <a:gd name="T63" fmla="*/ 431 h 456"/>
                  <a:gd name="T64" fmla="*/ 260 w 271"/>
                  <a:gd name="T65" fmla="*/ 437 h 456"/>
                  <a:gd name="T66" fmla="*/ 233 w 271"/>
                  <a:gd name="T67" fmla="*/ 447 h 456"/>
                  <a:gd name="T68" fmla="*/ 204 w 271"/>
                  <a:gd name="T69" fmla="*/ 454 h 456"/>
                  <a:gd name="T70" fmla="*/ 174 w 271"/>
                  <a:gd name="T71" fmla="*/ 456 h 456"/>
                  <a:gd name="T72" fmla="*/ 147 w 271"/>
                  <a:gd name="T73" fmla="*/ 454 h 456"/>
                  <a:gd name="T74" fmla="*/ 122 w 271"/>
                  <a:gd name="T75" fmla="*/ 447 h 456"/>
                  <a:gd name="T76" fmla="*/ 102 w 271"/>
                  <a:gd name="T77" fmla="*/ 437 h 456"/>
                  <a:gd name="T78" fmla="*/ 84 w 271"/>
                  <a:gd name="T79" fmla="*/ 424 h 456"/>
                  <a:gd name="T80" fmla="*/ 69 w 271"/>
                  <a:gd name="T81" fmla="*/ 407 h 456"/>
                  <a:gd name="T82" fmla="*/ 59 w 271"/>
                  <a:gd name="T83" fmla="*/ 386 h 456"/>
                  <a:gd name="T84" fmla="*/ 52 w 271"/>
                  <a:gd name="T85" fmla="*/ 364 h 456"/>
                  <a:gd name="T86" fmla="*/ 50 w 271"/>
                  <a:gd name="T87" fmla="*/ 338 h 456"/>
                  <a:gd name="T88" fmla="*/ 50 w 271"/>
                  <a:gd name="T89" fmla="*/ 185 h 456"/>
                  <a:gd name="T90" fmla="*/ 22 w 271"/>
                  <a:gd name="T91" fmla="*/ 185 h 456"/>
                  <a:gd name="T92" fmla="*/ 12 w 271"/>
                  <a:gd name="T93" fmla="*/ 182 h 456"/>
                  <a:gd name="T94" fmla="*/ 4 w 271"/>
                  <a:gd name="T95" fmla="*/ 174 h 456"/>
                  <a:gd name="T96" fmla="*/ 0 w 271"/>
                  <a:gd name="T97" fmla="*/ 164 h 456"/>
                  <a:gd name="T98" fmla="*/ 0 w 271"/>
                  <a:gd name="T99" fmla="*/ 121 h 456"/>
                  <a:gd name="T100" fmla="*/ 4 w 271"/>
                  <a:gd name="T101" fmla="*/ 110 h 456"/>
                  <a:gd name="T102" fmla="*/ 12 w 271"/>
                  <a:gd name="T103" fmla="*/ 103 h 456"/>
                  <a:gd name="T104" fmla="*/ 22 w 271"/>
                  <a:gd name="T105" fmla="*/ 100 h 456"/>
                  <a:gd name="T106" fmla="*/ 50 w 271"/>
                  <a:gd name="T107" fmla="*/ 100 h 456"/>
                  <a:gd name="T108" fmla="*/ 50 w 271"/>
                  <a:gd name="T109" fmla="*/ 22 h 456"/>
                  <a:gd name="T110" fmla="*/ 53 w 271"/>
                  <a:gd name="T111" fmla="*/ 10 h 456"/>
                  <a:gd name="T112" fmla="*/ 61 w 271"/>
                  <a:gd name="T113" fmla="*/ 4 h 456"/>
                  <a:gd name="T114" fmla="*/ 71 w 271"/>
                  <a:gd name="T11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" h="456">
                    <a:moveTo>
                      <a:pt x="71" y="0"/>
                    </a:moveTo>
                    <a:lnTo>
                      <a:pt x="154" y="0"/>
                    </a:lnTo>
                    <a:lnTo>
                      <a:pt x="164" y="4"/>
                    </a:lnTo>
                    <a:lnTo>
                      <a:pt x="172" y="10"/>
                    </a:lnTo>
                    <a:lnTo>
                      <a:pt x="175" y="22"/>
                    </a:lnTo>
                    <a:lnTo>
                      <a:pt x="175" y="100"/>
                    </a:lnTo>
                    <a:lnTo>
                      <a:pt x="248" y="100"/>
                    </a:lnTo>
                    <a:lnTo>
                      <a:pt x="258" y="102"/>
                    </a:lnTo>
                    <a:lnTo>
                      <a:pt x="266" y="110"/>
                    </a:lnTo>
                    <a:lnTo>
                      <a:pt x="268" y="120"/>
                    </a:lnTo>
                    <a:lnTo>
                      <a:pt x="268" y="164"/>
                    </a:lnTo>
                    <a:lnTo>
                      <a:pt x="266" y="175"/>
                    </a:lnTo>
                    <a:lnTo>
                      <a:pt x="258" y="182"/>
                    </a:lnTo>
                    <a:lnTo>
                      <a:pt x="248" y="185"/>
                    </a:lnTo>
                    <a:lnTo>
                      <a:pt x="175" y="185"/>
                    </a:lnTo>
                    <a:lnTo>
                      <a:pt x="175" y="320"/>
                    </a:lnTo>
                    <a:lnTo>
                      <a:pt x="176" y="334"/>
                    </a:lnTo>
                    <a:lnTo>
                      <a:pt x="181" y="346"/>
                    </a:lnTo>
                    <a:lnTo>
                      <a:pt x="189" y="351"/>
                    </a:lnTo>
                    <a:lnTo>
                      <a:pt x="201" y="354"/>
                    </a:lnTo>
                    <a:lnTo>
                      <a:pt x="202" y="354"/>
                    </a:lnTo>
                    <a:lnTo>
                      <a:pt x="215" y="351"/>
                    </a:lnTo>
                    <a:lnTo>
                      <a:pt x="230" y="348"/>
                    </a:lnTo>
                    <a:lnTo>
                      <a:pt x="235" y="347"/>
                    </a:lnTo>
                    <a:lnTo>
                      <a:pt x="241" y="347"/>
                    </a:lnTo>
                    <a:lnTo>
                      <a:pt x="246" y="349"/>
                    </a:lnTo>
                    <a:lnTo>
                      <a:pt x="251" y="352"/>
                    </a:lnTo>
                    <a:lnTo>
                      <a:pt x="254" y="357"/>
                    </a:lnTo>
                    <a:lnTo>
                      <a:pt x="257" y="361"/>
                    </a:lnTo>
                    <a:lnTo>
                      <a:pt x="271" y="412"/>
                    </a:lnTo>
                    <a:lnTo>
                      <a:pt x="271" y="422"/>
                    </a:lnTo>
                    <a:lnTo>
                      <a:pt x="268" y="431"/>
                    </a:lnTo>
                    <a:lnTo>
                      <a:pt x="260" y="437"/>
                    </a:lnTo>
                    <a:lnTo>
                      <a:pt x="233" y="447"/>
                    </a:lnTo>
                    <a:lnTo>
                      <a:pt x="204" y="454"/>
                    </a:lnTo>
                    <a:lnTo>
                      <a:pt x="174" y="456"/>
                    </a:lnTo>
                    <a:lnTo>
                      <a:pt x="147" y="454"/>
                    </a:lnTo>
                    <a:lnTo>
                      <a:pt x="122" y="447"/>
                    </a:lnTo>
                    <a:lnTo>
                      <a:pt x="102" y="437"/>
                    </a:lnTo>
                    <a:lnTo>
                      <a:pt x="84" y="424"/>
                    </a:lnTo>
                    <a:lnTo>
                      <a:pt x="69" y="407"/>
                    </a:lnTo>
                    <a:lnTo>
                      <a:pt x="59" y="386"/>
                    </a:lnTo>
                    <a:lnTo>
                      <a:pt x="52" y="364"/>
                    </a:lnTo>
                    <a:lnTo>
                      <a:pt x="50" y="338"/>
                    </a:lnTo>
                    <a:lnTo>
                      <a:pt x="50" y="185"/>
                    </a:lnTo>
                    <a:lnTo>
                      <a:pt x="22" y="185"/>
                    </a:lnTo>
                    <a:lnTo>
                      <a:pt x="12" y="182"/>
                    </a:lnTo>
                    <a:lnTo>
                      <a:pt x="4" y="174"/>
                    </a:lnTo>
                    <a:lnTo>
                      <a:pt x="0" y="164"/>
                    </a:lnTo>
                    <a:lnTo>
                      <a:pt x="0" y="121"/>
                    </a:lnTo>
                    <a:lnTo>
                      <a:pt x="4" y="110"/>
                    </a:lnTo>
                    <a:lnTo>
                      <a:pt x="12" y="103"/>
                    </a:lnTo>
                    <a:lnTo>
                      <a:pt x="22" y="100"/>
                    </a:lnTo>
                    <a:lnTo>
                      <a:pt x="50" y="100"/>
                    </a:lnTo>
                    <a:lnTo>
                      <a:pt x="50" y="22"/>
                    </a:lnTo>
                    <a:lnTo>
                      <a:pt x="53" y="10"/>
                    </a:lnTo>
                    <a:lnTo>
                      <a:pt x="61" y="4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3381" y="754"/>
                <a:ext cx="58" cy="76"/>
              </a:xfrm>
              <a:custGeom>
                <a:avLst/>
                <a:gdLst>
                  <a:gd name="T0" fmla="*/ 152 w 345"/>
                  <a:gd name="T1" fmla="*/ 91 h 458"/>
                  <a:gd name="T2" fmla="*/ 124 w 345"/>
                  <a:gd name="T3" fmla="*/ 108 h 458"/>
                  <a:gd name="T4" fmla="*/ 108 w 345"/>
                  <a:gd name="T5" fmla="*/ 140 h 458"/>
                  <a:gd name="T6" fmla="*/ 108 w 345"/>
                  <a:gd name="T7" fmla="*/ 182 h 458"/>
                  <a:gd name="T8" fmla="*/ 124 w 345"/>
                  <a:gd name="T9" fmla="*/ 215 h 458"/>
                  <a:gd name="T10" fmla="*/ 152 w 345"/>
                  <a:gd name="T11" fmla="*/ 233 h 458"/>
                  <a:gd name="T12" fmla="*/ 187 w 345"/>
                  <a:gd name="T13" fmla="*/ 233 h 458"/>
                  <a:gd name="T14" fmla="*/ 214 w 345"/>
                  <a:gd name="T15" fmla="*/ 215 h 458"/>
                  <a:gd name="T16" fmla="*/ 229 w 345"/>
                  <a:gd name="T17" fmla="*/ 182 h 458"/>
                  <a:gd name="T18" fmla="*/ 229 w 345"/>
                  <a:gd name="T19" fmla="*/ 140 h 458"/>
                  <a:gd name="T20" fmla="*/ 214 w 345"/>
                  <a:gd name="T21" fmla="*/ 108 h 458"/>
                  <a:gd name="T22" fmla="*/ 187 w 345"/>
                  <a:gd name="T23" fmla="*/ 91 h 458"/>
                  <a:gd name="T24" fmla="*/ 142 w 345"/>
                  <a:gd name="T25" fmla="*/ 0 h 458"/>
                  <a:gd name="T26" fmla="*/ 169 w 345"/>
                  <a:gd name="T27" fmla="*/ 3 h 458"/>
                  <a:gd name="T28" fmla="*/ 213 w 345"/>
                  <a:gd name="T29" fmla="*/ 20 h 458"/>
                  <a:gd name="T30" fmla="*/ 231 w 345"/>
                  <a:gd name="T31" fmla="*/ 25 h 458"/>
                  <a:gd name="T32" fmla="*/ 241 w 345"/>
                  <a:gd name="T33" fmla="*/ 7 h 458"/>
                  <a:gd name="T34" fmla="*/ 324 w 345"/>
                  <a:gd name="T35" fmla="*/ 4 h 458"/>
                  <a:gd name="T36" fmla="*/ 342 w 345"/>
                  <a:gd name="T37" fmla="*/ 15 h 458"/>
                  <a:gd name="T38" fmla="*/ 345 w 345"/>
                  <a:gd name="T39" fmla="*/ 303 h 458"/>
                  <a:gd name="T40" fmla="*/ 335 w 345"/>
                  <a:gd name="T41" fmla="*/ 361 h 458"/>
                  <a:gd name="T42" fmla="*/ 306 w 345"/>
                  <a:gd name="T43" fmla="*/ 406 h 458"/>
                  <a:gd name="T44" fmla="*/ 259 w 345"/>
                  <a:gd name="T45" fmla="*/ 438 h 458"/>
                  <a:gd name="T46" fmla="*/ 200 w 345"/>
                  <a:gd name="T47" fmla="*/ 455 h 458"/>
                  <a:gd name="T48" fmla="*/ 130 w 345"/>
                  <a:gd name="T49" fmla="*/ 455 h 458"/>
                  <a:gd name="T50" fmla="*/ 62 w 345"/>
                  <a:gd name="T51" fmla="*/ 438 h 458"/>
                  <a:gd name="T52" fmla="*/ 23 w 345"/>
                  <a:gd name="T53" fmla="*/ 415 h 458"/>
                  <a:gd name="T54" fmla="*/ 23 w 345"/>
                  <a:gd name="T55" fmla="*/ 394 h 458"/>
                  <a:gd name="T56" fmla="*/ 47 w 345"/>
                  <a:gd name="T57" fmla="*/ 348 h 458"/>
                  <a:gd name="T58" fmla="*/ 57 w 345"/>
                  <a:gd name="T59" fmla="*/ 342 h 458"/>
                  <a:gd name="T60" fmla="*/ 69 w 345"/>
                  <a:gd name="T61" fmla="*/ 342 h 458"/>
                  <a:gd name="T62" fmla="*/ 100 w 345"/>
                  <a:gd name="T63" fmla="*/ 357 h 458"/>
                  <a:gd name="T64" fmla="*/ 157 w 345"/>
                  <a:gd name="T65" fmla="*/ 367 h 458"/>
                  <a:gd name="T66" fmla="*/ 197 w 345"/>
                  <a:gd name="T67" fmla="*/ 359 h 458"/>
                  <a:gd name="T68" fmla="*/ 222 w 345"/>
                  <a:gd name="T69" fmla="*/ 339 h 458"/>
                  <a:gd name="T70" fmla="*/ 231 w 345"/>
                  <a:gd name="T71" fmla="*/ 306 h 458"/>
                  <a:gd name="T72" fmla="*/ 213 w 345"/>
                  <a:gd name="T73" fmla="*/ 301 h 458"/>
                  <a:gd name="T74" fmla="*/ 169 w 345"/>
                  <a:gd name="T75" fmla="*/ 318 h 458"/>
                  <a:gd name="T76" fmla="*/ 113 w 345"/>
                  <a:gd name="T77" fmla="*/ 318 h 458"/>
                  <a:gd name="T78" fmla="*/ 61 w 345"/>
                  <a:gd name="T79" fmla="*/ 294 h 458"/>
                  <a:gd name="T80" fmla="*/ 22 w 345"/>
                  <a:gd name="T81" fmla="*/ 252 h 458"/>
                  <a:gd name="T82" fmla="*/ 2 w 345"/>
                  <a:gd name="T83" fmla="*/ 193 h 458"/>
                  <a:gd name="T84" fmla="*/ 2 w 345"/>
                  <a:gd name="T85" fmla="*/ 126 h 458"/>
                  <a:gd name="T86" fmla="*/ 22 w 345"/>
                  <a:gd name="T87" fmla="*/ 68 h 458"/>
                  <a:gd name="T88" fmla="*/ 60 w 345"/>
                  <a:gd name="T89" fmla="*/ 26 h 458"/>
                  <a:gd name="T90" fmla="*/ 112 w 345"/>
                  <a:gd name="T91" fmla="*/ 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5" h="458">
                    <a:moveTo>
                      <a:pt x="169" y="87"/>
                    </a:moveTo>
                    <a:lnTo>
                      <a:pt x="152" y="91"/>
                    </a:lnTo>
                    <a:lnTo>
                      <a:pt x="136" y="98"/>
                    </a:lnTo>
                    <a:lnTo>
                      <a:pt x="124" y="108"/>
                    </a:lnTo>
                    <a:lnTo>
                      <a:pt x="115" y="122"/>
                    </a:lnTo>
                    <a:lnTo>
                      <a:pt x="108" y="140"/>
                    </a:lnTo>
                    <a:lnTo>
                      <a:pt x="107" y="162"/>
                    </a:lnTo>
                    <a:lnTo>
                      <a:pt x="108" y="182"/>
                    </a:lnTo>
                    <a:lnTo>
                      <a:pt x="115" y="200"/>
                    </a:lnTo>
                    <a:lnTo>
                      <a:pt x="124" y="215"/>
                    </a:lnTo>
                    <a:lnTo>
                      <a:pt x="136" y="226"/>
                    </a:lnTo>
                    <a:lnTo>
                      <a:pt x="152" y="233"/>
                    </a:lnTo>
                    <a:lnTo>
                      <a:pt x="169" y="235"/>
                    </a:lnTo>
                    <a:lnTo>
                      <a:pt x="187" y="233"/>
                    </a:lnTo>
                    <a:lnTo>
                      <a:pt x="202" y="226"/>
                    </a:lnTo>
                    <a:lnTo>
                      <a:pt x="214" y="215"/>
                    </a:lnTo>
                    <a:lnTo>
                      <a:pt x="223" y="200"/>
                    </a:lnTo>
                    <a:lnTo>
                      <a:pt x="229" y="182"/>
                    </a:lnTo>
                    <a:lnTo>
                      <a:pt x="231" y="162"/>
                    </a:lnTo>
                    <a:lnTo>
                      <a:pt x="229" y="140"/>
                    </a:lnTo>
                    <a:lnTo>
                      <a:pt x="223" y="122"/>
                    </a:lnTo>
                    <a:lnTo>
                      <a:pt x="214" y="108"/>
                    </a:lnTo>
                    <a:lnTo>
                      <a:pt x="202" y="98"/>
                    </a:lnTo>
                    <a:lnTo>
                      <a:pt x="187" y="91"/>
                    </a:lnTo>
                    <a:lnTo>
                      <a:pt x="169" y="87"/>
                    </a:lnTo>
                    <a:close/>
                    <a:moveTo>
                      <a:pt x="142" y="0"/>
                    </a:moveTo>
                    <a:lnTo>
                      <a:pt x="143" y="0"/>
                    </a:lnTo>
                    <a:lnTo>
                      <a:pt x="169" y="3"/>
                    </a:lnTo>
                    <a:lnTo>
                      <a:pt x="193" y="9"/>
                    </a:lnTo>
                    <a:lnTo>
                      <a:pt x="213" y="20"/>
                    </a:lnTo>
                    <a:lnTo>
                      <a:pt x="231" y="35"/>
                    </a:lnTo>
                    <a:lnTo>
                      <a:pt x="231" y="25"/>
                    </a:lnTo>
                    <a:lnTo>
                      <a:pt x="235" y="15"/>
                    </a:lnTo>
                    <a:lnTo>
                      <a:pt x="241" y="7"/>
                    </a:lnTo>
                    <a:lnTo>
                      <a:pt x="253" y="4"/>
                    </a:lnTo>
                    <a:lnTo>
                      <a:pt x="324" y="4"/>
                    </a:lnTo>
                    <a:lnTo>
                      <a:pt x="335" y="7"/>
                    </a:lnTo>
                    <a:lnTo>
                      <a:pt x="342" y="15"/>
                    </a:lnTo>
                    <a:lnTo>
                      <a:pt x="345" y="25"/>
                    </a:lnTo>
                    <a:lnTo>
                      <a:pt x="345" y="303"/>
                    </a:lnTo>
                    <a:lnTo>
                      <a:pt x="342" y="332"/>
                    </a:lnTo>
                    <a:lnTo>
                      <a:pt x="335" y="361"/>
                    </a:lnTo>
                    <a:lnTo>
                      <a:pt x="323" y="384"/>
                    </a:lnTo>
                    <a:lnTo>
                      <a:pt x="306" y="406"/>
                    </a:lnTo>
                    <a:lnTo>
                      <a:pt x="284" y="424"/>
                    </a:lnTo>
                    <a:lnTo>
                      <a:pt x="259" y="438"/>
                    </a:lnTo>
                    <a:lnTo>
                      <a:pt x="231" y="450"/>
                    </a:lnTo>
                    <a:lnTo>
                      <a:pt x="200" y="455"/>
                    </a:lnTo>
                    <a:lnTo>
                      <a:pt x="165" y="458"/>
                    </a:lnTo>
                    <a:lnTo>
                      <a:pt x="130" y="455"/>
                    </a:lnTo>
                    <a:lnTo>
                      <a:pt x="95" y="449"/>
                    </a:lnTo>
                    <a:lnTo>
                      <a:pt x="62" y="438"/>
                    </a:lnTo>
                    <a:lnTo>
                      <a:pt x="31" y="423"/>
                    </a:lnTo>
                    <a:lnTo>
                      <a:pt x="23" y="415"/>
                    </a:lnTo>
                    <a:lnTo>
                      <a:pt x="20" y="406"/>
                    </a:lnTo>
                    <a:lnTo>
                      <a:pt x="23" y="394"/>
                    </a:lnTo>
                    <a:lnTo>
                      <a:pt x="45" y="353"/>
                    </a:lnTo>
                    <a:lnTo>
                      <a:pt x="47" y="348"/>
                    </a:lnTo>
                    <a:lnTo>
                      <a:pt x="52" y="345"/>
                    </a:lnTo>
                    <a:lnTo>
                      <a:pt x="57" y="342"/>
                    </a:lnTo>
                    <a:lnTo>
                      <a:pt x="63" y="341"/>
                    </a:lnTo>
                    <a:lnTo>
                      <a:pt x="69" y="342"/>
                    </a:lnTo>
                    <a:lnTo>
                      <a:pt x="73" y="345"/>
                    </a:lnTo>
                    <a:lnTo>
                      <a:pt x="100" y="357"/>
                    </a:lnTo>
                    <a:lnTo>
                      <a:pt x="128" y="365"/>
                    </a:lnTo>
                    <a:lnTo>
                      <a:pt x="157" y="367"/>
                    </a:lnTo>
                    <a:lnTo>
                      <a:pt x="178" y="365"/>
                    </a:lnTo>
                    <a:lnTo>
                      <a:pt x="197" y="359"/>
                    </a:lnTo>
                    <a:lnTo>
                      <a:pt x="212" y="351"/>
                    </a:lnTo>
                    <a:lnTo>
                      <a:pt x="222" y="339"/>
                    </a:lnTo>
                    <a:lnTo>
                      <a:pt x="229" y="324"/>
                    </a:lnTo>
                    <a:lnTo>
                      <a:pt x="231" y="306"/>
                    </a:lnTo>
                    <a:lnTo>
                      <a:pt x="231" y="286"/>
                    </a:lnTo>
                    <a:lnTo>
                      <a:pt x="213" y="301"/>
                    </a:lnTo>
                    <a:lnTo>
                      <a:pt x="193" y="312"/>
                    </a:lnTo>
                    <a:lnTo>
                      <a:pt x="169" y="318"/>
                    </a:lnTo>
                    <a:lnTo>
                      <a:pt x="144" y="320"/>
                    </a:lnTo>
                    <a:lnTo>
                      <a:pt x="113" y="318"/>
                    </a:lnTo>
                    <a:lnTo>
                      <a:pt x="86" y="309"/>
                    </a:lnTo>
                    <a:lnTo>
                      <a:pt x="61" y="294"/>
                    </a:lnTo>
                    <a:lnTo>
                      <a:pt x="39" y="275"/>
                    </a:lnTo>
                    <a:lnTo>
                      <a:pt x="22" y="252"/>
                    </a:lnTo>
                    <a:lnTo>
                      <a:pt x="10" y="224"/>
                    </a:lnTo>
                    <a:lnTo>
                      <a:pt x="2" y="193"/>
                    </a:lnTo>
                    <a:lnTo>
                      <a:pt x="0" y="158"/>
                    </a:lnTo>
                    <a:lnTo>
                      <a:pt x="2" y="126"/>
                    </a:lnTo>
                    <a:lnTo>
                      <a:pt x="10" y="95"/>
                    </a:lnTo>
                    <a:lnTo>
                      <a:pt x="22" y="68"/>
                    </a:lnTo>
                    <a:lnTo>
                      <a:pt x="39" y="44"/>
                    </a:lnTo>
                    <a:lnTo>
                      <a:pt x="60" y="26"/>
                    </a:lnTo>
                    <a:lnTo>
                      <a:pt x="84" y="12"/>
                    </a:lnTo>
                    <a:lnTo>
                      <a:pt x="112" y="4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9981961" y="2253097"/>
            <a:ext cx="914400" cy="914400"/>
            <a:chOff x="9857782" y="2569189"/>
            <a:chExt cx="914400" cy="914400"/>
          </a:xfrm>
        </p:grpSpPr>
        <p:sp>
          <p:nvSpPr>
            <p:cNvPr id="8" name="Oval 7"/>
            <p:cNvSpPr/>
            <p:nvPr/>
          </p:nvSpPr>
          <p:spPr>
            <a:xfrm>
              <a:off x="9857782" y="2569189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152400" dist="38100" dir="5400000" sx="102000" sy="102000" algn="t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19"/>
            <p:cNvGrpSpPr>
              <a:grpSpLocks noChangeAspect="1"/>
            </p:cNvGrpSpPr>
            <p:nvPr/>
          </p:nvGrpSpPr>
          <p:grpSpPr bwMode="auto">
            <a:xfrm>
              <a:off x="10085247" y="2789535"/>
              <a:ext cx="459471" cy="473709"/>
              <a:chOff x="3699" y="657"/>
              <a:chExt cx="355" cy="366"/>
            </a:xfrm>
            <a:solidFill>
              <a:schemeClr val="bg1"/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699" y="803"/>
                <a:ext cx="355" cy="74"/>
              </a:xfrm>
              <a:custGeom>
                <a:avLst/>
                <a:gdLst>
                  <a:gd name="T0" fmla="*/ 455 w 3191"/>
                  <a:gd name="T1" fmla="*/ 0 h 669"/>
                  <a:gd name="T2" fmla="*/ 1053 w 3191"/>
                  <a:gd name="T3" fmla="*/ 0 h 669"/>
                  <a:gd name="T4" fmla="*/ 1053 w 3191"/>
                  <a:gd name="T5" fmla="*/ 80 h 669"/>
                  <a:gd name="T6" fmla="*/ 2137 w 3191"/>
                  <a:gd name="T7" fmla="*/ 80 h 669"/>
                  <a:gd name="T8" fmla="*/ 2137 w 3191"/>
                  <a:gd name="T9" fmla="*/ 0 h 669"/>
                  <a:gd name="T10" fmla="*/ 2734 w 3191"/>
                  <a:gd name="T11" fmla="*/ 0 h 669"/>
                  <a:gd name="T12" fmla="*/ 2734 w 3191"/>
                  <a:gd name="T13" fmla="*/ 80 h 669"/>
                  <a:gd name="T14" fmla="*/ 3191 w 3191"/>
                  <a:gd name="T15" fmla="*/ 80 h 669"/>
                  <a:gd name="T16" fmla="*/ 3191 w 3191"/>
                  <a:gd name="T17" fmla="*/ 180 h 669"/>
                  <a:gd name="T18" fmla="*/ 2734 w 3191"/>
                  <a:gd name="T19" fmla="*/ 180 h 669"/>
                  <a:gd name="T20" fmla="*/ 2734 w 3191"/>
                  <a:gd name="T21" fmla="*/ 255 h 669"/>
                  <a:gd name="T22" fmla="*/ 2483 w 3191"/>
                  <a:gd name="T23" fmla="*/ 255 h 669"/>
                  <a:gd name="T24" fmla="*/ 2483 w 3191"/>
                  <a:gd name="T25" fmla="*/ 669 h 669"/>
                  <a:gd name="T26" fmla="*/ 2396 w 3191"/>
                  <a:gd name="T27" fmla="*/ 669 h 669"/>
                  <a:gd name="T28" fmla="*/ 2396 w 3191"/>
                  <a:gd name="T29" fmla="*/ 255 h 669"/>
                  <a:gd name="T30" fmla="*/ 2137 w 3191"/>
                  <a:gd name="T31" fmla="*/ 255 h 669"/>
                  <a:gd name="T32" fmla="*/ 2137 w 3191"/>
                  <a:gd name="T33" fmla="*/ 180 h 669"/>
                  <a:gd name="T34" fmla="*/ 1053 w 3191"/>
                  <a:gd name="T35" fmla="*/ 180 h 669"/>
                  <a:gd name="T36" fmla="*/ 1053 w 3191"/>
                  <a:gd name="T37" fmla="*/ 255 h 669"/>
                  <a:gd name="T38" fmla="*/ 794 w 3191"/>
                  <a:gd name="T39" fmla="*/ 255 h 669"/>
                  <a:gd name="T40" fmla="*/ 794 w 3191"/>
                  <a:gd name="T41" fmla="*/ 669 h 669"/>
                  <a:gd name="T42" fmla="*/ 708 w 3191"/>
                  <a:gd name="T43" fmla="*/ 669 h 669"/>
                  <a:gd name="T44" fmla="*/ 708 w 3191"/>
                  <a:gd name="T45" fmla="*/ 255 h 669"/>
                  <a:gd name="T46" fmla="*/ 455 w 3191"/>
                  <a:gd name="T47" fmla="*/ 255 h 669"/>
                  <a:gd name="T48" fmla="*/ 455 w 3191"/>
                  <a:gd name="T49" fmla="*/ 180 h 669"/>
                  <a:gd name="T50" fmla="*/ 0 w 3191"/>
                  <a:gd name="T51" fmla="*/ 180 h 669"/>
                  <a:gd name="T52" fmla="*/ 0 w 3191"/>
                  <a:gd name="T53" fmla="*/ 80 h 669"/>
                  <a:gd name="T54" fmla="*/ 455 w 3191"/>
                  <a:gd name="T55" fmla="*/ 80 h 669"/>
                  <a:gd name="T56" fmla="*/ 455 w 3191"/>
                  <a:gd name="T57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91" h="669">
                    <a:moveTo>
                      <a:pt x="455" y="0"/>
                    </a:moveTo>
                    <a:lnTo>
                      <a:pt x="1053" y="0"/>
                    </a:lnTo>
                    <a:lnTo>
                      <a:pt x="1053" y="80"/>
                    </a:lnTo>
                    <a:lnTo>
                      <a:pt x="2137" y="80"/>
                    </a:lnTo>
                    <a:lnTo>
                      <a:pt x="2137" y="0"/>
                    </a:lnTo>
                    <a:lnTo>
                      <a:pt x="2734" y="0"/>
                    </a:lnTo>
                    <a:lnTo>
                      <a:pt x="2734" y="80"/>
                    </a:lnTo>
                    <a:lnTo>
                      <a:pt x="3191" y="80"/>
                    </a:lnTo>
                    <a:lnTo>
                      <a:pt x="3191" y="180"/>
                    </a:lnTo>
                    <a:lnTo>
                      <a:pt x="2734" y="180"/>
                    </a:lnTo>
                    <a:lnTo>
                      <a:pt x="2734" y="255"/>
                    </a:lnTo>
                    <a:lnTo>
                      <a:pt x="2483" y="255"/>
                    </a:lnTo>
                    <a:lnTo>
                      <a:pt x="2483" y="669"/>
                    </a:lnTo>
                    <a:lnTo>
                      <a:pt x="2396" y="669"/>
                    </a:lnTo>
                    <a:lnTo>
                      <a:pt x="2396" y="255"/>
                    </a:lnTo>
                    <a:lnTo>
                      <a:pt x="2137" y="255"/>
                    </a:lnTo>
                    <a:lnTo>
                      <a:pt x="2137" y="180"/>
                    </a:lnTo>
                    <a:lnTo>
                      <a:pt x="1053" y="180"/>
                    </a:lnTo>
                    <a:lnTo>
                      <a:pt x="1053" y="255"/>
                    </a:lnTo>
                    <a:lnTo>
                      <a:pt x="794" y="255"/>
                    </a:lnTo>
                    <a:lnTo>
                      <a:pt x="794" y="669"/>
                    </a:lnTo>
                    <a:lnTo>
                      <a:pt x="708" y="669"/>
                    </a:lnTo>
                    <a:lnTo>
                      <a:pt x="708" y="255"/>
                    </a:lnTo>
                    <a:lnTo>
                      <a:pt x="455" y="255"/>
                    </a:lnTo>
                    <a:lnTo>
                      <a:pt x="455" y="180"/>
                    </a:lnTo>
                    <a:lnTo>
                      <a:pt x="0" y="180"/>
                    </a:lnTo>
                    <a:lnTo>
                      <a:pt x="0" y="80"/>
                    </a:lnTo>
                    <a:lnTo>
                      <a:pt x="455" y="80"/>
                    </a:lnTo>
                    <a:lnTo>
                      <a:pt x="4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 noEditPoints="1"/>
              </p:cNvSpPr>
              <p:nvPr/>
            </p:nvSpPr>
            <p:spPr bwMode="auto">
              <a:xfrm>
                <a:off x="3799" y="657"/>
                <a:ext cx="155" cy="131"/>
              </a:xfrm>
              <a:custGeom>
                <a:avLst/>
                <a:gdLst>
                  <a:gd name="T0" fmla="*/ 142 w 1392"/>
                  <a:gd name="T1" fmla="*/ 142 h 1183"/>
                  <a:gd name="T2" fmla="*/ 142 w 1392"/>
                  <a:gd name="T3" fmla="*/ 781 h 1183"/>
                  <a:gd name="T4" fmla="*/ 1250 w 1392"/>
                  <a:gd name="T5" fmla="*/ 781 h 1183"/>
                  <a:gd name="T6" fmla="*/ 1250 w 1392"/>
                  <a:gd name="T7" fmla="*/ 142 h 1183"/>
                  <a:gd name="T8" fmla="*/ 142 w 1392"/>
                  <a:gd name="T9" fmla="*/ 142 h 1183"/>
                  <a:gd name="T10" fmla="*/ 1040 w 1392"/>
                  <a:gd name="T11" fmla="*/ 0 h 1183"/>
                  <a:gd name="T12" fmla="*/ 1392 w 1392"/>
                  <a:gd name="T13" fmla="*/ 0 h 1183"/>
                  <a:gd name="T14" fmla="*/ 1392 w 1392"/>
                  <a:gd name="T15" fmla="*/ 923 h 1183"/>
                  <a:gd name="T16" fmla="*/ 887 w 1392"/>
                  <a:gd name="T17" fmla="*/ 923 h 1183"/>
                  <a:gd name="T18" fmla="*/ 887 w 1392"/>
                  <a:gd name="T19" fmla="*/ 1116 h 1183"/>
                  <a:gd name="T20" fmla="*/ 1096 w 1392"/>
                  <a:gd name="T21" fmla="*/ 1116 h 1183"/>
                  <a:gd name="T22" fmla="*/ 1096 w 1392"/>
                  <a:gd name="T23" fmla="*/ 1183 h 1183"/>
                  <a:gd name="T24" fmla="*/ 295 w 1392"/>
                  <a:gd name="T25" fmla="*/ 1183 h 1183"/>
                  <a:gd name="T26" fmla="*/ 295 w 1392"/>
                  <a:gd name="T27" fmla="*/ 1116 h 1183"/>
                  <a:gd name="T28" fmla="*/ 499 w 1392"/>
                  <a:gd name="T29" fmla="*/ 1116 h 1183"/>
                  <a:gd name="T30" fmla="*/ 499 w 1392"/>
                  <a:gd name="T31" fmla="*/ 923 h 1183"/>
                  <a:gd name="T32" fmla="*/ 0 w 1392"/>
                  <a:gd name="T33" fmla="*/ 923 h 1183"/>
                  <a:gd name="T34" fmla="*/ 0 w 1392"/>
                  <a:gd name="T35" fmla="*/ 0 h 1183"/>
                  <a:gd name="T36" fmla="*/ 1040 w 1392"/>
                  <a:gd name="T37" fmla="*/ 0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2" h="1183">
                    <a:moveTo>
                      <a:pt x="142" y="142"/>
                    </a:moveTo>
                    <a:lnTo>
                      <a:pt x="142" y="781"/>
                    </a:lnTo>
                    <a:lnTo>
                      <a:pt x="1250" y="781"/>
                    </a:lnTo>
                    <a:lnTo>
                      <a:pt x="1250" y="142"/>
                    </a:lnTo>
                    <a:lnTo>
                      <a:pt x="142" y="142"/>
                    </a:lnTo>
                    <a:close/>
                    <a:moveTo>
                      <a:pt x="1040" y="0"/>
                    </a:moveTo>
                    <a:lnTo>
                      <a:pt x="1392" y="0"/>
                    </a:lnTo>
                    <a:lnTo>
                      <a:pt x="1392" y="923"/>
                    </a:lnTo>
                    <a:lnTo>
                      <a:pt x="887" y="923"/>
                    </a:lnTo>
                    <a:lnTo>
                      <a:pt x="887" y="1116"/>
                    </a:lnTo>
                    <a:lnTo>
                      <a:pt x="1096" y="1116"/>
                    </a:lnTo>
                    <a:lnTo>
                      <a:pt x="1096" y="1183"/>
                    </a:lnTo>
                    <a:lnTo>
                      <a:pt x="295" y="1183"/>
                    </a:lnTo>
                    <a:lnTo>
                      <a:pt x="295" y="1116"/>
                    </a:lnTo>
                    <a:lnTo>
                      <a:pt x="499" y="1116"/>
                    </a:lnTo>
                    <a:lnTo>
                      <a:pt x="499" y="923"/>
                    </a:lnTo>
                    <a:lnTo>
                      <a:pt x="0" y="923"/>
                    </a:lnTo>
                    <a:lnTo>
                      <a:pt x="0" y="0"/>
                    </a:lnTo>
                    <a:lnTo>
                      <a:pt x="10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"/>
              <p:cNvSpPr>
                <a:spLocks noEditPoints="1"/>
              </p:cNvSpPr>
              <p:nvPr/>
            </p:nvSpPr>
            <p:spPr bwMode="auto">
              <a:xfrm>
                <a:off x="3892" y="892"/>
                <a:ext cx="155" cy="131"/>
              </a:xfrm>
              <a:custGeom>
                <a:avLst/>
                <a:gdLst>
                  <a:gd name="T0" fmla="*/ 143 w 1393"/>
                  <a:gd name="T1" fmla="*/ 144 h 1185"/>
                  <a:gd name="T2" fmla="*/ 143 w 1393"/>
                  <a:gd name="T3" fmla="*/ 782 h 1185"/>
                  <a:gd name="T4" fmla="*/ 1251 w 1393"/>
                  <a:gd name="T5" fmla="*/ 782 h 1185"/>
                  <a:gd name="T6" fmla="*/ 1251 w 1393"/>
                  <a:gd name="T7" fmla="*/ 144 h 1185"/>
                  <a:gd name="T8" fmla="*/ 143 w 1393"/>
                  <a:gd name="T9" fmla="*/ 144 h 1185"/>
                  <a:gd name="T10" fmla="*/ 0 w 1393"/>
                  <a:gd name="T11" fmla="*/ 0 h 1185"/>
                  <a:gd name="T12" fmla="*/ 1393 w 1393"/>
                  <a:gd name="T13" fmla="*/ 0 h 1185"/>
                  <a:gd name="T14" fmla="*/ 1393 w 1393"/>
                  <a:gd name="T15" fmla="*/ 925 h 1185"/>
                  <a:gd name="T16" fmla="*/ 888 w 1393"/>
                  <a:gd name="T17" fmla="*/ 925 h 1185"/>
                  <a:gd name="T18" fmla="*/ 888 w 1393"/>
                  <a:gd name="T19" fmla="*/ 1117 h 1185"/>
                  <a:gd name="T20" fmla="*/ 1098 w 1393"/>
                  <a:gd name="T21" fmla="*/ 1117 h 1185"/>
                  <a:gd name="T22" fmla="*/ 1098 w 1393"/>
                  <a:gd name="T23" fmla="*/ 1185 h 1185"/>
                  <a:gd name="T24" fmla="*/ 297 w 1393"/>
                  <a:gd name="T25" fmla="*/ 1185 h 1185"/>
                  <a:gd name="T26" fmla="*/ 297 w 1393"/>
                  <a:gd name="T27" fmla="*/ 1117 h 1185"/>
                  <a:gd name="T28" fmla="*/ 500 w 1393"/>
                  <a:gd name="T29" fmla="*/ 1117 h 1185"/>
                  <a:gd name="T30" fmla="*/ 500 w 1393"/>
                  <a:gd name="T31" fmla="*/ 925 h 1185"/>
                  <a:gd name="T32" fmla="*/ 0 w 1393"/>
                  <a:gd name="T33" fmla="*/ 925 h 1185"/>
                  <a:gd name="T34" fmla="*/ 0 w 1393"/>
                  <a:gd name="T35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93" h="1185">
                    <a:moveTo>
                      <a:pt x="143" y="144"/>
                    </a:moveTo>
                    <a:lnTo>
                      <a:pt x="143" y="782"/>
                    </a:lnTo>
                    <a:lnTo>
                      <a:pt x="1251" y="782"/>
                    </a:lnTo>
                    <a:lnTo>
                      <a:pt x="1251" y="144"/>
                    </a:lnTo>
                    <a:lnTo>
                      <a:pt x="143" y="144"/>
                    </a:lnTo>
                    <a:close/>
                    <a:moveTo>
                      <a:pt x="0" y="0"/>
                    </a:moveTo>
                    <a:lnTo>
                      <a:pt x="1393" y="0"/>
                    </a:lnTo>
                    <a:lnTo>
                      <a:pt x="1393" y="925"/>
                    </a:lnTo>
                    <a:lnTo>
                      <a:pt x="888" y="925"/>
                    </a:lnTo>
                    <a:lnTo>
                      <a:pt x="888" y="1117"/>
                    </a:lnTo>
                    <a:lnTo>
                      <a:pt x="1098" y="1117"/>
                    </a:lnTo>
                    <a:lnTo>
                      <a:pt x="1098" y="1185"/>
                    </a:lnTo>
                    <a:lnTo>
                      <a:pt x="297" y="1185"/>
                    </a:lnTo>
                    <a:lnTo>
                      <a:pt x="297" y="1117"/>
                    </a:lnTo>
                    <a:lnTo>
                      <a:pt x="500" y="1117"/>
                    </a:lnTo>
                    <a:lnTo>
                      <a:pt x="500" y="925"/>
                    </a:lnTo>
                    <a:lnTo>
                      <a:pt x="0" y="9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 noEditPoints="1"/>
              </p:cNvSpPr>
              <p:nvPr/>
            </p:nvSpPr>
            <p:spPr bwMode="auto">
              <a:xfrm>
                <a:off x="3706" y="892"/>
                <a:ext cx="154" cy="131"/>
              </a:xfrm>
              <a:custGeom>
                <a:avLst/>
                <a:gdLst>
                  <a:gd name="T0" fmla="*/ 142 w 1392"/>
                  <a:gd name="T1" fmla="*/ 144 h 1185"/>
                  <a:gd name="T2" fmla="*/ 142 w 1392"/>
                  <a:gd name="T3" fmla="*/ 782 h 1185"/>
                  <a:gd name="T4" fmla="*/ 1251 w 1392"/>
                  <a:gd name="T5" fmla="*/ 782 h 1185"/>
                  <a:gd name="T6" fmla="*/ 1251 w 1392"/>
                  <a:gd name="T7" fmla="*/ 144 h 1185"/>
                  <a:gd name="T8" fmla="*/ 142 w 1392"/>
                  <a:gd name="T9" fmla="*/ 144 h 1185"/>
                  <a:gd name="T10" fmla="*/ 0 w 1392"/>
                  <a:gd name="T11" fmla="*/ 0 h 1185"/>
                  <a:gd name="T12" fmla="*/ 1392 w 1392"/>
                  <a:gd name="T13" fmla="*/ 0 h 1185"/>
                  <a:gd name="T14" fmla="*/ 1392 w 1392"/>
                  <a:gd name="T15" fmla="*/ 925 h 1185"/>
                  <a:gd name="T16" fmla="*/ 893 w 1392"/>
                  <a:gd name="T17" fmla="*/ 925 h 1185"/>
                  <a:gd name="T18" fmla="*/ 893 w 1392"/>
                  <a:gd name="T19" fmla="*/ 1117 h 1185"/>
                  <a:gd name="T20" fmla="*/ 1096 w 1392"/>
                  <a:gd name="T21" fmla="*/ 1117 h 1185"/>
                  <a:gd name="T22" fmla="*/ 1096 w 1392"/>
                  <a:gd name="T23" fmla="*/ 1185 h 1185"/>
                  <a:gd name="T24" fmla="*/ 296 w 1392"/>
                  <a:gd name="T25" fmla="*/ 1185 h 1185"/>
                  <a:gd name="T26" fmla="*/ 296 w 1392"/>
                  <a:gd name="T27" fmla="*/ 1117 h 1185"/>
                  <a:gd name="T28" fmla="*/ 506 w 1392"/>
                  <a:gd name="T29" fmla="*/ 1117 h 1185"/>
                  <a:gd name="T30" fmla="*/ 506 w 1392"/>
                  <a:gd name="T31" fmla="*/ 925 h 1185"/>
                  <a:gd name="T32" fmla="*/ 0 w 1392"/>
                  <a:gd name="T33" fmla="*/ 925 h 1185"/>
                  <a:gd name="T34" fmla="*/ 0 w 1392"/>
                  <a:gd name="T35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92" h="1185">
                    <a:moveTo>
                      <a:pt x="142" y="144"/>
                    </a:moveTo>
                    <a:lnTo>
                      <a:pt x="142" y="782"/>
                    </a:lnTo>
                    <a:lnTo>
                      <a:pt x="1251" y="782"/>
                    </a:lnTo>
                    <a:lnTo>
                      <a:pt x="1251" y="144"/>
                    </a:lnTo>
                    <a:lnTo>
                      <a:pt x="142" y="144"/>
                    </a:lnTo>
                    <a:close/>
                    <a:moveTo>
                      <a:pt x="0" y="0"/>
                    </a:moveTo>
                    <a:lnTo>
                      <a:pt x="1392" y="0"/>
                    </a:lnTo>
                    <a:lnTo>
                      <a:pt x="1392" y="925"/>
                    </a:lnTo>
                    <a:lnTo>
                      <a:pt x="893" y="925"/>
                    </a:lnTo>
                    <a:lnTo>
                      <a:pt x="893" y="1117"/>
                    </a:lnTo>
                    <a:lnTo>
                      <a:pt x="1096" y="1117"/>
                    </a:lnTo>
                    <a:lnTo>
                      <a:pt x="1096" y="1185"/>
                    </a:lnTo>
                    <a:lnTo>
                      <a:pt x="296" y="1185"/>
                    </a:lnTo>
                    <a:lnTo>
                      <a:pt x="296" y="1117"/>
                    </a:lnTo>
                    <a:lnTo>
                      <a:pt x="506" y="1117"/>
                    </a:lnTo>
                    <a:lnTo>
                      <a:pt x="506" y="925"/>
                    </a:lnTo>
                    <a:lnTo>
                      <a:pt x="0" y="9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24DF72D-2F14-0F44-8A54-6ACF0874495E}"/>
              </a:ext>
            </a:extLst>
          </p:cNvPr>
          <p:cNvSpPr txBox="1"/>
          <p:nvPr/>
        </p:nvSpPr>
        <p:spPr>
          <a:xfrm>
            <a:off x="2210937" y="509566"/>
            <a:ext cx="9981064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600" u="sng" spc="-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lvl="2" indent="-285750">
              <a:buFont typeface="Arial" panose="020B0604020202020204" pitchFamily="34" charset="0"/>
              <a:buChar char="•"/>
              <a:defRPr sz="2000"/>
            </a:lvl3pPr>
            <a:lvl5pPr marL="1371600" lvl="4" indent="-285750">
              <a:buFont typeface="Courier New" panose="02070309020205020404" pitchFamily="49" charset="0"/>
              <a:buChar char="o"/>
              <a:defRPr sz="2000"/>
            </a:lvl5pPr>
          </a:lstStyle>
          <a:p>
            <a:r>
              <a:rPr lang="en-US" dirty="0"/>
              <a:t>OUR CHALLENGES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643A6E-E4DA-5849-B508-D1E534A0E7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418" y="2573654"/>
            <a:ext cx="2720236" cy="2251168"/>
            <a:chOff x="507" y="1182"/>
            <a:chExt cx="3091" cy="2558"/>
          </a:xfrm>
        </p:grpSpPr>
        <p:sp>
          <p:nvSpPr>
            <p:cNvPr id="41" name="AutoShape 3">
              <a:extLst>
                <a:ext uri="{FF2B5EF4-FFF2-40B4-BE49-F238E27FC236}">
                  <a16:creationId xmlns:a16="http://schemas.microsoft.com/office/drawing/2014/main" id="{0F1E862A-F901-694A-B911-ABB1FCAAC6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8697C81-31BF-8A41-8C30-8FCC3307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CFCA9E8-8A52-B042-BB58-C29501671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EB41804-6695-384C-865F-EB35ED818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C644E590-3F41-8643-BA39-2A5FA1A8E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8465E72B-0A5D-E74F-AA06-3278F1A9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CAF15428-F219-E34A-B08B-2133173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A873F97-B9A4-9947-9880-B0CD1B062F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20" y="2773067"/>
            <a:ext cx="1933808" cy="1306627"/>
          </a:xfrm>
          <a:prstGeom prst="rect">
            <a:avLst/>
          </a:prstGeom>
        </p:spPr>
      </p:pic>
      <p:pic>
        <p:nvPicPr>
          <p:cNvPr id="49" name="Picture 2" descr="Ironhack Paris (Paris, France) | Meetup">
            <a:extLst>
              <a:ext uri="{FF2B5EF4-FFF2-40B4-BE49-F238E27FC236}">
                <a16:creationId xmlns:a16="http://schemas.microsoft.com/office/drawing/2014/main" id="{EF7CA312-735B-DD42-BE38-2087E49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lide Number Placeholder 12">
            <a:extLst>
              <a:ext uri="{FF2B5EF4-FFF2-40B4-BE49-F238E27FC236}">
                <a16:creationId xmlns:a16="http://schemas.microsoft.com/office/drawing/2014/main" id="{C7728E92-E759-8F4F-AF62-6E35E6F4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09D76F5-4CAF-D44E-ACF6-D39974854D41}"/>
              </a:ext>
            </a:extLst>
          </p:cNvPr>
          <p:cNvSpPr txBox="1">
            <a:spLocks/>
          </p:cNvSpPr>
          <p:nvPr/>
        </p:nvSpPr>
        <p:spPr>
          <a:xfrm>
            <a:off x="2210937" y="5386986"/>
            <a:ext cx="998106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spcAft>
                <a:spcPts val="1200"/>
              </a:spcAft>
              <a:defRPr sz="2400" b="1"/>
            </a:lvl1pPr>
            <a:lvl2pPr marL="990427" indent="-380933" defTabSz="1218987">
              <a:spcBef>
                <a:spcPct val="20000"/>
              </a:spcBef>
              <a:buFont typeface="Arial" pitchFamily="34" charset="0"/>
              <a:buChar char="–"/>
              <a:defRPr sz="3200">
                <a:latin typeface="+mj-lt"/>
              </a:defRPr>
            </a:lvl2pPr>
            <a:lvl3pPr marL="1523733" indent="-304747" defTabSz="1218987">
              <a:spcBef>
                <a:spcPct val="20000"/>
              </a:spcBef>
              <a:buFont typeface="Arial" pitchFamily="34" charset="0"/>
              <a:buChar char="•"/>
              <a:defRPr sz="2400">
                <a:latin typeface="+mj-lt"/>
              </a:defRPr>
            </a:lvl3pPr>
            <a:lvl4pPr marL="2133227" indent="-304747" defTabSz="1218987">
              <a:spcBef>
                <a:spcPct val="20000"/>
              </a:spcBef>
              <a:buFont typeface="Arial" pitchFamily="34" charset="0"/>
              <a:buChar char="–"/>
              <a:defRPr sz="2000">
                <a:latin typeface="+mj-lt"/>
              </a:defRPr>
            </a:lvl4pPr>
            <a:lvl5pPr marL="2742720" indent="-304747" defTabSz="1218987">
              <a:spcBef>
                <a:spcPct val="20000"/>
              </a:spcBef>
              <a:buFont typeface="Arial" pitchFamily="34" charset="0"/>
              <a:buChar char="»"/>
              <a:defRPr sz="2000">
                <a:latin typeface="+mj-lt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GB" dirty="0"/>
              <a:t>Teamwork and distribution of the tasks  </a:t>
            </a:r>
          </a:p>
        </p:txBody>
      </p:sp>
    </p:spTree>
    <p:extLst>
      <p:ext uri="{BB962C8B-B14F-4D97-AF65-F5344CB8AC3E}">
        <p14:creationId xmlns:p14="http://schemas.microsoft.com/office/powerpoint/2010/main" val="3046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5238"/>
            <a:ext cx="12192000" cy="21232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47641" y="2605238"/>
            <a:ext cx="4096719" cy="21232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139700" dist="38100" dir="5400000" sx="102000" sy="102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542441"/>
            <a:ext cx="12191999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&amp;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3497" y="617092"/>
            <a:ext cx="6065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accent3"/>
                </a:solidFill>
              </a:rPr>
              <a:t>Our Models</a:t>
            </a:r>
            <a:endParaRPr lang="en-US" sz="4800" b="1" spc="-3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98" y="2844075"/>
            <a:ext cx="40203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>
                <a:solidFill>
                  <a:schemeClr val="bg1"/>
                </a:solidFill>
              </a:rPr>
              <a:t>Gaussian NB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A Gaussian Naive Bayes algorithm is </a:t>
            </a:r>
            <a:r>
              <a:rPr lang="en-GB" sz="1400" b="1" dirty="0">
                <a:solidFill>
                  <a:schemeClr val="bg1"/>
                </a:solidFill>
              </a:rPr>
              <a:t>a special type of NB algorithm</a:t>
            </a:r>
            <a:r>
              <a:rPr lang="en-GB" sz="1400" dirty="0">
                <a:solidFill>
                  <a:schemeClr val="bg1"/>
                </a:solidFill>
              </a:rPr>
              <a:t>. It's specifically used when the features have continuous values. It's also assumed that all the features are following a gaussian distribution i.e. normal distribution.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0438" y="2808665"/>
            <a:ext cx="40437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>
                <a:solidFill>
                  <a:schemeClr val="bg1"/>
                </a:solidFill>
              </a:rPr>
              <a:t>Decision Tree Classifier</a:t>
            </a:r>
            <a:endParaRPr lang="en-US" u="sng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Decision tree builds classification or regression models in the form of a tree structure. It </a:t>
            </a:r>
            <a:r>
              <a:rPr lang="en-GB" sz="1400" b="1" dirty="0">
                <a:solidFill>
                  <a:schemeClr val="bg1"/>
                </a:solidFill>
              </a:rPr>
              <a:t>breaks down a dataset into smaller and smaller subsets while at the same time an associated decision tree is incrementally developed</a:t>
            </a:r>
            <a:r>
              <a:rPr lang="en-GB" sz="1400" dirty="0">
                <a:solidFill>
                  <a:schemeClr val="bg1"/>
                </a:solidFill>
              </a:rPr>
              <a:t>. Decision trees can handle both categorical and numerical data.</a:t>
            </a:r>
            <a:endParaRPr lang="en-FR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3719" y="2810208"/>
            <a:ext cx="409671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/>
              <a:t>Quadratic Discriminant Analysis</a:t>
            </a:r>
            <a:endParaRPr lang="en-US" u="sng" dirty="0"/>
          </a:p>
          <a:p>
            <a:pPr algn="ctr"/>
            <a:r>
              <a:rPr lang="en-GB" sz="1400" dirty="0"/>
              <a:t>Quadratic discriminant analysis is a method you can use when you have a set of predictor variables and you'</a:t>
            </a:r>
            <a:r>
              <a:rPr lang="en-GB" sz="1400" b="1" dirty="0"/>
              <a:t>d like to classify a response variable into two or more classes</a:t>
            </a:r>
            <a:r>
              <a:rPr lang="en-GB" sz="1400" dirty="0"/>
              <a:t>. It is considered to be the non-linear equivalent to linear discriminant analysis.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DE7DA-76A1-BB4F-B8D6-CBF9AD72443F}"/>
              </a:ext>
            </a:extLst>
          </p:cNvPr>
          <p:cNvSpPr/>
          <p:nvPr/>
        </p:nvSpPr>
        <p:spPr>
          <a:xfrm>
            <a:off x="4045680" y="4728505"/>
            <a:ext cx="4096719" cy="181905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5400000" sx="102000" sy="102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B48B7-0922-7A40-9190-E63476128A40}"/>
              </a:ext>
            </a:extLst>
          </p:cNvPr>
          <p:cNvSpPr/>
          <p:nvPr/>
        </p:nvSpPr>
        <p:spPr>
          <a:xfrm>
            <a:off x="4055747" y="4745874"/>
            <a:ext cx="4096718" cy="18016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000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b="1" u="sng" dirty="0"/>
              <a:t>Voting Classifier</a:t>
            </a:r>
          </a:p>
          <a:p>
            <a:pPr algn="ctr"/>
            <a:r>
              <a:rPr lang="en-GB" sz="1400" dirty="0"/>
              <a:t>A Voting Classifier is </a:t>
            </a:r>
            <a:r>
              <a:rPr lang="en-GB" sz="1400" b="1" dirty="0"/>
              <a:t>a machine learning model that trains on an ensemble of numerous models and predicts an output (class) based on their highest probability of chosen class as the output</a:t>
            </a:r>
            <a:r>
              <a:rPr lang="en-GB" sz="1400" dirty="0"/>
              <a:t>.</a:t>
            </a:r>
            <a:endParaRPr lang="en-US" sz="1400" dirty="0"/>
          </a:p>
        </p:txBody>
      </p:sp>
      <p:pic>
        <p:nvPicPr>
          <p:cNvPr id="29" name="Picture 2" descr="Ironhack Paris (Paris, France) | Meetup">
            <a:extLst>
              <a:ext uri="{FF2B5EF4-FFF2-40B4-BE49-F238E27FC236}">
                <a16:creationId xmlns:a16="http://schemas.microsoft.com/office/drawing/2014/main" id="{3B4342C8-0F1B-F84D-B9C3-C6C95DA4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2853" y="6384991"/>
            <a:ext cx="464395" cy="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12">
            <a:extLst>
              <a:ext uri="{FF2B5EF4-FFF2-40B4-BE49-F238E27FC236}">
                <a16:creationId xmlns:a16="http://schemas.microsoft.com/office/drawing/2014/main" id="{BD8C0BF4-2418-DE41-AB03-6C461F93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794" y="6385720"/>
            <a:ext cx="2844059" cy="365125"/>
          </a:xfrm>
        </p:spPr>
        <p:txBody>
          <a:bodyPr/>
          <a:lstStyle/>
          <a:p>
            <a:pPr algn="r"/>
            <a:fld id="{96E69268-9C8B-4EBF-A9EE-DC5DC2D48DC3}" type="slidenum">
              <a:rPr lang="en-US" sz="1400" smtClean="0">
                <a:solidFill>
                  <a:schemeClr val="tx1"/>
                </a:solidFill>
              </a:rPr>
              <a:pPr algn="r"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B4E9F-B95E-924C-8B4C-03A0648DF3D8}"/>
              </a:ext>
            </a:extLst>
          </p:cNvPr>
          <p:cNvSpPr txBox="1"/>
          <p:nvPr/>
        </p:nvSpPr>
        <p:spPr>
          <a:xfrm>
            <a:off x="8142399" y="4745874"/>
            <a:ext cx="403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FR" sz="1400" dirty="0"/>
          </a:p>
        </p:txBody>
      </p:sp>
    </p:spTree>
    <p:extLst>
      <p:ext uri="{BB962C8B-B14F-4D97-AF65-F5344CB8AC3E}">
        <p14:creationId xmlns:p14="http://schemas.microsoft.com/office/powerpoint/2010/main" val="1561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48000">
                <a:schemeClr val="accent4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0035" y="2935450"/>
            <a:ext cx="6051932" cy="9871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-3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</a:t>
            </a:r>
            <a:endParaRPr lang="en-US" sz="5400" b="1" spc="-3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039520" y="5337414"/>
            <a:ext cx="4112960" cy="4631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🍿 </a:t>
            </a:r>
            <a:r>
              <a:rPr lang="en-US" sz="1800" b="1" dirty="0">
                <a:solidFill>
                  <a:schemeClr val="bg1"/>
                </a:solidFill>
              </a:rPr>
              <a:t>Enjoy the viewing </a:t>
            </a:r>
            <a:r>
              <a:rPr lang="en-US" sz="3200" b="1" dirty="0">
                <a:solidFill>
                  <a:schemeClr val="bg1"/>
                </a:solidFill>
              </a:rPr>
              <a:t>🍿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857561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9000"/>
            <a:ext cx="3334439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ronhack Paris (Paris, France) | Meetup">
            <a:extLst>
              <a:ext uri="{FF2B5EF4-FFF2-40B4-BE49-F238E27FC236}">
                <a16:creationId xmlns:a16="http://schemas.microsoft.com/office/drawing/2014/main" id="{C5926E64-6C7E-5149-A795-CCB14A9D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8144" y="4384905"/>
            <a:ext cx="1035712" cy="9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492</Words>
  <Application>Microsoft Macintosh PowerPoint</Application>
  <PresentationFormat>Widescreen</PresentationFormat>
  <Paragraphs>81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MD Junaed</dc:creator>
  <cp:lastModifiedBy>Nadim Saad</cp:lastModifiedBy>
  <cp:revision>98</cp:revision>
  <dcterms:created xsi:type="dcterms:W3CDTF">2016-03-09T13:41:17Z</dcterms:created>
  <dcterms:modified xsi:type="dcterms:W3CDTF">2022-01-30T18:20:51Z</dcterms:modified>
</cp:coreProperties>
</file>