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12192000"/>
  <p:notesSz cx="12192000" cy="12192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 snapToGrid="0">
      <p:cViewPr>
        <p:scale>
          <a:sx n="41" d="100"/>
          <a:sy n="41" d="100"/>
        </p:scale>
        <p:origin x="-1836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914400"/>
            <a:ext cx="81284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0433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25e889933_0_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d25e889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d523408e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2d523408e_2_5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d523408e_2_1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d2d523408e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2d523408e_2_3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d2d523408e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2d523408e_2_4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d2d523408e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2d523408e_2_3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d2d523408e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1643"/>
            <a:ext cx="12195173" cy="1219364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3076272"/>
            <a:ext cx="7531497" cy="2140988"/>
          </a:xfrm>
        </p:spPr>
        <p:txBody>
          <a:bodyPr bIns="13934" anchor="b"/>
          <a:lstStyle>
            <a:lvl1pPr>
              <a:defRPr sz="4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4392757"/>
            <a:ext cx="8681508" cy="585349"/>
          </a:xfrm>
        </p:spPr>
        <p:txBody>
          <a:bodyPr tIns="13934">
            <a:normAutofit/>
          </a:bodyPr>
          <a:lstStyle>
            <a:lvl1pPr marL="0" indent="0" algn="l">
              <a:buNone/>
              <a:defRPr kumimoji="0" lang="en-US" sz="2100" b="0" i="0" u="none" strike="noStrike" kern="1200" cap="all" spc="6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696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93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8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83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76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7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88247"/>
            <a:ext cx="2743200" cy="8317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88247"/>
            <a:ext cx="8026400" cy="8317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756310" y="2187955"/>
            <a:ext cx="10679379" cy="205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1_Two Content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1643"/>
            <a:ext cx="12195173" cy="1219364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3069755"/>
            <a:ext cx="7534656" cy="2146683"/>
          </a:xfrm>
        </p:spPr>
        <p:txBody>
          <a:bodyPr bIns="13934" anchor="b"/>
          <a:lstStyle>
            <a:lvl1pPr algn="l">
              <a:defRPr kumimoji="0" lang="en-US" sz="4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4388096"/>
            <a:ext cx="8680704" cy="585216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2100" b="0" i="0" u="none" strike="noStrike" kern="1200" cap="all" spc="6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69668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933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900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867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8340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800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767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734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950720"/>
            <a:ext cx="4267200" cy="6599936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950720"/>
            <a:ext cx="4267200" cy="6599936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50720"/>
            <a:ext cx="4267200" cy="975360"/>
          </a:xfrm>
        </p:spPr>
        <p:txBody>
          <a:bodyPr anchor="b">
            <a:normAutofit/>
          </a:bodyPr>
          <a:lstStyle>
            <a:lvl1pPr marL="0" indent="0">
              <a:buNone/>
              <a:defRPr lang="en-US" sz="2100" b="0" kern="1200" cap="all" spc="61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696681" indent="0">
              <a:buNone/>
              <a:defRPr sz="3000" b="1"/>
            </a:lvl2pPr>
            <a:lvl3pPr marL="1393363" indent="0">
              <a:buNone/>
              <a:defRPr sz="2700" b="1"/>
            </a:lvl3pPr>
            <a:lvl4pPr marL="2090044" indent="0">
              <a:buNone/>
              <a:defRPr sz="2400" b="1"/>
            </a:lvl4pPr>
            <a:lvl5pPr marL="2786725" indent="0">
              <a:buNone/>
              <a:defRPr sz="2400" b="1"/>
            </a:lvl5pPr>
            <a:lvl6pPr marL="3483407" indent="0">
              <a:buNone/>
              <a:defRPr sz="2400" b="1"/>
            </a:lvl6pPr>
            <a:lvl7pPr marL="4180088" indent="0">
              <a:buNone/>
              <a:defRPr sz="2400" b="1"/>
            </a:lvl7pPr>
            <a:lvl8pPr marL="4876770" indent="0">
              <a:buNone/>
              <a:defRPr sz="2400" b="1"/>
            </a:lvl8pPr>
            <a:lvl9pPr marL="5573451" indent="0">
              <a:buNone/>
              <a:defRPr sz="2400" b="1"/>
            </a:lvl9pPr>
          </a:lstStyle>
          <a:p>
            <a:pPr marL="0" lvl="0" indent="0" algn="l" defTabSz="13933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3025508"/>
            <a:ext cx="4267200" cy="5527040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950720"/>
            <a:ext cx="4267200" cy="975360"/>
          </a:xfrm>
        </p:spPr>
        <p:txBody>
          <a:bodyPr anchor="b">
            <a:normAutofit/>
          </a:bodyPr>
          <a:lstStyle>
            <a:lvl1pPr marL="0" indent="0">
              <a:buNone/>
              <a:defRPr lang="en-US" sz="2100" b="0" kern="1200" cap="all" spc="61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696681" indent="0">
              <a:buNone/>
              <a:defRPr sz="3000" b="1"/>
            </a:lvl2pPr>
            <a:lvl3pPr marL="1393363" indent="0">
              <a:buNone/>
              <a:defRPr sz="2700" b="1"/>
            </a:lvl3pPr>
            <a:lvl4pPr marL="2090044" indent="0">
              <a:buNone/>
              <a:defRPr sz="2400" b="1"/>
            </a:lvl4pPr>
            <a:lvl5pPr marL="2786725" indent="0">
              <a:buNone/>
              <a:defRPr sz="2400" b="1"/>
            </a:lvl5pPr>
            <a:lvl6pPr marL="3483407" indent="0">
              <a:buNone/>
              <a:defRPr sz="2400" b="1"/>
            </a:lvl6pPr>
            <a:lvl7pPr marL="4180088" indent="0">
              <a:buNone/>
              <a:defRPr sz="2400" b="1"/>
            </a:lvl7pPr>
            <a:lvl8pPr marL="4876770" indent="0">
              <a:buNone/>
              <a:defRPr sz="2400" b="1"/>
            </a:lvl8pPr>
            <a:lvl9pPr marL="5573451" indent="0">
              <a:buNone/>
              <a:defRPr sz="2400" b="1"/>
            </a:lvl9pPr>
          </a:lstStyle>
          <a:p>
            <a:pPr marL="0" lvl="0" indent="0" algn="l" defTabSz="13933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3025508"/>
            <a:ext cx="4267200" cy="5527040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946148" y="946152"/>
            <a:ext cx="12192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marL="0" algn="ctr" defTabSz="1393363" rtl="0" eaLnBrk="1" latinLnBrk="0" hangingPunct="1"/>
            <a:endParaRPr lang="en-US" sz="27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2801962"/>
            <a:ext cx="6949440" cy="1936759"/>
          </a:xfrm>
        </p:spPr>
        <p:txBody>
          <a:bodyPr bIns="0" anchor="b"/>
          <a:lstStyle>
            <a:lvl1pPr algn="l">
              <a:defRPr kumimoji="0" lang="en-US" sz="43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4655844"/>
            <a:ext cx="5077039" cy="5910555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4006018"/>
            <a:ext cx="7726347" cy="1108114"/>
          </a:xfrm>
        </p:spPr>
        <p:txBody>
          <a:bodyPr>
            <a:normAutofit/>
          </a:bodyPr>
          <a:lstStyle>
            <a:lvl1pPr marL="0" indent="0">
              <a:buNone/>
              <a:defRPr lang="en-US" sz="21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96681" indent="0">
              <a:buNone/>
              <a:defRPr sz="1800"/>
            </a:lvl2pPr>
            <a:lvl3pPr marL="1393363" indent="0">
              <a:buNone/>
              <a:defRPr sz="1500"/>
            </a:lvl3pPr>
            <a:lvl4pPr marL="2090044" indent="0">
              <a:buNone/>
              <a:defRPr sz="1400"/>
            </a:lvl4pPr>
            <a:lvl5pPr marL="2786725" indent="0">
              <a:buNone/>
              <a:defRPr sz="1400"/>
            </a:lvl5pPr>
            <a:lvl6pPr marL="3483407" indent="0">
              <a:buNone/>
              <a:defRPr sz="1400"/>
            </a:lvl6pPr>
            <a:lvl7pPr marL="4180088" indent="0">
              <a:buNone/>
              <a:defRPr sz="1400"/>
            </a:lvl7pPr>
            <a:lvl8pPr marL="4876770" indent="0">
              <a:buNone/>
              <a:defRPr sz="1400"/>
            </a:lvl8pPr>
            <a:lvl9pPr marL="5573451" indent="0">
              <a:buNone/>
              <a:defRPr sz="1400"/>
            </a:lvl9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ts val="45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12192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278673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8974667"/>
            <a:ext cx="4762500" cy="321733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3053335"/>
            <a:ext cx="7315200" cy="1542123"/>
          </a:xfrm>
        </p:spPr>
        <p:txBody>
          <a:bodyPr anchor="b"/>
          <a:lstStyle>
            <a:lvl1pPr algn="l">
              <a:defRPr sz="43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3876496"/>
            <a:ext cx="8128727" cy="131673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696681" indent="0">
              <a:buNone/>
              <a:defRPr sz="1800"/>
            </a:lvl2pPr>
            <a:lvl3pPr marL="1393363" indent="0">
              <a:buNone/>
              <a:defRPr sz="1500"/>
            </a:lvl3pPr>
            <a:lvl4pPr marL="2090044" indent="0">
              <a:buNone/>
              <a:defRPr sz="1400"/>
            </a:lvl4pPr>
            <a:lvl5pPr marL="2786725" indent="0">
              <a:buNone/>
              <a:defRPr sz="1400"/>
            </a:lvl5pPr>
            <a:lvl6pPr marL="3483407" indent="0">
              <a:buNone/>
              <a:defRPr sz="1400"/>
            </a:lvl6pPr>
            <a:lvl7pPr marL="4180088" indent="0">
              <a:buNone/>
              <a:defRPr sz="1400"/>
            </a:lvl7pPr>
            <a:lvl8pPr marL="4876770" indent="0">
              <a:buNone/>
              <a:defRPr sz="1400"/>
            </a:lvl8pPr>
            <a:lvl9pPr marL="557345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8978903"/>
            <a:ext cx="4765676" cy="3213099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8980076"/>
            <a:ext cx="12195173" cy="321192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650240"/>
            <a:ext cx="10027920" cy="975360"/>
          </a:xfrm>
          <a:prstGeom prst="rect">
            <a:avLst/>
          </a:prstGeom>
        </p:spPr>
        <p:txBody>
          <a:bodyPr vert="horz" lIns="139336" tIns="69668" rIns="139336" bIns="69668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56673"/>
            <a:ext cx="10027920" cy="6364176"/>
          </a:xfrm>
          <a:prstGeom prst="rect">
            <a:avLst/>
          </a:prstGeom>
        </p:spPr>
        <p:txBody>
          <a:bodyPr vert="horz" lIns="139336" tIns="69668" rIns="139336" bIns="696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10436352"/>
            <a:ext cx="2901696" cy="357632"/>
          </a:xfrm>
          <a:prstGeom prst="rect">
            <a:avLst/>
          </a:prstGeom>
        </p:spPr>
        <p:txBody>
          <a:bodyPr vert="horz" lIns="139336" tIns="69668" rIns="139336" bIns="69668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11173550"/>
            <a:ext cx="6299200" cy="487680"/>
          </a:xfrm>
          <a:prstGeom prst="rect">
            <a:avLst/>
          </a:prstGeom>
        </p:spPr>
        <p:txBody>
          <a:bodyPr vert="horz" lIns="139336" tIns="69668" rIns="139336" bIns="69668" rtlCol="0" anchor="ctr"/>
          <a:lstStyle>
            <a:lvl1pPr algn="r">
              <a:defRPr sz="1500" cap="all" spc="305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10970350"/>
            <a:ext cx="670560" cy="89408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13934" tIns="13934" rIns="13934" bIns="13934" rtlCol="0" anchor="ctr">
            <a:norm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</p:sldLayoutIdLst>
  <p:hf sldNum="0" hdr="0" ftr="0" dt="0"/>
  <p:txStyles>
    <p:titleStyle>
      <a:lvl1pPr algn="l" defTabSz="1393363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511" indent="-522511" algn="l" defTabSz="1393363" rtl="0" eaLnBrk="1" latinLnBrk="0" hangingPunct="1">
        <a:spcBef>
          <a:spcPts val="1219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64739" indent="-264739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13080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1420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09761" indent="-264739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72035" indent="-264739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62177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518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991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6681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93363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90044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6725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83407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80088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70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73451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3" name="Google Shape;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743200"/>
            <a:ext cx="9528526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382012" y="1897761"/>
            <a:ext cx="7487664" cy="543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smtClean="0"/>
              <a:t>TOOLS :-</a:t>
            </a:r>
            <a:br>
              <a:rPr lang="en-IN" dirty="0" smtClean="0"/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1.REACTjs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2.mongoDB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3.expres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4.Nodejs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5.Vscode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6.github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7.internet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8.chrome browser (or any other web application)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157" name="Google Shape;157;p16"/>
          <p:cNvSpPr txBox="1"/>
          <p:nvPr/>
        </p:nvSpPr>
        <p:spPr>
          <a:xfrm>
            <a:off x="0" y="6940061"/>
            <a:ext cx="12191998" cy="652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150" rIns="0" bIns="0" anchor="t" anchorCtr="0">
            <a:noAutofit/>
          </a:bodyPr>
          <a:lstStyle/>
          <a:p>
            <a:pPr marL="6350" lvl="0" algn="l" rtl="0">
              <a:lnSpc>
                <a:spcPct val="123636"/>
              </a:lnSpc>
              <a:spcBef>
                <a:spcPts val="1200"/>
              </a:spcBef>
              <a:spcAft>
                <a:spcPts val="0"/>
              </a:spcAft>
              <a:buSzPts val="3500"/>
            </a:pPr>
            <a:endParaRPr sz="2300" b="1" dirty="0">
              <a:solidFill>
                <a:schemeClr val="dk1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735016" y="417200"/>
            <a:ext cx="631404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90C225"/>
                </a:solidFill>
                <a:latin typeface="Calibri"/>
                <a:ea typeface="Calibri"/>
                <a:cs typeface="Calibri"/>
                <a:sym typeface="Calibri"/>
              </a:rPr>
              <a:t>Technology used</a:t>
            </a:r>
            <a:endParaRPr sz="4600" b="1" dirty="0">
              <a:solidFill>
                <a:srgbClr val="90C2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931983" y="1512923"/>
            <a:ext cx="3810000" cy="70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System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Requirement:- </a:t>
            </a:r>
            <a:endParaRPr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2"/>
          </p:nvPr>
        </p:nvSpPr>
        <p:spPr>
          <a:xfrm>
            <a:off x="3048000" y="586800"/>
            <a:ext cx="4876800" cy="86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3659" b="1" dirty="0">
                <a:solidFill>
                  <a:srgbClr val="90C225"/>
                </a:solidFill>
              </a:rPr>
              <a:t>Hardware Requirement </a:t>
            </a:r>
            <a:endParaRPr sz="3659" b="1" dirty="0">
              <a:solidFill>
                <a:srgbClr val="90C225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142999" y="2221523"/>
            <a:ext cx="8399585" cy="757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Minimum Marshmallow version 7.0  ( for android 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Pentium IV or higher, (PIV- 300GHz recommended)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Hard-Disk 250GB or more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RAM 4GB or more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Processor i3 (7</a:t>
            </a:r>
            <a:r>
              <a:rPr lang="en-US" sz="4000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Gen)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1024 x 768 Display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Internet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884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5"/>
                </a:solidFill>
              </a:rPr>
              <a:t>Data Flow Diagram</a:t>
            </a:r>
            <a:endParaRPr sz="3600"/>
          </a:p>
        </p:txBody>
      </p:sp>
      <p:sp>
        <p:nvSpPr>
          <p:cNvPr id="174" name="Google Shape;174;p18"/>
          <p:cNvSpPr/>
          <p:nvPr/>
        </p:nvSpPr>
        <p:spPr>
          <a:xfrm>
            <a:off x="1403600" y="1752600"/>
            <a:ext cx="8197500" cy="89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9"/>
          <p:cNvGrpSpPr/>
          <p:nvPr/>
        </p:nvGrpSpPr>
        <p:grpSpPr>
          <a:xfrm>
            <a:off x="0" y="0"/>
            <a:ext cx="6147561" cy="5666740"/>
            <a:chOff x="0" y="0"/>
            <a:chExt cx="6147561" cy="5666740"/>
          </a:xfrm>
        </p:grpSpPr>
        <p:sp>
          <p:nvSpPr>
            <p:cNvPr id="181" name="Google Shape;181;p19"/>
            <p:cNvSpPr/>
            <p:nvPr/>
          </p:nvSpPr>
          <p:spPr>
            <a:xfrm>
              <a:off x="0" y="0"/>
              <a:ext cx="843280" cy="5666740"/>
            </a:xfrm>
            <a:custGeom>
              <a:avLst/>
              <a:gdLst/>
              <a:ahLst/>
              <a:cxnLst/>
              <a:rect l="l" t="t" r="r" b="b"/>
              <a:pathLst>
                <a:path w="843280" h="5666740" extrusionOk="0">
                  <a:moveTo>
                    <a:pt x="842772" y="0"/>
                  </a:moveTo>
                  <a:lnTo>
                    <a:pt x="0" y="0"/>
                  </a:lnTo>
                  <a:lnTo>
                    <a:pt x="0" y="5666232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90C225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039361" y="1181861"/>
              <a:ext cx="2108200" cy="363220"/>
            </a:xfrm>
            <a:custGeom>
              <a:avLst/>
              <a:gdLst/>
              <a:ahLst/>
              <a:cxnLst/>
              <a:rect l="l" t="t" r="r" b="b"/>
              <a:pathLst>
                <a:path w="2108200" h="363219" extrusionOk="0">
                  <a:moveTo>
                    <a:pt x="1053846" y="0"/>
                  </a:moveTo>
                  <a:lnTo>
                    <a:pt x="978582" y="455"/>
                  </a:lnTo>
                  <a:lnTo>
                    <a:pt x="904747" y="1800"/>
                  </a:lnTo>
                  <a:lnTo>
                    <a:pt x="832519" y="4004"/>
                  </a:lnTo>
                  <a:lnTo>
                    <a:pt x="762076" y="7036"/>
                  </a:lnTo>
                  <a:lnTo>
                    <a:pt x="693597" y="10867"/>
                  </a:lnTo>
                  <a:lnTo>
                    <a:pt x="627260" y="15465"/>
                  </a:lnTo>
                  <a:lnTo>
                    <a:pt x="563242" y="20800"/>
                  </a:lnTo>
                  <a:lnTo>
                    <a:pt x="501724" y="26841"/>
                  </a:lnTo>
                  <a:lnTo>
                    <a:pt x="442882" y="33557"/>
                  </a:lnTo>
                  <a:lnTo>
                    <a:pt x="386894" y="40918"/>
                  </a:lnTo>
                  <a:lnTo>
                    <a:pt x="333941" y="48893"/>
                  </a:lnTo>
                  <a:lnTo>
                    <a:pt x="284199" y="57452"/>
                  </a:lnTo>
                  <a:lnTo>
                    <a:pt x="237847" y="66564"/>
                  </a:lnTo>
                  <a:lnTo>
                    <a:pt x="195063" y="76198"/>
                  </a:lnTo>
                  <a:lnTo>
                    <a:pt x="156025" y="86323"/>
                  </a:lnTo>
                  <a:lnTo>
                    <a:pt x="89904" y="107927"/>
                  </a:lnTo>
                  <a:lnTo>
                    <a:pt x="40908" y="131131"/>
                  </a:lnTo>
                  <a:lnTo>
                    <a:pt x="10464" y="155689"/>
                  </a:lnTo>
                  <a:lnTo>
                    <a:pt x="0" y="181355"/>
                  </a:lnTo>
                  <a:lnTo>
                    <a:pt x="2645" y="194312"/>
                  </a:lnTo>
                  <a:lnTo>
                    <a:pt x="40908" y="231580"/>
                  </a:lnTo>
                  <a:lnTo>
                    <a:pt x="89904" y="254784"/>
                  </a:lnTo>
                  <a:lnTo>
                    <a:pt x="156025" y="276388"/>
                  </a:lnTo>
                  <a:lnTo>
                    <a:pt x="195063" y="286513"/>
                  </a:lnTo>
                  <a:lnTo>
                    <a:pt x="237847" y="296147"/>
                  </a:lnTo>
                  <a:lnTo>
                    <a:pt x="284199" y="305259"/>
                  </a:lnTo>
                  <a:lnTo>
                    <a:pt x="333941" y="313818"/>
                  </a:lnTo>
                  <a:lnTo>
                    <a:pt x="386894" y="321793"/>
                  </a:lnTo>
                  <a:lnTo>
                    <a:pt x="442882" y="329154"/>
                  </a:lnTo>
                  <a:lnTo>
                    <a:pt x="501724" y="335870"/>
                  </a:lnTo>
                  <a:lnTo>
                    <a:pt x="563242" y="341911"/>
                  </a:lnTo>
                  <a:lnTo>
                    <a:pt x="627260" y="347246"/>
                  </a:lnTo>
                  <a:lnTo>
                    <a:pt x="693597" y="351844"/>
                  </a:lnTo>
                  <a:lnTo>
                    <a:pt x="762076" y="355675"/>
                  </a:lnTo>
                  <a:lnTo>
                    <a:pt x="832519" y="358707"/>
                  </a:lnTo>
                  <a:lnTo>
                    <a:pt x="904747" y="360911"/>
                  </a:lnTo>
                  <a:lnTo>
                    <a:pt x="978582" y="362256"/>
                  </a:lnTo>
                  <a:lnTo>
                    <a:pt x="1053846" y="362712"/>
                  </a:lnTo>
                  <a:lnTo>
                    <a:pt x="1129109" y="362256"/>
                  </a:lnTo>
                  <a:lnTo>
                    <a:pt x="1202944" y="360911"/>
                  </a:lnTo>
                  <a:lnTo>
                    <a:pt x="1275172" y="358707"/>
                  </a:lnTo>
                  <a:lnTo>
                    <a:pt x="1345615" y="355675"/>
                  </a:lnTo>
                  <a:lnTo>
                    <a:pt x="1414094" y="351844"/>
                  </a:lnTo>
                  <a:lnTo>
                    <a:pt x="1480431" y="347246"/>
                  </a:lnTo>
                  <a:lnTo>
                    <a:pt x="1544449" y="341911"/>
                  </a:lnTo>
                  <a:lnTo>
                    <a:pt x="1605967" y="335870"/>
                  </a:lnTo>
                  <a:lnTo>
                    <a:pt x="1664809" y="329154"/>
                  </a:lnTo>
                  <a:lnTo>
                    <a:pt x="1720797" y="321793"/>
                  </a:lnTo>
                  <a:lnTo>
                    <a:pt x="1773750" y="313818"/>
                  </a:lnTo>
                  <a:lnTo>
                    <a:pt x="1823492" y="305259"/>
                  </a:lnTo>
                  <a:lnTo>
                    <a:pt x="1869844" y="296147"/>
                  </a:lnTo>
                  <a:lnTo>
                    <a:pt x="1912628" y="286513"/>
                  </a:lnTo>
                  <a:lnTo>
                    <a:pt x="1951666" y="276388"/>
                  </a:lnTo>
                  <a:lnTo>
                    <a:pt x="2017787" y="254784"/>
                  </a:lnTo>
                  <a:lnTo>
                    <a:pt x="2066783" y="231580"/>
                  </a:lnTo>
                  <a:lnTo>
                    <a:pt x="2097227" y="207022"/>
                  </a:lnTo>
                  <a:lnTo>
                    <a:pt x="2107691" y="181355"/>
                  </a:lnTo>
                  <a:lnTo>
                    <a:pt x="2105046" y="168399"/>
                  </a:lnTo>
                  <a:lnTo>
                    <a:pt x="2066783" y="131131"/>
                  </a:lnTo>
                  <a:lnTo>
                    <a:pt x="2017787" y="107927"/>
                  </a:lnTo>
                  <a:lnTo>
                    <a:pt x="1951666" y="86323"/>
                  </a:lnTo>
                  <a:lnTo>
                    <a:pt x="1912628" y="76198"/>
                  </a:lnTo>
                  <a:lnTo>
                    <a:pt x="1869844" y="66564"/>
                  </a:lnTo>
                  <a:lnTo>
                    <a:pt x="1823492" y="57452"/>
                  </a:lnTo>
                  <a:lnTo>
                    <a:pt x="1773750" y="48893"/>
                  </a:lnTo>
                  <a:lnTo>
                    <a:pt x="1720797" y="40918"/>
                  </a:lnTo>
                  <a:lnTo>
                    <a:pt x="1664809" y="33557"/>
                  </a:lnTo>
                  <a:lnTo>
                    <a:pt x="1605967" y="26841"/>
                  </a:lnTo>
                  <a:lnTo>
                    <a:pt x="1544449" y="20800"/>
                  </a:lnTo>
                  <a:lnTo>
                    <a:pt x="1480431" y="15465"/>
                  </a:lnTo>
                  <a:lnTo>
                    <a:pt x="1414094" y="10867"/>
                  </a:lnTo>
                  <a:lnTo>
                    <a:pt x="1345615" y="7036"/>
                  </a:lnTo>
                  <a:lnTo>
                    <a:pt x="1275172" y="4004"/>
                  </a:lnTo>
                  <a:lnTo>
                    <a:pt x="1202944" y="1800"/>
                  </a:lnTo>
                  <a:lnTo>
                    <a:pt x="1129109" y="455"/>
                  </a:lnTo>
                  <a:lnTo>
                    <a:pt x="1053846" y="0"/>
                  </a:lnTo>
                  <a:close/>
                </a:path>
              </a:pathLst>
            </a:custGeom>
            <a:solidFill>
              <a:srgbClr val="90C22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4039361" y="1181861"/>
              <a:ext cx="2108200" cy="363220"/>
            </a:xfrm>
            <a:custGeom>
              <a:avLst/>
              <a:gdLst/>
              <a:ahLst/>
              <a:cxnLst/>
              <a:rect l="l" t="t" r="r" b="b"/>
              <a:pathLst>
                <a:path w="2108200" h="363219" extrusionOk="0">
                  <a:moveTo>
                    <a:pt x="0" y="181355"/>
                  </a:moveTo>
                  <a:lnTo>
                    <a:pt x="23278" y="143256"/>
                  </a:lnTo>
                  <a:lnTo>
                    <a:pt x="63176" y="119345"/>
                  </a:lnTo>
                  <a:lnTo>
                    <a:pt x="120913" y="96910"/>
                  </a:lnTo>
                  <a:lnTo>
                    <a:pt x="195063" y="76198"/>
                  </a:lnTo>
                  <a:lnTo>
                    <a:pt x="237847" y="66564"/>
                  </a:lnTo>
                  <a:lnTo>
                    <a:pt x="284199" y="57452"/>
                  </a:lnTo>
                  <a:lnTo>
                    <a:pt x="333941" y="48893"/>
                  </a:lnTo>
                  <a:lnTo>
                    <a:pt x="386894" y="40918"/>
                  </a:lnTo>
                  <a:lnTo>
                    <a:pt x="442882" y="33557"/>
                  </a:lnTo>
                  <a:lnTo>
                    <a:pt x="501724" y="26841"/>
                  </a:lnTo>
                  <a:lnTo>
                    <a:pt x="563242" y="20800"/>
                  </a:lnTo>
                  <a:lnTo>
                    <a:pt x="627260" y="15465"/>
                  </a:lnTo>
                  <a:lnTo>
                    <a:pt x="693597" y="10867"/>
                  </a:lnTo>
                  <a:lnTo>
                    <a:pt x="762076" y="7036"/>
                  </a:lnTo>
                  <a:lnTo>
                    <a:pt x="832519" y="4004"/>
                  </a:lnTo>
                  <a:lnTo>
                    <a:pt x="904747" y="1800"/>
                  </a:lnTo>
                  <a:lnTo>
                    <a:pt x="978582" y="455"/>
                  </a:lnTo>
                  <a:lnTo>
                    <a:pt x="1053846" y="0"/>
                  </a:lnTo>
                  <a:lnTo>
                    <a:pt x="1129109" y="455"/>
                  </a:lnTo>
                  <a:lnTo>
                    <a:pt x="1202944" y="1800"/>
                  </a:lnTo>
                  <a:lnTo>
                    <a:pt x="1275172" y="4004"/>
                  </a:lnTo>
                  <a:lnTo>
                    <a:pt x="1345615" y="7036"/>
                  </a:lnTo>
                  <a:lnTo>
                    <a:pt x="1414094" y="10867"/>
                  </a:lnTo>
                  <a:lnTo>
                    <a:pt x="1480431" y="15465"/>
                  </a:lnTo>
                  <a:lnTo>
                    <a:pt x="1544449" y="20800"/>
                  </a:lnTo>
                  <a:lnTo>
                    <a:pt x="1605967" y="26841"/>
                  </a:lnTo>
                  <a:lnTo>
                    <a:pt x="1664809" y="33557"/>
                  </a:lnTo>
                  <a:lnTo>
                    <a:pt x="1720797" y="40918"/>
                  </a:lnTo>
                  <a:lnTo>
                    <a:pt x="1773750" y="48893"/>
                  </a:lnTo>
                  <a:lnTo>
                    <a:pt x="1823492" y="57452"/>
                  </a:lnTo>
                  <a:lnTo>
                    <a:pt x="1869844" y="66564"/>
                  </a:lnTo>
                  <a:lnTo>
                    <a:pt x="1912628" y="76198"/>
                  </a:lnTo>
                  <a:lnTo>
                    <a:pt x="1951666" y="86323"/>
                  </a:lnTo>
                  <a:lnTo>
                    <a:pt x="2017787" y="107927"/>
                  </a:lnTo>
                  <a:lnTo>
                    <a:pt x="2066783" y="131131"/>
                  </a:lnTo>
                  <a:lnTo>
                    <a:pt x="2097227" y="155689"/>
                  </a:lnTo>
                  <a:lnTo>
                    <a:pt x="2107691" y="181355"/>
                  </a:lnTo>
                  <a:lnTo>
                    <a:pt x="2105046" y="194312"/>
                  </a:lnTo>
                  <a:lnTo>
                    <a:pt x="2066783" y="231580"/>
                  </a:lnTo>
                  <a:lnTo>
                    <a:pt x="2017787" y="254784"/>
                  </a:lnTo>
                  <a:lnTo>
                    <a:pt x="1951666" y="276388"/>
                  </a:lnTo>
                  <a:lnTo>
                    <a:pt x="1912628" y="286513"/>
                  </a:lnTo>
                  <a:lnTo>
                    <a:pt x="1869844" y="296147"/>
                  </a:lnTo>
                  <a:lnTo>
                    <a:pt x="1823492" y="305259"/>
                  </a:lnTo>
                  <a:lnTo>
                    <a:pt x="1773750" y="313818"/>
                  </a:lnTo>
                  <a:lnTo>
                    <a:pt x="1720797" y="321793"/>
                  </a:lnTo>
                  <a:lnTo>
                    <a:pt x="1664809" y="329154"/>
                  </a:lnTo>
                  <a:lnTo>
                    <a:pt x="1605967" y="335870"/>
                  </a:lnTo>
                  <a:lnTo>
                    <a:pt x="1544449" y="341911"/>
                  </a:lnTo>
                  <a:lnTo>
                    <a:pt x="1480431" y="347246"/>
                  </a:lnTo>
                  <a:lnTo>
                    <a:pt x="1414094" y="351844"/>
                  </a:lnTo>
                  <a:lnTo>
                    <a:pt x="1345615" y="355675"/>
                  </a:lnTo>
                  <a:lnTo>
                    <a:pt x="1275172" y="358707"/>
                  </a:lnTo>
                  <a:lnTo>
                    <a:pt x="1202944" y="360911"/>
                  </a:lnTo>
                  <a:lnTo>
                    <a:pt x="1129109" y="362256"/>
                  </a:lnTo>
                  <a:lnTo>
                    <a:pt x="1053846" y="362712"/>
                  </a:lnTo>
                  <a:lnTo>
                    <a:pt x="978582" y="362256"/>
                  </a:lnTo>
                  <a:lnTo>
                    <a:pt x="904747" y="360911"/>
                  </a:lnTo>
                  <a:lnTo>
                    <a:pt x="832519" y="358707"/>
                  </a:lnTo>
                  <a:lnTo>
                    <a:pt x="762076" y="355675"/>
                  </a:lnTo>
                  <a:lnTo>
                    <a:pt x="693597" y="351844"/>
                  </a:lnTo>
                  <a:lnTo>
                    <a:pt x="627260" y="347246"/>
                  </a:lnTo>
                  <a:lnTo>
                    <a:pt x="563242" y="341911"/>
                  </a:lnTo>
                  <a:lnTo>
                    <a:pt x="501724" y="335870"/>
                  </a:lnTo>
                  <a:lnTo>
                    <a:pt x="442882" y="329154"/>
                  </a:lnTo>
                  <a:lnTo>
                    <a:pt x="386894" y="321793"/>
                  </a:lnTo>
                  <a:lnTo>
                    <a:pt x="333941" y="313818"/>
                  </a:lnTo>
                  <a:lnTo>
                    <a:pt x="284199" y="305259"/>
                  </a:lnTo>
                  <a:lnTo>
                    <a:pt x="237847" y="296147"/>
                  </a:lnTo>
                  <a:lnTo>
                    <a:pt x="195063" y="286513"/>
                  </a:lnTo>
                  <a:lnTo>
                    <a:pt x="156025" y="276388"/>
                  </a:lnTo>
                  <a:lnTo>
                    <a:pt x="89904" y="254784"/>
                  </a:lnTo>
                  <a:lnTo>
                    <a:pt x="40908" y="231580"/>
                  </a:lnTo>
                  <a:lnTo>
                    <a:pt x="10464" y="207022"/>
                  </a:lnTo>
                  <a:lnTo>
                    <a:pt x="0" y="181355"/>
                  </a:lnTo>
                  <a:close/>
                </a:path>
              </a:pathLst>
            </a:custGeom>
            <a:noFill/>
            <a:ln w="19800" cap="flat" cmpd="sng">
              <a:solidFill>
                <a:srgbClr val="688E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273045" y="118998"/>
            <a:ext cx="5706110" cy="68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90C225"/>
                </a:solidFill>
              </a:rPr>
              <a:t>Business process model</a:t>
            </a:r>
            <a:endParaRPr sz="4300"/>
          </a:p>
        </p:txBody>
      </p:sp>
      <p:sp>
        <p:nvSpPr>
          <p:cNvPr id="185" name="Google Shape;185;p19"/>
          <p:cNvSpPr txBox="1"/>
          <p:nvPr/>
        </p:nvSpPr>
        <p:spPr>
          <a:xfrm>
            <a:off x="4830826" y="1206753"/>
            <a:ext cx="52451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Start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6" name="Google Shape;186;p19"/>
          <p:cNvGrpSpPr/>
          <p:nvPr/>
        </p:nvGrpSpPr>
        <p:grpSpPr>
          <a:xfrm>
            <a:off x="5017008" y="1517903"/>
            <a:ext cx="236220" cy="533400"/>
            <a:chOff x="5017008" y="1517903"/>
            <a:chExt cx="236220" cy="533400"/>
          </a:xfrm>
        </p:grpSpPr>
        <p:sp>
          <p:nvSpPr>
            <p:cNvPr id="187" name="Google Shape;187;p19"/>
            <p:cNvSpPr/>
            <p:nvPr/>
          </p:nvSpPr>
          <p:spPr>
            <a:xfrm>
              <a:off x="5017008" y="1517903"/>
              <a:ext cx="236220" cy="533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093335" y="1531365"/>
              <a:ext cx="78105" cy="376555"/>
            </a:xfrm>
            <a:custGeom>
              <a:avLst/>
              <a:gdLst/>
              <a:ahLst/>
              <a:cxnLst/>
              <a:rect l="l" t="t" r="r" b="b"/>
              <a:pathLst>
                <a:path w="78104" h="376555" extrusionOk="0">
                  <a:moveTo>
                    <a:pt x="25922" y="299253"/>
                  </a:moveTo>
                  <a:lnTo>
                    <a:pt x="0" y="300228"/>
                  </a:lnTo>
                  <a:lnTo>
                    <a:pt x="41782" y="376428"/>
                  </a:lnTo>
                  <a:lnTo>
                    <a:pt x="65147" y="324993"/>
                  </a:lnTo>
                  <a:lnTo>
                    <a:pt x="32765" y="324993"/>
                  </a:lnTo>
                  <a:lnTo>
                    <a:pt x="26669" y="319405"/>
                  </a:lnTo>
                  <a:lnTo>
                    <a:pt x="25922" y="299253"/>
                  </a:lnTo>
                  <a:close/>
                </a:path>
                <a:path w="78104" h="376555" extrusionOk="0">
                  <a:moveTo>
                    <a:pt x="51831" y="298280"/>
                  </a:moveTo>
                  <a:lnTo>
                    <a:pt x="25922" y="299253"/>
                  </a:lnTo>
                  <a:lnTo>
                    <a:pt x="26669" y="319405"/>
                  </a:lnTo>
                  <a:lnTo>
                    <a:pt x="32765" y="324993"/>
                  </a:lnTo>
                  <a:lnTo>
                    <a:pt x="39877" y="324738"/>
                  </a:lnTo>
                  <a:lnTo>
                    <a:pt x="46989" y="324358"/>
                  </a:lnTo>
                  <a:lnTo>
                    <a:pt x="52577" y="318388"/>
                  </a:lnTo>
                  <a:lnTo>
                    <a:pt x="51831" y="298280"/>
                  </a:lnTo>
                  <a:close/>
                </a:path>
                <a:path w="78104" h="376555" extrusionOk="0">
                  <a:moveTo>
                    <a:pt x="77724" y="297307"/>
                  </a:moveTo>
                  <a:lnTo>
                    <a:pt x="51831" y="298280"/>
                  </a:lnTo>
                  <a:lnTo>
                    <a:pt x="52577" y="318388"/>
                  </a:lnTo>
                  <a:lnTo>
                    <a:pt x="46989" y="324358"/>
                  </a:lnTo>
                  <a:lnTo>
                    <a:pt x="39877" y="324738"/>
                  </a:lnTo>
                  <a:lnTo>
                    <a:pt x="32765" y="324993"/>
                  </a:lnTo>
                  <a:lnTo>
                    <a:pt x="65147" y="324993"/>
                  </a:lnTo>
                  <a:lnTo>
                    <a:pt x="77724" y="297307"/>
                  </a:lnTo>
                  <a:close/>
                </a:path>
                <a:path w="78104" h="376555" extrusionOk="0">
                  <a:moveTo>
                    <a:pt x="34670" y="0"/>
                  </a:moveTo>
                  <a:lnTo>
                    <a:pt x="20447" y="508"/>
                  </a:lnTo>
                  <a:lnTo>
                    <a:pt x="14859" y="6604"/>
                  </a:lnTo>
                  <a:lnTo>
                    <a:pt x="15112" y="13716"/>
                  </a:lnTo>
                  <a:lnTo>
                    <a:pt x="25922" y="299253"/>
                  </a:lnTo>
                  <a:lnTo>
                    <a:pt x="51831" y="298280"/>
                  </a:lnTo>
                  <a:lnTo>
                    <a:pt x="41020" y="12700"/>
                  </a:lnTo>
                  <a:lnTo>
                    <a:pt x="40766" y="5587"/>
                  </a:lnTo>
                  <a:lnTo>
                    <a:pt x="34670" y="0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9" name="Google Shape;189;p19"/>
          <p:cNvSpPr txBox="1"/>
          <p:nvPr/>
        </p:nvSpPr>
        <p:spPr>
          <a:xfrm>
            <a:off x="4039361" y="1884426"/>
            <a:ext cx="2108200" cy="437515"/>
          </a:xfrm>
          <a:prstGeom prst="rect">
            <a:avLst/>
          </a:prstGeom>
          <a:solidFill>
            <a:srgbClr val="90C225"/>
          </a:solidFill>
          <a:ln w="19800" cap="flat" cmpd="sng">
            <a:solidFill>
              <a:srgbClr val="688E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444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List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0" name="Google Shape;190;p19"/>
          <p:cNvGrpSpPr/>
          <p:nvPr/>
        </p:nvGrpSpPr>
        <p:grpSpPr>
          <a:xfrm>
            <a:off x="4975859" y="2295144"/>
            <a:ext cx="236220" cy="510539"/>
            <a:chOff x="4975859" y="2295144"/>
            <a:chExt cx="236220" cy="510539"/>
          </a:xfrm>
        </p:grpSpPr>
        <p:sp>
          <p:nvSpPr>
            <p:cNvPr id="191" name="Google Shape;191;p19"/>
            <p:cNvSpPr/>
            <p:nvPr/>
          </p:nvSpPr>
          <p:spPr>
            <a:xfrm>
              <a:off x="4975859" y="2295144"/>
              <a:ext cx="236220" cy="5105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055107" y="2308860"/>
              <a:ext cx="78105" cy="353695"/>
            </a:xfrm>
            <a:custGeom>
              <a:avLst/>
              <a:gdLst/>
              <a:ahLst/>
              <a:cxnLst/>
              <a:rect l="l" t="t" r="r" b="b"/>
              <a:pathLst>
                <a:path w="78104" h="353694" extrusionOk="0">
                  <a:moveTo>
                    <a:pt x="25907" y="275463"/>
                  </a:moveTo>
                  <a:lnTo>
                    <a:pt x="0" y="275463"/>
                  </a:lnTo>
                  <a:lnTo>
                    <a:pt x="38862" y="353187"/>
                  </a:lnTo>
                  <a:lnTo>
                    <a:pt x="64770" y="301370"/>
                  </a:lnTo>
                  <a:lnTo>
                    <a:pt x="31750" y="301370"/>
                  </a:lnTo>
                  <a:lnTo>
                    <a:pt x="25907" y="295655"/>
                  </a:lnTo>
                  <a:lnTo>
                    <a:pt x="25907" y="275463"/>
                  </a:lnTo>
                  <a:close/>
                </a:path>
                <a:path w="78104" h="353694" extrusionOk="0">
                  <a:moveTo>
                    <a:pt x="45974" y="0"/>
                  </a:moveTo>
                  <a:lnTo>
                    <a:pt x="31750" y="0"/>
                  </a:lnTo>
                  <a:lnTo>
                    <a:pt x="25907" y="5841"/>
                  </a:lnTo>
                  <a:lnTo>
                    <a:pt x="25907" y="295655"/>
                  </a:lnTo>
                  <a:lnTo>
                    <a:pt x="31750" y="301370"/>
                  </a:lnTo>
                  <a:lnTo>
                    <a:pt x="45974" y="301370"/>
                  </a:lnTo>
                  <a:lnTo>
                    <a:pt x="51815" y="295655"/>
                  </a:lnTo>
                  <a:lnTo>
                    <a:pt x="51815" y="5841"/>
                  </a:lnTo>
                  <a:lnTo>
                    <a:pt x="45974" y="0"/>
                  </a:lnTo>
                  <a:close/>
                </a:path>
                <a:path w="78104" h="353694" extrusionOk="0">
                  <a:moveTo>
                    <a:pt x="77724" y="275463"/>
                  </a:moveTo>
                  <a:lnTo>
                    <a:pt x="51815" y="275463"/>
                  </a:lnTo>
                  <a:lnTo>
                    <a:pt x="51815" y="295655"/>
                  </a:lnTo>
                  <a:lnTo>
                    <a:pt x="45974" y="301370"/>
                  </a:lnTo>
                  <a:lnTo>
                    <a:pt x="64770" y="301370"/>
                  </a:lnTo>
                  <a:lnTo>
                    <a:pt x="77724" y="275463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3" name="Google Shape;193;p19"/>
          <p:cNvSpPr/>
          <p:nvPr/>
        </p:nvSpPr>
        <p:spPr>
          <a:xfrm>
            <a:off x="7200138" y="2103882"/>
            <a:ext cx="1678305" cy="558165"/>
          </a:xfrm>
          <a:custGeom>
            <a:avLst/>
            <a:gdLst/>
            <a:ahLst/>
            <a:cxnLst/>
            <a:rect l="l" t="t" r="r" b="b"/>
            <a:pathLst>
              <a:path w="1678304" h="558164" extrusionOk="0">
                <a:moveTo>
                  <a:pt x="1677924" y="0"/>
                </a:moveTo>
                <a:lnTo>
                  <a:pt x="0" y="0"/>
                </a:lnTo>
                <a:lnTo>
                  <a:pt x="0" y="557784"/>
                </a:lnTo>
                <a:lnTo>
                  <a:pt x="1677924" y="557784"/>
                </a:lnTo>
                <a:lnTo>
                  <a:pt x="1677924" y="0"/>
                </a:lnTo>
                <a:close/>
              </a:path>
            </a:pathLst>
          </a:custGeom>
          <a:solidFill>
            <a:srgbClr val="90C22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4" name="Google Shape;194;p19"/>
          <p:cNvSpPr txBox="1"/>
          <p:nvPr/>
        </p:nvSpPr>
        <p:spPr>
          <a:xfrm>
            <a:off x="7200138" y="2103882"/>
            <a:ext cx="1678305" cy="558165"/>
          </a:xfrm>
          <a:prstGeom prst="rect">
            <a:avLst/>
          </a:prstGeom>
          <a:noFill/>
          <a:ln w="19800" cap="flat" cmpd="sng">
            <a:solidFill>
              <a:srgbClr val="688E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4600" rIns="0" bIns="0" anchor="t" anchorCtr="0">
            <a:spAutoFit/>
          </a:bodyPr>
          <a:lstStyle/>
          <a:p>
            <a:pPr marL="2298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Buy Product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7162038" y="3031998"/>
            <a:ext cx="1716405" cy="551815"/>
          </a:xfrm>
          <a:custGeom>
            <a:avLst/>
            <a:gdLst/>
            <a:ahLst/>
            <a:cxnLst/>
            <a:rect l="l" t="t" r="r" b="b"/>
            <a:pathLst>
              <a:path w="1716404" h="551814" extrusionOk="0">
                <a:moveTo>
                  <a:pt x="1716024" y="0"/>
                </a:moveTo>
                <a:lnTo>
                  <a:pt x="0" y="0"/>
                </a:lnTo>
                <a:lnTo>
                  <a:pt x="0" y="551688"/>
                </a:lnTo>
                <a:lnTo>
                  <a:pt x="1716024" y="551688"/>
                </a:lnTo>
                <a:lnTo>
                  <a:pt x="1716024" y="0"/>
                </a:lnTo>
                <a:close/>
              </a:path>
            </a:pathLst>
          </a:custGeom>
          <a:solidFill>
            <a:srgbClr val="90C22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6" name="Google Shape;196;p19"/>
          <p:cNvSpPr txBox="1"/>
          <p:nvPr/>
        </p:nvSpPr>
        <p:spPr>
          <a:xfrm>
            <a:off x="7162038" y="3031998"/>
            <a:ext cx="1716405" cy="551815"/>
          </a:xfrm>
          <a:prstGeom prst="rect">
            <a:avLst/>
          </a:prstGeom>
          <a:noFill/>
          <a:ln w="19800" cap="flat" cmpd="sng">
            <a:solidFill>
              <a:srgbClr val="688E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2075" rIns="0" bIns="0" anchor="t" anchorCtr="0">
            <a:spAutoFit/>
          </a:bodyPr>
          <a:lstStyle/>
          <a:p>
            <a:pPr marL="1492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Payment Type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4437126" y="5444490"/>
            <a:ext cx="1717675" cy="559435"/>
          </a:xfrm>
          <a:custGeom>
            <a:avLst/>
            <a:gdLst/>
            <a:ahLst/>
            <a:cxnLst/>
            <a:rect l="l" t="t" r="r" b="b"/>
            <a:pathLst>
              <a:path w="1717675" h="559435" extrusionOk="0">
                <a:moveTo>
                  <a:pt x="1717548" y="0"/>
                </a:moveTo>
                <a:lnTo>
                  <a:pt x="0" y="0"/>
                </a:lnTo>
                <a:lnTo>
                  <a:pt x="0" y="559308"/>
                </a:lnTo>
                <a:lnTo>
                  <a:pt x="1717548" y="559308"/>
                </a:lnTo>
                <a:lnTo>
                  <a:pt x="1717548" y="0"/>
                </a:lnTo>
                <a:close/>
              </a:path>
            </a:pathLst>
          </a:custGeom>
          <a:solidFill>
            <a:srgbClr val="90C22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8" name="Google Shape;198;p19"/>
          <p:cNvSpPr txBox="1"/>
          <p:nvPr/>
        </p:nvSpPr>
        <p:spPr>
          <a:xfrm>
            <a:off x="4437126" y="5444490"/>
            <a:ext cx="1717675" cy="559435"/>
          </a:xfrm>
          <a:prstGeom prst="rect">
            <a:avLst/>
          </a:prstGeom>
          <a:noFill/>
          <a:ln w="19800" cap="flat" cmpd="sng">
            <a:solidFill>
              <a:srgbClr val="688E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250" rIns="0" bIns="0" anchor="t" anchorCtr="0">
            <a:spAutoFit/>
          </a:bodyPr>
          <a:lstStyle/>
          <a:p>
            <a:pPr marL="272415" marR="266065" lvl="0" indent="27686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Check  Transaction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2655570" y="4191762"/>
            <a:ext cx="1681480" cy="678180"/>
            <a:chOff x="2655570" y="4191762"/>
            <a:chExt cx="1681480" cy="678180"/>
          </a:xfrm>
        </p:grpSpPr>
        <p:sp>
          <p:nvSpPr>
            <p:cNvPr id="200" name="Google Shape;200;p19"/>
            <p:cNvSpPr/>
            <p:nvPr/>
          </p:nvSpPr>
          <p:spPr>
            <a:xfrm>
              <a:off x="2655570" y="4191762"/>
              <a:ext cx="1681480" cy="678180"/>
            </a:xfrm>
            <a:custGeom>
              <a:avLst/>
              <a:gdLst/>
              <a:ahLst/>
              <a:cxnLst/>
              <a:rect l="l" t="t" r="r" b="b"/>
              <a:pathLst>
                <a:path w="1681479" h="678179" extrusionOk="0">
                  <a:moveTo>
                    <a:pt x="840485" y="0"/>
                  </a:moveTo>
                  <a:lnTo>
                    <a:pt x="774802" y="1019"/>
                  </a:lnTo>
                  <a:lnTo>
                    <a:pt x="710502" y="4029"/>
                  </a:lnTo>
                  <a:lnTo>
                    <a:pt x="647771" y="8952"/>
                  </a:lnTo>
                  <a:lnTo>
                    <a:pt x="586796" y="15715"/>
                  </a:lnTo>
                  <a:lnTo>
                    <a:pt x="527764" y="24241"/>
                  </a:lnTo>
                  <a:lnTo>
                    <a:pt x="470862" y="34456"/>
                  </a:lnTo>
                  <a:lnTo>
                    <a:pt x="416277" y="46284"/>
                  </a:lnTo>
                  <a:lnTo>
                    <a:pt x="364196" y="59650"/>
                  </a:lnTo>
                  <a:lnTo>
                    <a:pt x="314805" y="74478"/>
                  </a:lnTo>
                  <a:lnTo>
                    <a:pt x="268292" y="90693"/>
                  </a:lnTo>
                  <a:lnTo>
                    <a:pt x="224843" y="108221"/>
                  </a:lnTo>
                  <a:lnTo>
                    <a:pt x="184646" y="126985"/>
                  </a:lnTo>
                  <a:lnTo>
                    <a:pt x="147886" y="146910"/>
                  </a:lnTo>
                  <a:lnTo>
                    <a:pt x="114751" y="167922"/>
                  </a:lnTo>
                  <a:lnTo>
                    <a:pt x="60103" y="212902"/>
                  </a:lnTo>
                  <a:lnTo>
                    <a:pt x="22197" y="261323"/>
                  </a:lnTo>
                  <a:lnTo>
                    <a:pt x="2528" y="312583"/>
                  </a:lnTo>
                  <a:lnTo>
                    <a:pt x="0" y="339089"/>
                  </a:lnTo>
                  <a:lnTo>
                    <a:pt x="2528" y="365596"/>
                  </a:lnTo>
                  <a:lnTo>
                    <a:pt x="22197" y="416856"/>
                  </a:lnTo>
                  <a:lnTo>
                    <a:pt x="60103" y="465277"/>
                  </a:lnTo>
                  <a:lnTo>
                    <a:pt x="114751" y="510257"/>
                  </a:lnTo>
                  <a:lnTo>
                    <a:pt x="147886" y="531269"/>
                  </a:lnTo>
                  <a:lnTo>
                    <a:pt x="184646" y="551194"/>
                  </a:lnTo>
                  <a:lnTo>
                    <a:pt x="224843" y="569958"/>
                  </a:lnTo>
                  <a:lnTo>
                    <a:pt x="268292" y="587486"/>
                  </a:lnTo>
                  <a:lnTo>
                    <a:pt x="314805" y="603701"/>
                  </a:lnTo>
                  <a:lnTo>
                    <a:pt x="364196" y="618529"/>
                  </a:lnTo>
                  <a:lnTo>
                    <a:pt x="416277" y="631895"/>
                  </a:lnTo>
                  <a:lnTo>
                    <a:pt x="470862" y="643723"/>
                  </a:lnTo>
                  <a:lnTo>
                    <a:pt x="527764" y="653938"/>
                  </a:lnTo>
                  <a:lnTo>
                    <a:pt x="586796" y="662464"/>
                  </a:lnTo>
                  <a:lnTo>
                    <a:pt x="647771" y="669227"/>
                  </a:lnTo>
                  <a:lnTo>
                    <a:pt x="710502" y="674150"/>
                  </a:lnTo>
                  <a:lnTo>
                    <a:pt x="774802" y="677160"/>
                  </a:lnTo>
                  <a:lnTo>
                    <a:pt x="840485" y="678180"/>
                  </a:lnTo>
                  <a:lnTo>
                    <a:pt x="906169" y="677160"/>
                  </a:lnTo>
                  <a:lnTo>
                    <a:pt x="970469" y="674150"/>
                  </a:lnTo>
                  <a:lnTo>
                    <a:pt x="1033200" y="669227"/>
                  </a:lnTo>
                  <a:lnTo>
                    <a:pt x="1094175" y="662464"/>
                  </a:lnTo>
                  <a:lnTo>
                    <a:pt x="1153207" y="653938"/>
                  </a:lnTo>
                  <a:lnTo>
                    <a:pt x="1210109" y="643723"/>
                  </a:lnTo>
                  <a:lnTo>
                    <a:pt x="1264694" y="631895"/>
                  </a:lnTo>
                  <a:lnTo>
                    <a:pt x="1316775" y="618529"/>
                  </a:lnTo>
                  <a:lnTo>
                    <a:pt x="1366166" y="603701"/>
                  </a:lnTo>
                  <a:lnTo>
                    <a:pt x="1412679" y="587486"/>
                  </a:lnTo>
                  <a:lnTo>
                    <a:pt x="1456128" y="569958"/>
                  </a:lnTo>
                  <a:lnTo>
                    <a:pt x="1496325" y="551194"/>
                  </a:lnTo>
                  <a:lnTo>
                    <a:pt x="1533085" y="531269"/>
                  </a:lnTo>
                  <a:lnTo>
                    <a:pt x="1566220" y="510257"/>
                  </a:lnTo>
                  <a:lnTo>
                    <a:pt x="1620868" y="465277"/>
                  </a:lnTo>
                  <a:lnTo>
                    <a:pt x="1658774" y="416856"/>
                  </a:lnTo>
                  <a:lnTo>
                    <a:pt x="1678443" y="365596"/>
                  </a:lnTo>
                  <a:lnTo>
                    <a:pt x="1680971" y="339089"/>
                  </a:lnTo>
                  <a:lnTo>
                    <a:pt x="1678443" y="312583"/>
                  </a:lnTo>
                  <a:lnTo>
                    <a:pt x="1658774" y="261323"/>
                  </a:lnTo>
                  <a:lnTo>
                    <a:pt x="1620868" y="212902"/>
                  </a:lnTo>
                  <a:lnTo>
                    <a:pt x="1566220" y="167922"/>
                  </a:lnTo>
                  <a:lnTo>
                    <a:pt x="1533085" y="146910"/>
                  </a:lnTo>
                  <a:lnTo>
                    <a:pt x="1496325" y="126985"/>
                  </a:lnTo>
                  <a:lnTo>
                    <a:pt x="1456128" y="108221"/>
                  </a:lnTo>
                  <a:lnTo>
                    <a:pt x="1412679" y="90693"/>
                  </a:lnTo>
                  <a:lnTo>
                    <a:pt x="1366166" y="74478"/>
                  </a:lnTo>
                  <a:lnTo>
                    <a:pt x="1316775" y="59650"/>
                  </a:lnTo>
                  <a:lnTo>
                    <a:pt x="1264694" y="46284"/>
                  </a:lnTo>
                  <a:lnTo>
                    <a:pt x="1210109" y="34456"/>
                  </a:lnTo>
                  <a:lnTo>
                    <a:pt x="1153207" y="24241"/>
                  </a:lnTo>
                  <a:lnTo>
                    <a:pt x="1094175" y="15715"/>
                  </a:lnTo>
                  <a:lnTo>
                    <a:pt x="1033200" y="8952"/>
                  </a:lnTo>
                  <a:lnTo>
                    <a:pt x="970469" y="4029"/>
                  </a:lnTo>
                  <a:lnTo>
                    <a:pt x="906169" y="1019"/>
                  </a:lnTo>
                  <a:lnTo>
                    <a:pt x="840485" y="0"/>
                  </a:lnTo>
                  <a:close/>
                </a:path>
              </a:pathLst>
            </a:custGeom>
            <a:solidFill>
              <a:srgbClr val="90C22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655570" y="4191762"/>
              <a:ext cx="1681480" cy="678180"/>
            </a:xfrm>
            <a:custGeom>
              <a:avLst/>
              <a:gdLst/>
              <a:ahLst/>
              <a:cxnLst/>
              <a:rect l="l" t="t" r="r" b="b"/>
              <a:pathLst>
                <a:path w="1681479" h="678179" extrusionOk="0">
                  <a:moveTo>
                    <a:pt x="0" y="339089"/>
                  </a:moveTo>
                  <a:lnTo>
                    <a:pt x="9990" y="286636"/>
                  </a:lnTo>
                  <a:lnTo>
                    <a:pt x="38964" y="236720"/>
                  </a:lnTo>
                  <a:lnTo>
                    <a:pt x="85428" y="189944"/>
                  </a:lnTo>
                  <a:lnTo>
                    <a:pt x="147886" y="146910"/>
                  </a:lnTo>
                  <a:lnTo>
                    <a:pt x="184646" y="126985"/>
                  </a:lnTo>
                  <a:lnTo>
                    <a:pt x="224843" y="108221"/>
                  </a:lnTo>
                  <a:lnTo>
                    <a:pt x="268292" y="90693"/>
                  </a:lnTo>
                  <a:lnTo>
                    <a:pt x="314805" y="74478"/>
                  </a:lnTo>
                  <a:lnTo>
                    <a:pt x="364196" y="59650"/>
                  </a:lnTo>
                  <a:lnTo>
                    <a:pt x="416277" y="46284"/>
                  </a:lnTo>
                  <a:lnTo>
                    <a:pt x="470862" y="34456"/>
                  </a:lnTo>
                  <a:lnTo>
                    <a:pt x="527764" y="24241"/>
                  </a:lnTo>
                  <a:lnTo>
                    <a:pt x="586796" y="15715"/>
                  </a:lnTo>
                  <a:lnTo>
                    <a:pt x="647771" y="8952"/>
                  </a:lnTo>
                  <a:lnTo>
                    <a:pt x="710502" y="4029"/>
                  </a:lnTo>
                  <a:lnTo>
                    <a:pt x="774802" y="1019"/>
                  </a:lnTo>
                  <a:lnTo>
                    <a:pt x="840485" y="0"/>
                  </a:lnTo>
                  <a:lnTo>
                    <a:pt x="906169" y="1019"/>
                  </a:lnTo>
                  <a:lnTo>
                    <a:pt x="970469" y="4029"/>
                  </a:lnTo>
                  <a:lnTo>
                    <a:pt x="1033200" y="8952"/>
                  </a:lnTo>
                  <a:lnTo>
                    <a:pt x="1094175" y="15715"/>
                  </a:lnTo>
                  <a:lnTo>
                    <a:pt x="1153207" y="24241"/>
                  </a:lnTo>
                  <a:lnTo>
                    <a:pt x="1210109" y="34456"/>
                  </a:lnTo>
                  <a:lnTo>
                    <a:pt x="1264694" y="46284"/>
                  </a:lnTo>
                  <a:lnTo>
                    <a:pt x="1316775" y="59650"/>
                  </a:lnTo>
                  <a:lnTo>
                    <a:pt x="1366166" y="74478"/>
                  </a:lnTo>
                  <a:lnTo>
                    <a:pt x="1412679" y="90693"/>
                  </a:lnTo>
                  <a:lnTo>
                    <a:pt x="1456128" y="108221"/>
                  </a:lnTo>
                  <a:lnTo>
                    <a:pt x="1496325" y="126985"/>
                  </a:lnTo>
                  <a:lnTo>
                    <a:pt x="1533085" y="146910"/>
                  </a:lnTo>
                  <a:lnTo>
                    <a:pt x="1566220" y="167922"/>
                  </a:lnTo>
                  <a:lnTo>
                    <a:pt x="1620868" y="212902"/>
                  </a:lnTo>
                  <a:lnTo>
                    <a:pt x="1658774" y="261323"/>
                  </a:lnTo>
                  <a:lnTo>
                    <a:pt x="1678443" y="312583"/>
                  </a:lnTo>
                  <a:lnTo>
                    <a:pt x="1680971" y="339089"/>
                  </a:lnTo>
                  <a:lnTo>
                    <a:pt x="1678443" y="365596"/>
                  </a:lnTo>
                  <a:lnTo>
                    <a:pt x="1658774" y="416856"/>
                  </a:lnTo>
                  <a:lnTo>
                    <a:pt x="1620868" y="465277"/>
                  </a:lnTo>
                  <a:lnTo>
                    <a:pt x="1566220" y="510257"/>
                  </a:lnTo>
                  <a:lnTo>
                    <a:pt x="1533085" y="531269"/>
                  </a:lnTo>
                  <a:lnTo>
                    <a:pt x="1496325" y="551194"/>
                  </a:lnTo>
                  <a:lnTo>
                    <a:pt x="1456128" y="569958"/>
                  </a:lnTo>
                  <a:lnTo>
                    <a:pt x="1412679" y="587486"/>
                  </a:lnTo>
                  <a:lnTo>
                    <a:pt x="1366166" y="603701"/>
                  </a:lnTo>
                  <a:lnTo>
                    <a:pt x="1316775" y="618529"/>
                  </a:lnTo>
                  <a:lnTo>
                    <a:pt x="1264694" y="631895"/>
                  </a:lnTo>
                  <a:lnTo>
                    <a:pt x="1210109" y="643723"/>
                  </a:lnTo>
                  <a:lnTo>
                    <a:pt x="1153207" y="653938"/>
                  </a:lnTo>
                  <a:lnTo>
                    <a:pt x="1094175" y="662464"/>
                  </a:lnTo>
                  <a:lnTo>
                    <a:pt x="1033200" y="669227"/>
                  </a:lnTo>
                  <a:lnTo>
                    <a:pt x="970469" y="674150"/>
                  </a:lnTo>
                  <a:lnTo>
                    <a:pt x="906169" y="677160"/>
                  </a:lnTo>
                  <a:lnTo>
                    <a:pt x="840485" y="678180"/>
                  </a:lnTo>
                  <a:lnTo>
                    <a:pt x="774802" y="677160"/>
                  </a:lnTo>
                  <a:lnTo>
                    <a:pt x="710502" y="674150"/>
                  </a:lnTo>
                  <a:lnTo>
                    <a:pt x="647771" y="669227"/>
                  </a:lnTo>
                  <a:lnTo>
                    <a:pt x="586796" y="662464"/>
                  </a:lnTo>
                  <a:lnTo>
                    <a:pt x="527764" y="653938"/>
                  </a:lnTo>
                  <a:lnTo>
                    <a:pt x="470862" y="643723"/>
                  </a:lnTo>
                  <a:lnTo>
                    <a:pt x="416277" y="631895"/>
                  </a:lnTo>
                  <a:lnTo>
                    <a:pt x="364196" y="618529"/>
                  </a:lnTo>
                  <a:lnTo>
                    <a:pt x="314805" y="603701"/>
                  </a:lnTo>
                  <a:lnTo>
                    <a:pt x="268292" y="587486"/>
                  </a:lnTo>
                  <a:lnTo>
                    <a:pt x="224843" y="569958"/>
                  </a:lnTo>
                  <a:lnTo>
                    <a:pt x="184646" y="551194"/>
                  </a:lnTo>
                  <a:lnTo>
                    <a:pt x="147886" y="531269"/>
                  </a:lnTo>
                  <a:lnTo>
                    <a:pt x="114751" y="510257"/>
                  </a:lnTo>
                  <a:lnTo>
                    <a:pt x="60103" y="465277"/>
                  </a:lnTo>
                  <a:lnTo>
                    <a:pt x="22197" y="416856"/>
                  </a:lnTo>
                  <a:lnTo>
                    <a:pt x="2528" y="365596"/>
                  </a:lnTo>
                  <a:lnTo>
                    <a:pt x="0" y="339089"/>
                  </a:lnTo>
                  <a:close/>
                </a:path>
              </a:pathLst>
            </a:custGeom>
            <a:noFill/>
            <a:ln w="19800" cap="flat" cmpd="sng">
              <a:solidFill>
                <a:srgbClr val="688E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2" name="Google Shape;202;p19"/>
          <p:cNvSpPr txBox="1"/>
          <p:nvPr/>
        </p:nvSpPr>
        <p:spPr>
          <a:xfrm>
            <a:off x="3294126" y="4374895"/>
            <a:ext cx="4006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862583" y="1063752"/>
            <a:ext cx="8298180" cy="5480304"/>
            <a:chOff x="862583" y="1063752"/>
            <a:chExt cx="8298180" cy="5480304"/>
          </a:xfrm>
        </p:grpSpPr>
        <p:sp>
          <p:nvSpPr>
            <p:cNvPr id="204" name="Google Shape;204;p19"/>
            <p:cNvSpPr/>
            <p:nvPr/>
          </p:nvSpPr>
          <p:spPr>
            <a:xfrm>
              <a:off x="7871460" y="2665476"/>
              <a:ext cx="236220" cy="5105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7950707" y="2679191"/>
              <a:ext cx="78105" cy="353695"/>
            </a:xfrm>
            <a:custGeom>
              <a:avLst/>
              <a:gdLst/>
              <a:ahLst/>
              <a:cxnLst/>
              <a:rect l="l" t="t" r="r" b="b"/>
              <a:pathLst>
                <a:path w="78104" h="353694" extrusionOk="0">
                  <a:moveTo>
                    <a:pt x="25908" y="275463"/>
                  </a:moveTo>
                  <a:lnTo>
                    <a:pt x="0" y="275463"/>
                  </a:lnTo>
                  <a:lnTo>
                    <a:pt x="38862" y="353187"/>
                  </a:lnTo>
                  <a:lnTo>
                    <a:pt x="64770" y="301371"/>
                  </a:lnTo>
                  <a:lnTo>
                    <a:pt x="31750" y="301371"/>
                  </a:lnTo>
                  <a:lnTo>
                    <a:pt x="25908" y="295656"/>
                  </a:lnTo>
                  <a:lnTo>
                    <a:pt x="25908" y="275463"/>
                  </a:lnTo>
                  <a:close/>
                </a:path>
                <a:path w="78104" h="353694" extrusionOk="0">
                  <a:moveTo>
                    <a:pt x="45974" y="0"/>
                  </a:moveTo>
                  <a:lnTo>
                    <a:pt x="31750" y="0"/>
                  </a:lnTo>
                  <a:lnTo>
                    <a:pt x="25908" y="5842"/>
                  </a:lnTo>
                  <a:lnTo>
                    <a:pt x="25908" y="295656"/>
                  </a:lnTo>
                  <a:lnTo>
                    <a:pt x="31750" y="301371"/>
                  </a:lnTo>
                  <a:lnTo>
                    <a:pt x="45974" y="301371"/>
                  </a:lnTo>
                  <a:lnTo>
                    <a:pt x="51816" y="295656"/>
                  </a:lnTo>
                  <a:lnTo>
                    <a:pt x="51816" y="5842"/>
                  </a:lnTo>
                  <a:lnTo>
                    <a:pt x="45974" y="0"/>
                  </a:lnTo>
                  <a:close/>
                </a:path>
                <a:path w="78104" h="353694" extrusionOk="0">
                  <a:moveTo>
                    <a:pt x="77724" y="275463"/>
                  </a:moveTo>
                  <a:lnTo>
                    <a:pt x="51816" y="275463"/>
                  </a:lnTo>
                  <a:lnTo>
                    <a:pt x="51816" y="295656"/>
                  </a:lnTo>
                  <a:lnTo>
                    <a:pt x="45974" y="301371"/>
                  </a:lnTo>
                  <a:lnTo>
                    <a:pt x="64770" y="301371"/>
                  </a:lnTo>
                  <a:lnTo>
                    <a:pt x="77724" y="275463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7871460" y="1735836"/>
              <a:ext cx="236220" cy="5105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7950707" y="1749552"/>
              <a:ext cx="78105" cy="353695"/>
            </a:xfrm>
            <a:custGeom>
              <a:avLst/>
              <a:gdLst/>
              <a:ahLst/>
              <a:cxnLst/>
              <a:rect l="l" t="t" r="r" b="b"/>
              <a:pathLst>
                <a:path w="78104" h="353694" extrusionOk="0">
                  <a:moveTo>
                    <a:pt x="25908" y="275463"/>
                  </a:moveTo>
                  <a:lnTo>
                    <a:pt x="0" y="275463"/>
                  </a:lnTo>
                  <a:lnTo>
                    <a:pt x="38862" y="353187"/>
                  </a:lnTo>
                  <a:lnTo>
                    <a:pt x="64770" y="301371"/>
                  </a:lnTo>
                  <a:lnTo>
                    <a:pt x="31750" y="301371"/>
                  </a:lnTo>
                  <a:lnTo>
                    <a:pt x="25908" y="295656"/>
                  </a:lnTo>
                  <a:lnTo>
                    <a:pt x="25908" y="275463"/>
                  </a:lnTo>
                  <a:close/>
                </a:path>
                <a:path w="78104" h="353694" extrusionOk="0">
                  <a:moveTo>
                    <a:pt x="45974" y="0"/>
                  </a:moveTo>
                  <a:lnTo>
                    <a:pt x="31750" y="0"/>
                  </a:lnTo>
                  <a:lnTo>
                    <a:pt x="25908" y="5842"/>
                  </a:lnTo>
                  <a:lnTo>
                    <a:pt x="25908" y="295656"/>
                  </a:lnTo>
                  <a:lnTo>
                    <a:pt x="31750" y="301371"/>
                  </a:lnTo>
                  <a:lnTo>
                    <a:pt x="45974" y="301371"/>
                  </a:lnTo>
                  <a:lnTo>
                    <a:pt x="51816" y="295656"/>
                  </a:lnTo>
                  <a:lnTo>
                    <a:pt x="51816" y="5842"/>
                  </a:lnTo>
                  <a:lnTo>
                    <a:pt x="45974" y="0"/>
                  </a:lnTo>
                  <a:close/>
                </a:path>
                <a:path w="78104" h="353694" extrusionOk="0">
                  <a:moveTo>
                    <a:pt x="77724" y="275463"/>
                  </a:moveTo>
                  <a:lnTo>
                    <a:pt x="51816" y="275463"/>
                  </a:lnTo>
                  <a:lnTo>
                    <a:pt x="51816" y="295656"/>
                  </a:lnTo>
                  <a:lnTo>
                    <a:pt x="45974" y="301371"/>
                  </a:lnTo>
                  <a:lnTo>
                    <a:pt x="64770" y="301371"/>
                  </a:lnTo>
                  <a:lnTo>
                    <a:pt x="77724" y="275463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189219" y="4075175"/>
              <a:ext cx="234696" cy="14752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267198" y="4088765"/>
              <a:ext cx="78105" cy="1318895"/>
            </a:xfrm>
            <a:custGeom>
              <a:avLst/>
              <a:gdLst/>
              <a:ahLst/>
              <a:cxnLst/>
              <a:rect l="l" t="t" r="r" b="b"/>
              <a:pathLst>
                <a:path w="78104" h="1318895" extrusionOk="0">
                  <a:moveTo>
                    <a:pt x="25919" y="1240789"/>
                  </a:moveTo>
                  <a:lnTo>
                    <a:pt x="0" y="1241044"/>
                  </a:lnTo>
                  <a:lnTo>
                    <a:pt x="39624" y="1318387"/>
                  </a:lnTo>
                  <a:lnTo>
                    <a:pt x="64838" y="1266698"/>
                  </a:lnTo>
                  <a:lnTo>
                    <a:pt x="32003" y="1266698"/>
                  </a:lnTo>
                  <a:lnTo>
                    <a:pt x="26162" y="1260856"/>
                  </a:lnTo>
                  <a:lnTo>
                    <a:pt x="26035" y="1253744"/>
                  </a:lnTo>
                  <a:lnTo>
                    <a:pt x="25919" y="1240789"/>
                  </a:lnTo>
                  <a:close/>
                </a:path>
                <a:path w="78104" h="1318895" extrusionOk="0">
                  <a:moveTo>
                    <a:pt x="51827" y="1240535"/>
                  </a:moveTo>
                  <a:lnTo>
                    <a:pt x="25919" y="1240789"/>
                  </a:lnTo>
                  <a:lnTo>
                    <a:pt x="26035" y="1253744"/>
                  </a:lnTo>
                  <a:lnTo>
                    <a:pt x="26162" y="1260856"/>
                  </a:lnTo>
                  <a:lnTo>
                    <a:pt x="32003" y="1266698"/>
                  </a:lnTo>
                  <a:lnTo>
                    <a:pt x="39115" y="1266571"/>
                  </a:lnTo>
                  <a:lnTo>
                    <a:pt x="46354" y="1266571"/>
                  </a:lnTo>
                  <a:lnTo>
                    <a:pt x="51945" y="1260856"/>
                  </a:lnTo>
                  <a:lnTo>
                    <a:pt x="51827" y="1240535"/>
                  </a:lnTo>
                  <a:close/>
                </a:path>
                <a:path w="78104" h="1318895" extrusionOk="0">
                  <a:moveTo>
                    <a:pt x="77724" y="1240282"/>
                  </a:moveTo>
                  <a:lnTo>
                    <a:pt x="51827" y="1240535"/>
                  </a:lnTo>
                  <a:lnTo>
                    <a:pt x="51945" y="1260856"/>
                  </a:lnTo>
                  <a:lnTo>
                    <a:pt x="46354" y="1266571"/>
                  </a:lnTo>
                  <a:lnTo>
                    <a:pt x="39115" y="1266571"/>
                  </a:lnTo>
                  <a:lnTo>
                    <a:pt x="32003" y="1266698"/>
                  </a:lnTo>
                  <a:lnTo>
                    <a:pt x="64838" y="1266698"/>
                  </a:lnTo>
                  <a:lnTo>
                    <a:pt x="77724" y="1240282"/>
                  </a:lnTo>
                  <a:close/>
                </a:path>
                <a:path w="78104" h="1318895" extrusionOk="0">
                  <a:moveTo>
                    <a:pt x="34925" y="0"/>
                  </a:moveTo>
                  <a:lnTo>
                    <a:pt x="27812" y="127"/>
                  </a:lnTo>
                  <a:lnTo>
                    <a:pt x="20700" y="127"/>
                  </a:lnTo>
                  <a:lnTo>
                    <a:pt x="15107" y="5842"/>
                  </a:lnTo>
                  <a:lnTo>
                    <a:pt x="14986" y="13208"/>
                  </a:lnTo>
                  <a:lnTo>
                    <a:pt x="25919" y="1240789"/>
                  </a:lnTo>
                  <a:lnTo>
                    <a:pt x="51827" y="1240535"/>
                  </a:lnTo>
                  <a:lnTo>
                    <a:pt x="40896" y="13208"/>
                  </a:lnTo>
                  <a:lnTo>
                    <a:pt x="40766" y="5842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5236463" y="4075175"/>
              <a:ext cx="2932176" cy="10515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289042" y="4101846"/>
              <a:ext cx="2826385" cy="0"/>
            </a:xfrm>
            <a:custGeom>
              <a:avLst/>
              <a:gdLst/>
              <a:ahLst/>
              <a:cxnLst/>
              <a:rect l="l" t="t" r="r" b="b"/>
              <a:pathLst>
                <a:path w="2826384" h="120000" extrusionOk="0">
                  <a:moveTo>
                    <a:pt x="2826258" y="0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8061960" y="3572256"/>
              <a:ext cx="105155" cy="60807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8114538" y="3598925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w="120000" h="503554" extrusionOk="0">
                  <a:moveTo>
                    <a:pt x="0" y="503174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77183" y="4777740"/>
              <a:ext cx="236220" cy="152552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458210" y="4869942"/>
              <a:ext cx="81280" cy="1368425"/>
            </a:xfrm>
            <a:custGeom>
              <a:avLst/>
              <a:gdLst/>
              <a:ahLst/>
              <a:cxnLst/>
              <a:rect l="l" t="t" r="r" b="b"/>
              <a:pathLst>
                <a:path w="81279" h="1368425" extrusionOk="0">
                  <a:moveTo>
                    <a:pt x="51855" y="77426"/>
                  </a:moveTo>
                  <a:lnTo>
                    <a:pt x="25949" y="78019"/>
                  </a:lnTo>
                  <a:lnTo>
                    <a:pt x="54990" y="1355585"/>
                  </a:lnTo>
                  <a:lnTo>
                    <a:pt x="55244" y="1362735"/>
                  </a:lnTo>
                  <a:lnTo>
                    <a:pt x="61087" y="1368412"/>
                  </a:lnTo>
                  <a:lnTo>
                    <a:pt x="75437" y="1368082"/>
                  </a:lnTo>
                  <a:lnTo>
                    <a:pt x="81152" y="1362151"/>
                  </a:lnTo>
                  <a:lnTo>
                    <a:pt x="80899" y="1355001"/>
                  </a:lnTo>
                  <a:lnTo>
                    <a:pt x="51855" y="77426"/>
                  </a:lnTo>
                  <a:close/>
                </a:path>
                <a:path w="81279" h="1368425" extrusionOk="0">
                  <a:moveTo>
                    <a:pt x="37084" y="0"/>
                  </a:moveTo>
                  <a:lnTo>
                    <a:pt x="0" y="78612"/>
                  </a:lnTo>
                  <a:lnTo>
                    <a:pt x="25949" y="78019"/>
                  </a:lnTo>
                  <a:lnTo>
                    <a:pt x="25635" y="64515"/>
                  </a:lnTo>
                  <a:lnTo>
                    <a:pt x="25400" y="57911"/>
                  </a:lnTo>
                  <a:lnTo>
                    <a:pt x="31114" y="51942"/>
                  </a:lnTo>
                  <a:lnTo>
                    <a:pt x="45465" y="51688"/>
                  </a:lnTo>
                  <a:lnTo>
                    <a:pt x="64423" y="51688"/>
                  </a:lnTo>
                  <a:lnTo>
                    <a:pt x="37084" y="0"/>
                  </a:lnTo>
                  <a:close/>
                </a:path>
                <a:path w="81279" h="1368425" extrusionOk="0">
                  <a:moveTo>
                    <a:pt x="45465" y="51688"/>
                  </a:moveTo>
                  <a:lnTo>
                    <a:pt x="31114" y="51942"/>
                  </a:lnTo>
                  <a:lnTo>
                    <a:pt x="25400" y="57911"/>
                  </a:lnTo>
                  <a:lnTo>
                    <a:pt x="25653" y="65023"/>
                  </a:lnTo>
                  <a:lnTo>
                    <a:pt x="25949" y="78019"/>
                  </a:lnTo>
                  <a:lnTo>
                    <a:pt x="51855" y="77426"/>
                  </a:lnTo>
                  <a:lnTo>
                    <a:pt x="51562" y="64515"/>
                  </a:lnTo>
                  <a:lnTo>
                    <a:pt x="51307" y="57276"/>
                  </a:lnTo>
                  <a:lnTo>
                    <a:pt x="45465" y="51688"/>
                  </a:lnTo>
                  <a:close/>
                </a:path>
                <a:path w="81279" h="1368425" extrusionOk="0">
                  <a:moveTo>
                    <a:pt x="64423" y="51688"/>
                  </a:moveTo>
                  <a:lnTo>
                    <a:pt x="45465" y="51688"/>
                  </a:lnTo>
                  <a:lnTo>
                    <a:pt x="51307" y="57276"/>
                  </a:lnTo>
                  <a:lnTo>
                    <a:pt x="51573" y="65023"/>
                  </a:lnTo>
                  <a:lnTo>
                    <a:pt x="51855" y="77426"/>
                  </a:lnTo>
                  <a:lnTo>
                    <a:pt x="77724" y="76834"/>
                  </a:lnTo>
                  <a:lnTo>
                    <a:pt x="64423" y="51688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886967" y="4985004"/>
              <a:ext cx="8221980" cy="17830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939545" y="5011673"/>
              <a:ext cx="8116570" cy="74295"/>
            </a:xfrm>
            <a:custGeom>
              <a:avLst/>
              <a:gdLst/>
              <a:ahLst/>
              <a:cxnLst/>
              <a:rect l="l" t="t" r="r" b="b"/>
              <a:pathLst>
                <a:path w="8116570" h="74295" extrusionOk="0">
                  <a:moveTo>
                    <a:pt x="8116443" y="74294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938783" y="1068324"/>
              <a:ext cx="8209788" cy="11582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991361" y="1094994"/>
              <a:ext cx="8105140" cy="11430"/>
            </a:xfrm>
            <a:custGeom>
              <a:avLst/>
              <a:gdLst/>
              <a:ahLst/>
              <a:cxnLst/>
              <a:rect l="l" t="t" r="r" b="b"/>
              <a:pathLst>
                <a:path w="8105140" h="11430" extrusionOk="0">
                  <a:moveTo>
                    <a:pt x="8104886" y="10921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862583" y="6414516"/>
              <a:ext cx="8298180" cy="12954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915161" y="6441186"/>
              <a:ext cx="8192770" cy="25400"/>
            </a:xfrm>
            <a:custGeom>
              <a:avLst/>
              <a:gdLst/>
              <a:ahLst/>
              <a:cxnLst/>
              <a:rect l="l" t="t" r="r" b="b"/>
              <a:pathLst>
                <a:path w="8192770" h="25400" extrusionOk="0">
                  <a:moveTo>
                    <a:pt x="8192642" y="24790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9014460" y="1063752"/>
              <a:ext cx="144779" cy="546811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9067038" y="1090422"/>
              <a:ext cx="40005" cy="5363845"/>
            </a:xfrm>
            <a:custGeom>
              <a:avLst/>
              <a:gdLst/>
              <a:ahLst/>
              <a:cxnLst/>
              <a:rect l="l" t="t" r="r" b="b"/>
              <a:pathLst>
                <a:path w="40004" h="5363845" extrusionOk="0">
                  <a:moveTo>
                    <a:pt x="39750" y="5363743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1260347" y="1091184"/>
              <a:ext cx="128015" cy="544068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312925" y="1117854"/>
              <a:ext cx="22860" cy="5336540"/>
            </a:xfrm>
            <a:custGeom>
              <a:avLst/>
              <a:gdLst/>
              <a:ahLst/>
              <a:cxnLst/>
              <a:rect l="l" t="t" r="r" b="b"/>
              <a:pathLst>
                <a:path w="22859" h="5336540" extrusionOk="0">
                  <a:moveTo>
                    <a:pt x="22860" y="0"/>
                  </a:moveTo>
                  <a:lnTo>
                    <a:pt x="0" y="5336095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862583" y="1063752"/>
              <a:ext cx="170687" cy="545592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915161" y="1090422"/>
              <a:ext cx="66040" cy="5351780"/>
            </a:xfrm>
            <a:custGeom>
              <a:avLst/>
              <a:gdLst/>
              <a:ahLst/>
              <a:cxnLst/>
              <a:rect l="l" t="t" r="r" b="b"/>
              <a:pathLst>
                <a:path w="66040" h="5351780" extrusionOk="0">
                  <a:moveTo>
                    <a:pt x="0" y="5351487"/>
                  </a:moveTo>
                  <a:lnTo>
                    <a:pt x="65963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28" name="Google Shape;228;p19"/>
          <p:cNvSpPr txBox="1"/>
          <p:nvPr/>
        </p:nvSpPr>
        <p:spPr>
          <a:xfrm rot="-5400000">
            <a:off x="595143" y="2151653"/>
            <a:ext cx="1045844" cy="29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 rot="-5400000">
            <a:off x="748322" y="5662606"/>
            <a:ext cx="703580" cy="29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Admin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0" name="Google Shape;230;p19"/>
          <p:cNvGrpSpPr/>
          <p:nvPr/>
        </p:nvGrpSpPr>
        <p:grpSpPr>
          <a:xfrm>
            <a:off x="2246376" y="3393947"/>
            <a:ext cx="3113531" cy="2923032"/>
            <a:chOff x="2246376" y="3393947"/>
            <a:chExt cx="3113531" cy="2923032"/>
          </a:xfrm>
        </p:grpSpPr>
        <p:sp>
          <p:nvSpPr>
            <p:cNvPr id="231" name="Google Shape;231;p19"/>
            <p:cNvSpPr/>
            <p:nvPr/>
          </p:nvSpPr>
          <p:spPr>
            <a:xfrm>
              <a:off x="3474720" y="6211823"/>
              <a:ext cx="1874520" cy="105156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527298" y="6238493"/>
              <a:ext cx="1769745" cy="0"/>
            </a:xfrm>
            <a:custGeom>
              <a:avLst/>
              <a:gdLst/>
              <a:ahLst/>
              <a:cxnLst/>
              <a:rect l="l" t="t" r="r" b="b"/>
              <a:pathLst>
                <a:path w="1769745" h="120000" extrusionOk="0">
                  <a:moveTo>
                    <a:pt x="1769237" y="0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5251704" y="5949695"/>
              <a:ext cx="108203" cy="365759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5304282" y="5976365"/>
              <a:ext cx="2540" cy="262255"/>
            </a:xfrm>
            <a:custGeom>
              <a:avLst/>
              <a:gdLst/>
              <a:ahLst/>
              <a:cxnLst/>
              <a:rect l="l" t="t" r="r" b="b"/>
              <a:pathLst>
                <a:path w="2539" h="262254" extrusionOk="0">
                  <a:moveTo>
                    <a:pt x="0" y="0"/>
                  </a:moveTo>
                  <a:lnTo>
                    <a:pt x="2412" y="261658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339084" y="3843527"/>
              <a:ext cx="236220" cy="502919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418332" y="3857243"/>
              <a:ext cx="78105" cy="346710"/>
            </a:xfrm>
            <a:custGeom>
              <a:avLst/>
              <a:gdLst/>
              <a:ahLst/>
              <a:cxnLst/>
              <a:rect l="l" t="t" r="r" b="b"/>
              <a:pathLst>
                <a:path w="78104" h="346710" extrusionOk="0">
                  <a:moveTo>
                    <a:pt x="25907" y="268858"/>
                  </a:moveTo>
                  <a:lnTo>
                    <a:pt x="0" y="268858"/>
                  </a:lnTo>
                  <a:lnTo>
                    <a:pt x="38862" y="346582"/>
                  </a:lnTo>
                  <a:lnTo>
                    <a:pt x="64769" y="294766"/>
                  </a:lnTo>
                  <a:lnTo>
                    <a:pt x="31750" y="294766"/>
                  </a:lnTo>
                  <a:lnTo>
                    <a:pt x="25907" y="288924"/>
                  </a:lnTo>
                  <a:lnTo>
                    <a:pt x="25907" y="268858"/>
                  </a:lnTo>
                  <a:close/>
                </a:path>
                <a:path w="78104" h="346710" extrusionOk="0">
                  <a:moveTo>
                    <a:pt x="45973" y="0"/>
                  </a:moveTo>
                  <a:lnTo>
                    <a:pt x="31750" y="0"/>
                  </a:lnTo>
                  <a:lnTo>
                    <a:pt x="25907" y="5841"/>
                  </a:lnTo>
                  <a:lnTo>
                    <a:pt x="25907" y="288924"/>
                  </a:lnTo>
                  <a:lnTo>
                    <a:pt x="31750" y="294766"/>
                  </a:lnTo>
                  <a:lnTo>
                    <a:pt x="45973" y="294766"/>
                  </a:lnTo>
                  <a:lnTo>
                    <a:pt x="51815" y="288924"/>
                  </a:lnTo>
                  <a:lnTo>
                    <a:pt x="51815" y="5841"/>
                  </a:lnTo>
                  <a:lnTo>
                    <a:pt x="45973" y="0"/>
                  </a:lnTo>
                  <a:close/>
                </a:path>
                <a:path w="78104" h="346710" extrusionOk="0">
                  <a:moveTo>
                    <a:pt x="77723" y="268858"/>
                  </a:moveTo>
                  <a:lnTo>
                    <a:pt x="51815" y="268858"/>
                  </a:lnTo>
                  <a:lnTo>
                    <a:pt x="51815" y="288924"/>
                  </a:lnTo>
                  <a:lnTo>
                    <a:pt x="45973" y="294766"/>
                  </a:lnTo>
                  <a:lnTo>
                    <a:pt x="64769" y="294766"/>
                  </a:lnTo>
                  <a:lnTo>
                    <a:pt x="77723" y="268858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246376" y="3393947"/>
              <a:ext cx="1263396" cy="534924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298954" y="3420617"/>
              <a:ext cx="1158875" cy="430530"/>
            </a:xfrm>
            <a:custGeom>
              <a:avLst/>
              <a:gdLst/>
              <a:ahLst/>
              <a:cxnLst/>
              <a:rect l="l" t="t" r="r" b="b"/>
              <a:pathLst>
                <a:path w="1158875" h="430529" extrusionOk="0">
                  <a:moveTo>
                    <a:pt x="0" y="0"/>
                  </a:moveTo>
                  <a:lnTo>
                    <a:pt x="0" y="430022"/>
                  </a:lnTo>
                  <a:lnTo>
                    <a:pt x="1158874" y="430022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239" name="Google Shape;239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942543" y="973962"/>
            <a:ext cx="77442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90C225"/>
                </a:solidFill>
              </a:rPr>
              <a:t>ADVANTAGES OF E-COMMERCE</a:t>
            </a:r>
            <a:endParaRPr sz="4000" b="1"/>
          </a:p>
        </p:txBody>
      </p:sp>
      <p:sp>
        <p:nvSpPr>
          <p:cNvPr id="246" name="Google Shape;246;p20"/>
          <p:cNvSpPr txBox="1"/>
          <p:nvPr/>
        </p:nvSpPr>
        <p:spPr>
          <a:xfrm>
            <a:off x="942543" y="2212340"/>
            <a:ext cx="8811000" cy="604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Faster buying/selling procedure, as well as easy to find products.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Buying/selling 24/7.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More reach to customers, there is no theoretical geographic limitations.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5623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Low operational costs and better quality of services.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No need of physical company set-ups.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Easy to start and manage a business.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7" name="Google Shape;2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784350" y="959875"/>
            <a:ext cx="66579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90C225"/>
                </a:solidFill>
              </a:rPr>
              <a:t>DISADVANTAGES OF E-COMMERCE</a:t>
            </a:r>
            <a:endParaRPr sz="3300"/>
          </a:p>
        </p:txBody>
      </p:sp>
      <p:sp>
        <p:nvSpPr>
          <p:cNvPr id="254" name="Google Shape;254;p21"/>
          <p:cNvSpPr txBox="1"/>
          <p:nvPr/>
        </p:nvSpPr>
        <p:spPr>
          <a:xfrm>
            <a:off x="665475" y="2037500"/>
            <a:ext cx="9393000" cy="6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56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Unable to examine products personally</a:t>
            </a: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90C225"/>
              </a:buClr>
              <a:buSzPts val="2900"/>
              <a:buFont typeface="Noto Sans Symbols"/>
              <a:buNone/>
            </a:pP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Not everyone is connected to the Internet</a:t>
            </a: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90C225"/>
              </a:buClr>
              <a:buSzPts val="2900"/>
              <a:buFont typeface="Noto Sans Symbols"/>
              <a:buNone/>
            </a:pP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the possibility of credit card number theft</a:t>
            </a: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90C225"/>
              </a:buClr>
              <a:buSzPts val="2900"/>
              <a:buFont typeface="Noto Sans Symbols"/>
              <a:buNone/>
            </a:pP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Mechanical failures can cause unpredictable effects on the total processes.</a:t>
            </a: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908700" y="1195522"/>
            <a:ext cx="239141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5"/>
                </a:solidFill>
              </a:rPr>
              <a:t>Future plan</a:t>
            </a:r>
            <a:endParaRPr sz="3600"/>
          </a:p>
        </p:txBody>
      </p:sp>
      <p:sp>
        <p:nvSpPr>
          <p:cNvPr id="262" name="Google Shape;262;p22"/>
          <p:cNvSpPr txBox="1"/>
          <p:nvPr/>
        </p:nvSpPr>
        <p:spPr>
          <a:xfrm>
            <a:off x="908700" y="1770197"/>
            <a:ext cx="8108400" cy="7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355600" marR="13906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90C225"/>
                </a:solidFill>
                <a:latin typeface="Arial"/>
                <a:ea typeface="Arial"/>
                <a:cs typeface="Arial"/>
                <a:sym typeface="Arial"/>
              </a:rPr>
              <a:t>	</a:t>
            </a:r>
            <a:r>
              <a:rPr lang="en-US" sz="2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thinking of some modifications and adding some advanced new  features in out system. Some of them are –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26464" marR="2773680" lvl="0" indent="0" algn="l" rtl="0">
              <a:lnSpc>
                <a:spcPct val="14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 GUI modification (more user friendly)  # Users can sell their products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26464" marR="5080" lvl="0" indent="0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 Users can signup / login using their social media account such as  facebook , google+ etc.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61720"/>
          </a:xfrm>
        </p:spPr>
        <p:txBody>
          <a:bodyPr/>
          <a:lstStyle/>
          <a:p>
            <a:r>
              <a:rPr lang="en-IN" dirty="0" smtClean="0"/>
              <a:t>                 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56492" y="3840480"/>
            <a:ext cx="10410093" cy="3323987"/>
          </a:xfrm>
        </p:spPr>
        <p:txBody>
          <a:bodyPr/>
          <a:lstStyle/>
          <a:p>
            <a:endParaRPr lang="en-IN" dirty="0" smtClean="0"/>
          </a:p>
          <a:p>
            <a:pPr algn="ctr"/>
            <a:r>
              <a:rPr lang="en-IN" sz="4800" dirty="0" smtClean="0">
                <a:solidFill>
                  <a:schemeClr val="accent2">
                    <a:lumMod val="50000"/>
                  </a:schemeClr>
                </a:solidFill>
              </a:rPr>
              <a:t>SCREENSHOT OF PROJECT </a:t>
            </a:r>
          </a:p>
          <a:p>
            <a:pPr algn="ctr"/>
            <a:r>
              <a:rPr lang="en-IN" sz="4800" dirty="0" smtClean="0">
                <a:solidFill>
                  <a:schemeClr val="accent2">
                    <a:lumMod val="50000"/>
                  </a:schemeClr>
                </a:solidFill>
              </a:rPr>
              <a:t>(GUI)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76" name="Google Shape;2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09" y="3048000"/>
            <a:ext cx="9991091" cy="75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>
            <a:spLocks noGrp="1"/>
          </p:cNvSpPr>
          <p:nvPr>
            <p:ph type="title"/>
          </p:nvPr>
        </p:nvSpPr>
        <p:spPr>
          <a:xfrm>
            <a:off x="3429000" y="2286000"/>
            <a:ext cx="6111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5"/>
                </a:solidFill>
              </a:rPr>
              <a:t>Home Page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/>
          <p:nvPr/>
        </p:nvSpPr>
        <p:spPr>
          <a:xfrm>
            <a:off x="0" y="4012692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85" name="Google Shape;2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08" y="2895600"/>
            <a:ext cx="10753092" cy="79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013" y="1312985"/>
            <a:ext cx="3002418" cy="492443"/>
          </a:xfrm>
        </p:spPr>
        <p:txBody>
          <a:bodyPr/>
          <a:lstStyle/>
          <a:p>
            <a:r>
              <a:rPr lang="en-IN" dirty="0" smtClean="0"/>
              <a:t>Project Work:-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00" y="575100"/>
            <a:ext cx="8214050" cy="46007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8"/>
          <p:cNvSpPr txBox="1"/>
          <p:nvPr/>
        </p:nvSpPr>
        <p:spPr>
          <a:xfrm>
            <a:off x="2334075" y="5319625"/>
            <a:ext cx="5463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Mini Project-II</a:t>
            </a:r>
            <a:endParaRPr sz="65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3085400" y="6268500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Calibri"/>
                <a:ea typeface="Calibri"/>
                <a:cs typeface="Calibri"/>
                <a:sym typeface="Calibri"/>
              </a:rPr>
              <a:t>Submitted To</a:t>
            </a:r>
            <a:endParaRPr sz="5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1811550" y="6786125"/>
            <a:ext cx="715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Bachelor of Technology</a:t>
            </a:r>
            <a:endParaRPr sz="51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-6498575" y="3594350"/>
            <a:ext cx="97995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1066800" y="7658350"/>
            <a:ext cx="9474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37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337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2819400" y="9699000"/>
            <a:ext cx="715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GLA University, Mathura</a:t>
            </a:r>
            <a:endParaRPr sz="4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2743200" y="10461000"/>
            <a:ext cx="6699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17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NH2 ,Mathura-Delhi road Mathura,</a:t>
            </a:r>
            <a:endParaRPr sz="317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17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Uttar Pradesh 281406 ,INDIA</a:t>
            </a:r>
            <a:endParaRPr sz="317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/>
        </p:nvSpPr>
        <p:spPr>
          <a:xfrm>
            <a:off x="9234600" y="10820400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Submitted To</a:t>
            </a:r>
            <a:endParaRPr sz="3800" b="1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651075" y="10828525"/>
            <a:ext cx="33222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4100" b="1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7696200" y="11386800"/>
            <a:ext cx="47325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Mrs. Akash Chaudhary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-12" y="11386800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20/04/2021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2" name="Google Shape;292;p26"/>
          <p:cNvSpPr txBox="1">
            <a:spLocks noGrp="1"/>
          </p:cNvSpPr>
          <p:nvPr>
            <p:ph type="title"/>
          </p:nvPr>
        </p:nvSpPr>
        <p:spPr>
          <a:xfrm>
            <a:off x="3145027" y="720674"/>
            <a:ext cx="4475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Product Description Page</a:t>
            </a:r>
            <a:endParaRPr sz="2800" b="1"/>
          </a:p>
        </p:txBody>
      </p:sp>
      <p:pic>
        <p:nvPicPr>
          <p:cNvPr id="293" name="Google Shape;2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753091" cy="8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3546600" y="608400"/>
            <a:ext cx="3311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Sign In Page </a:t>
            </a:r>
            <a:endParaRPr b="1"/>
          </a:p>
        </p:txBody>
      </p:sp>
      <p:pic>
        <p:nvPicPr>
          <p:cNvPr id="301" name="Google Shape;3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448292" cy="83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3491700" y="786000"/>
            <a:ext cx="32139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/>
              <a:t>Cart page</a:t>
            </a:r>
            <a:endParaRPr sz="4700" b="1"/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968000"/>
            <a:ext cx="11057891" cy="88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3830573" y="1078229"/>
            <a:ext cx="41703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Shopping Address</a:t>
            </a:r>
            <a:endParaRPr sz="3300" b="1"/>
          </a:p>
        </p:txBody>
      </p:sp>
      <p:pic>
        <p:nvPicPr>
          <p:cNvPr id="317" name="Google Shape;3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676890" cy="93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title"/>
          </p:nvPr>
        </p:nvSpPr>
        <p:spPr>
          <a:xfrm>
            <a:off x="3830573" y="1078229"/>
            <a:ext cx="41703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Admin Page</a:t>
            </a:r>
            <a:endParaRPr sz="3300" b="1"/>
          </a:p>
        </p:txBody>
      </p:sp>
      <p:pic>
        <p:nvPicPr>
          <p:cNvPr id="325" name="Google Shape;3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143492" cy="85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2" name="Google Shape;332;p31"/>
          <p:cNvSpPr txBox="1">
            <a:spLocks noGrp="1"/>
          </p:cNvSpPr>
          <p:nvPr>
            <p:ph type="title"/>
          </p:nvPr>
        </p:nvSpPr>
        <p:spPr>
          <a:xfrm>
            <a:off x="3830573" y="1078229"/>
            <a:ext cx="41703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Shopping Address</a:t>
            </a:r>
            <a:endParaRPr sz="3300" b="1"/>
          </a:p>
        </p:txBody>
      </p:sp>
      <p:pic>
        <p:nvPicPr>
          <p:cNvPr id="333" name="Google Shape;3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676890" cy="93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0" name="Google Shape;340;p32"/>
          <p:cNvSpPr txBox="1">
            <a:spLocks noGrp="1"/>
          </p:cNvSpPr>
          <p:nvPr>
            <p:ph type="title"/>
          </p:nvPr>
        </p:nvSpPr>
        <p:spPr>
          <a:xfrm>
            <a:off x="3830573" y="1078229"/>
            <a:ext cx="41703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Check List</a:t>
            </a:r>
            <a:endParaRPr sz="3300" b="1"/>
          </a:p>
        </p:txBody>
      </p:sp>
      <p:pic>
        <p:nvPicPr>
          <p:cNvPr id="341" name="Google Shape;3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143492" cy="8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8" name="Google Shape;348;p33"/>
          <p:cNvSpPr txBox="1">
            <a:spLocks noGrp="1"/>
          </p:cNvSpPr>
          <p:nvPr>
            <p:ph type="title"/>
          </p:nvPr>
        </p:nvSpPr>
        <p:spPr>
          <a:xfrm>
            <a:off x="3158489" y="2816478"/>
            <a:ext cx="4511040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90C225"/>
                </a:solidFill>
              </a:rPr>
              <a:t>Any Question ?</a:t>
            </a:r>
            <a:endParaRPr sz="5400"/>
          </a:p>
        </p:txBody>
      </p:sp>
      <p:pic>
        <p:nvPicPr>
          <p:cNvPr id="349" name="Google Shape;3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55" name="Google Shape;3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198" y="4012700"/>
            <a:ext cx="11862224" cy="51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181506" y="1299717"/>
            <a:ext cx="32754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5"/>
                </a:solidFill>
              </a:rPr>
              <a:t>Group members</a:t>
            </a:r>
            <a:endParaRPr sz="3600"/>
          </a:p>
        </p:txBody>
      </p:sp>
      <p:sp>
        <p:nvSpPr>
          <p:cNvPr id="89" name="Google Shape;89;p9"/>
          <p:cNvSpPr txBox="1"/>
          <p:nvPr/>
        </p:nvSpPr>
        <p:spPr>
          <a:xfrm>
            <a:off x="1181500" y="2386725"/>
            <a:ext cx="7225800" cy="2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700" rIns="0" bIns="0" anchor="t" anchorCtr="0">
            <a:noAutofit/>
          </a:bodyPr>
          <a:lstStyle/>
          <a:p>
            <a:pPr marL="457200" marR="12700" lvl="0" indent="-31750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500" b="1">
                <a:solidFill>
                  <a:schemeClr val="dk1"/>
                </a:solidFill>
              </a:rPr>
              <a:t>Alok kumar Upadhyay (181500068)    	</a:t>
            </a:r>
            <a:r>
              <a:rPr lang="en-US" sz="2700" b="1">
                <a:solidFill>
                  <a:schemeClr val="dk1"/>
                </a:solidFill>
              </a:rPr>
              <a:t>                                    </a:t>
            </a:r>
            <a:endParaRPr sz="2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127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b="1">
                <a:solidFill>
                  <a:schemeClr val="dk1"/>
                </a:solidFill>
              </a:rPr>
              <a:t>Aditya Kumar Dubey(181500042)</a:t>
            </a:r>
            <a:endParaRPr sz="2700" b="1">
              <a:solidFill>
                <a:schemeClr val="dk1"/>
              </a:solidFill>
            </a:endParaRPr>
          </a:p>
          <a:p>
            <a:pPr marL="457200" marR="127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b="1">
                <a:solidFill>
                  <a:schemeClr val="dk1"/>
                </a:solidFill>
              </a:rPr>
              <a:t>Pankaj Sharma (181500447)</a:t>
            </a:r>
            <a:endParaRPr sz="3700" b="1"/>
          </a:p>
        </p:txBody>
      </p:sp>
      <p:pic>
        <p:nvPicPr>
          <p:cNvPr id="90" name="Google Shape;9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 txBox="1"/>
          <p:nvPr/>
        </p:nvSpPr>
        <p:spPr>
          <a:xfrm>
            <a:off x="838200" y="5638800"/>
            <a:ext cx="5586046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5"/>
                </a:solidFill>
                <a:latin typeface="Trebuchet MS"/>
                <a:ea typeface="Trebuchet MS"/>
                <a:cs typeface="Trebuchet MS"/>
                <a:sym typeface="Trebuchet MS"/>
              </a:rPr>
              <a:t>	Project Mentor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1295400" y="6324600"/>
            <a:ext cx="594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●"/>
            </a:pPr>
            <a:r>
              <a:rPr lang="en-US" sz="3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Mrs. </a:t>
            </a:r>
            <a:r>
              <a:rPr lang="en-US" sz="3600" b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Akash</a:t>
            </a:r>
            <a:r>
              <a:rPr lang="en-US" sz="3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chaudhary</a:t>
            </a:r>
            <a:endParaRPr sz="36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1830704" y="783716"/>
            <a:ext cx="6288405" cy="167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0C225"/>
                </a:solidFill>
              </a:rPr>
              <a:t>Presentation on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0C225"/>
                </a:solidFill>
              </a:rPr>
              <a:t>E-Commerce </a:t>
            </a:r>
            <a:r>
              <a:rPr lang="en-US" sz="3600" dirty="0" smtClean="0">
                <a:solidFill>
                  <a:srgbClr val="90C225"/>
                </a:solidFill>
              </a:rPr>
              <a:t> for small vendor(online </a:t>
            </a:r>
            <a:r>
              <a:rPr lang="en-US" sz="3600" dirty="0">
                <a:solidFill>
                  <a:srgbClr val="90C225"/>
                </a:solidFill>
              </a:rPr>
              <a:t>shopping)</a:t>
            </a:r>
            <a:endParaRPr sz="3600" dirty="0"/>
          </a:p>
        </p:txBody>
      </p:sp>
      <p:sp>
        <p:nvSpPr>
          <p:cNvPr id="99" name="Google Shape;99;p10"/>
          <p:cNvSpPr/>
          <p:nvPr/>
        </p:nvSpPr>
        <p:spPr>
          <a:xfrm>
            <a:off x="1423416" y="2525266"/>
            <a:ext cx="8787300" cy="5774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0" name="Google Shape;10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" name="Google Shape;106;p11"/>
          <p:cNvSpPr txBox="1">
            <a:spLocks noGrp="1"/>
          </p:cNvSpPr>
          <p:nvPr>
            <p:ph type="title"/>
          </p:nvPr>
        </p:nvSpPr>
        <p:spPr>
          <a:xfrm>
            <a:off x="3657600" y="1026160"/>
            <a:ext cx="2543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5"/>
                </a:solidFill>
              </a:rPr>
              <a:t>Introduction</a:t>
            </a:r>
            <a:endParaRPr sz="3600"/>
          </a:p>
        </p:txBody>
      </p:sp>
      <p:grpSp>
        <p:nvGrpSpPr>
          <p:cNvPr id="107" name="Google Shape;107;p11"/>
          <p:cNvGrpSpPr/>
          <p:nvPr/>
        </p:nvGrpSpPr>
        <p:grpSpPr>
          <a:xfrm>
            <a:off x="5621273" y="3128010"/>
            <a:ext cx="3129280" cy="1450975"/>
            <a:chOff x="5621273" y="3128010"/>
            <a:chExt cx="3129280" cy="1450975"/>
          </a:xfrm>
        </p:grpSpPr>
        <p:sp>
          <p:nvSpPr>
            <p:cNvPr id="108" name="Google Shape;108;p11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 extrusionOk="0">
                  <a:moveTo>
                    <a:pt x="2886964" y="0"/>
                  </a:moveTo>
                  <a:lnTo>
                    <a:pt x="241808" y="0"/>
                  </a:lnTo>
                  <a:lnTo>
                    <a:pt x="193058" y="4910"/>
                  </a:lnTo>
                  <a:lnTo>
                    <a:pt x="147661" y="18994"/>
                  </a:lnTo>
                  <a:lnTo>
                    <a:pt x="106585" y="41281"/>
                  </a:lnTo>
                  <a:lnTo>
                    <a:pt x="70802" y="70802"/>
                  </a:lnTo>
                  <a:lnTo>
                    <a:pt x="41281" y="106585"/>
                  </a:lnTo>
                  <a:lnTo>
                    <a:pt x="18994" y="147661"/>
                  </a:lnTo>
                  <a:lnTo>
                    <a:pt x="4910" y="193058"/>
                  </a:lnTo>
                  <a:lnTo>
                    <a:pt x="0" y="241807"/>
                  </a:lnTo>
                  <a:lnTo>
                    <a:pt x="0" y="1209039"/>
                  </a:lnTo>
                  <a:lnTo>
                    <a:pt x="4910" y="1257789"/>
                  </a:lnTo>
                  <a:lnTo>
                    <a:pt x="18994" y="1303186"/>
                  </a:lnTo>
                  <a:lnTo>
                    <a:pt x="41281" y="1344262"/>
                  </a:lnTo>
                  <a:lnTo>
                    <a:pt x="70802" y="1380045"/>
                  </a:lnTo>
                  <a:lnTo>
                    <a:pt x="106585" y="1409566"/>
                  </a:lnTo>
                  <a:lnTo>
                    <a:pt x="147661" y="1431853"/>
                  </a:lnTo>
                  <a:lnTo>
                    <a:pt x="193058" y="1445937"/>
                  </a:lnTo>
                  <a:lnTo>
                    <a:pt x="241808" y="1450847"/>
                  </a:lnTo>
                  <a:lnTo>
                    <a:pt x="2886964" y="1450847"/>
                  </a:lnTo>
                  <a:lnTo>
                    <a:pt x="2935713" y="1445937"/>
                  </a:lnTo>
                  <a:lnTo>
                    <a:pt x="2981110" y="1431853"/>
                  </a:lnTo>
                  <a:lnTo>
                    <a:pt x="3022186" y="1409566"/>
                  </a:lnTo>
                  <a:lnTo>
                    <a:pt x="3057969" y="1380045"/>
                  </a:lnTo>
                  <a:lnTo>
                    <a:pt x="3087490" y="1344262"/>
                  </a:lnTo>
                  <a:lnTo>
                    <a:pt x="3109777" y="1303186"/>
                  </a:lnTo>
                  <a:lnTo>
                    <a:pt x="3123861" y="1257789"/>
                  </a:lnTo>
                  <a:lnTo>
                    <a:pt x="3128772" y="1209039"/>
                  </a:lnTo>
                  <a:lnTo>
                    <a:pt x="3128772" y="241807"/>
                  </a:lnTo>
                  <a:lnTo>
                    <a:pt x="3123861" y="193058"/>
                  </a:lnTo>
                  <a:lnTo>
                    <a:pt x="3109777" y="147661"/>
                  </a:lnTo>
                  <a:lnTo>
                    <a:pt x="3087490" y="106585"/>
                  </a:lnTo>
                  <a:lnTo>
                    <a:pt x="3057969" y="70802"/>
                  </a:lnTo>
                  <a:lnTo>
                    <a:pt x="3022186" y="41281"/>
                  </a:lnTo>
                  <a:lnTo>
                    <a:pt x="2981110" y="18994"/>
                  </a:lnTo>
                  <a:lnTo>
                    <a:pt x="2935713" y="4910"/>
                  </a:lnTo>
                  <a:lnTo>
                    <a:pt x="288696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 extrusionOk="0">
                  <a:moveTo>
                    <a:pt x="0" y="241807"/>
                  </a:moveTo>
                  <a:lnTo>
                    <a:pt x="4910" y="193058"/>
                  </a:lnTo>
                  <a:lnTo>
                    <a:pt x="18994" y="147661"/>
                  </a:lnTo>
                  <a:lnTo>
                    <a:pt x="41281" y="106585"/>
                  </a:lnTo>
                  <a:lnTo>
                    <a:pt x="70802" y="70802"/>
                  </a:lnTo>
                  <a:lnTo>
                    <a:pt x="106585" y="41281"/>
                  </a:lnTo>
                  <a:lnTo>
                    <a:pt x="147661" y="18994"/>
                  </a:lnTo>
                  <a:lnTo>
                    <a:pt x="193058" y="4910"/>
                  </a:lnTo>
                  <a:lnTo>
                    <a:pt x="241808" y="0"/>
                  </a:lnTo>
                  <a:lnTo>
                    <a:pt x="2886964" y="0"/>
                  </a:lnTo>
                  <a:lnTo>
                    <a:pt x="2935713" y="4910"/>
                  </a:lnTo>
                  <a:lnTo>
                    <a:pt x="2981110" y="18994"/>
                  </a:lnTo>
                  <a:lnTo>
                    <a:pt x="3022186" y="41281"/>
                  </a:lnTo>
                  <a:lnTo>
                    <a:pt x="3057969" y="70802"/>
                  </a:lnTo>
                  <a:lnTo>
                    <a:pt x="3087490" y="106585"/>
                  </a:lnTo>
                  <a:lnTo>
                    <a:pt x="3109777" y="147661"/>
                  </a:lnTo>
                  <a:lnTo>
                    <a:pt x="3123861" y="193058"/>
                  </a:lnTo>
                  <a:lnTo>
                    <a:pt x="3128772" y="241807"/>
                  </a:lnTo>
                  <a:lnTo>
                    <a:pt x="3128772" y="1209039"/>
                  </a:lnTo>
                  <a:lnTo>
                    <a:pt x="3123861" y="1257789"/>
                  </a:lnTo>
                  <a:lnTo>
                    <a:pt x="3109777" y="1303186"/>
                  </a:lnTo>
                  <a:lnTo>
                    <a:pt x="3087490" y="1344262"/>
                  </a:lnTo>
                  <a:lnTo>
                    <a:pt x="3057969" y="1380045"/>
                  </a:lnTo>
                  <a:lnTo>
                    <a:pt x="3022186" y="1409566"/>
                  </a:lnTo>
                  <a:lnTo>
                    <a:pt x="2981110" y="1431853"/>
                  </a:lnTo>
                  <a:lnTo>
                    <a:pt x="2935713" y="1445937"/>
                  </a:lnTo>
                  <a:lnTo>
                    <a:pt x="2886964" y="1450847"/>
                  </a:lnTo>
                  <a:lnTo>
                    <a:pt x="241808" y="1450847"/>
                  </a:lnTo>
                  <a:lnTo>
                    <a:pt x="193058" y="1445937"/>
                  </a:lnTo>
                  <a:lnTo>
                    <a:pt x="147661" y="1431853"/>
                  </a:lnTo>
                  <a:lnTo>
                    <a:pt x="106585" y="1409566"/>
                  </a:lnTo>
                  <a:lnTo>
                    <a:pt x="70802" y="1380045"/>
                  </a:lnTo>
                  <a:lnTo>
                    <a:pt x="41281" y="1344262"/>
                  </a:lnTo>
                  <a:lnTo>
                    <a:pt x="18994" y="1303186"/>
                  </a:lnTo>
                  <a:lnTo>
                    <a:pt x="4910" y="1257789"/>
                  </a:lnTo>
                  <a:lnTo>
                    <a:pt x="0" y="1209039"/>
                  </a:lnTo>
                  <a:lnTo>
                    <a:pt x="0" y="241807"/>
                  </a:lnTo>
                  <a:close/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6164071" y="3841877"/>
              <a:ext cx="68580" cy="15240"/>
            </a:xfrm>
            <a:custGeom>
              <a:avLst/>
              <a:gdLst/>
              <a:ahLst/>
              <a:cxnLst/>
              <a:rect l="l" t="t" r="r" b="b"/>
              <a:pathLst>
                <a:path w="68579" h="15239" extrusionOk="0">
                  <a:moveTo>
                    <a:pt x="6857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8579" y="152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99C9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1" name="Google Shape;111;p11"/>
          <p:cNvSpPr txBox="1"/>
          <p:nvPr/>
        </p:nvSpPr>
        <p:spPr>
          <a:xfrm>
            <a:off x="6032850" y="3504291"/>
            <a:ext cx="2717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our system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2" name="Google Shape;112;p11"/>
          <p:cNvGrpSpPr/>
          <p:nvPr/>
        </p:nvGrpSpPr>
        <p:grpSpPr>
          <a:xfrm>
            <a:off x="787451" y="3132532"/>
            <a:ext cx="3895656" cy="1452880"/>
            <a:chOff x="1552193" y="3132581"/>
            <a:chExt cx="3130550" cy="1452880"/>
          </a:xfrm>
        </p:grpSpPr>
        <p:sp>
          <p:nvSpPr>
            <p:cNvPr id="113" name="Google Shape;113;p11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 extrusionOk="0">
                  <a:moveTo>
                    <a:pt x="2888234" y="0"/>
                  </a:moveTo>
                  <a:lnTo>
                    <a:pt x="242062" y="0"/>
                  </a:lnTo>
                  <a:lnTo>
                    <a:pt x="193265" y="4916"/>
                  </a:lnTo>
                  <a:lnTo>
                    <a:pt x="147822" y="19016"/>
                  </a:lnTo>
                  <a:lnTo>
                    <a:pt x="106703" y="41328"/>
                  </a:lnTo>
                  <a:lnTo>
                    <a:pt x="70881" y="70881"/>
                  </a:lnTo>
                  <a:lnTo>
                    <a:pt x="41328" y="106703"/>
                  </a:lnTo>
                  <a:lnTo>
                    <a:pt x="19016" y="147822"/>
                  </a:lnTo>
                  <a:lnTo>
                    <a:pt x="4916" y="193265"/>
                  </a:lnTo>
                  <a:lnTo>
                    <a:pt x="0" y="242062"/>
                  </a:lnTo>
                  <a:lnTo>
                    <a:pt x="0" y="1210309"/>
                  </a:lnTo>
                  <a:lnTo>
                    <a:pt x="4916" y="1259106"/>
                  </a:lnTo>
                  <a:lnTo>
                    <a:pt x="19016" y="1304549"/>
                  </a:lnTo>
                  <a:lnTo>
                    <a:pt x="41328" y="1345668"/>
                  </a:lnTo>
                  <a:lnTo>
                    <a:pt x="70881" y="1381490"/>
                  </a:lnTo>
                  <a:lnTo>
                    <a:pt x="106703" y="1411043"/>
                  </a:lnTo>
                  <a:lnTo>
                    <a:pt x="147822" y="1433355"/>
                  </a:lnTo>
                  <a:lnTo>
                    <a:pt x="193265" y="1447455"/>
                  </a:lnTo>
                  <a:lnTo>
                    <a:pt x="242062" y="1452371"/>
                  </a:lnTo>
                  <a:lnTo>
                    <a:pt x="2888234" y="1452371"/>
                  </a:lnTo>
                  <a:lnTo>
                    <a:pt x="2937030" y="1447455"/>
                  </a:lnTo>
                  <a:lnTo>
                    <a:pt x="2982473" y="1433355"/>
                  </a:lnTo>
                  <a:lnTo>
                    <a:pt x="3023592" y="1411043"/>
                  </a:lnTo>
                  <a:lnTo>
                    <a:pt x="3059414" y="1381490"/>
                  </a:lnTo>
                  <a:lnTo>
                    <a:pt x="3088967" y="1345668"/>
                  </a:lnTo>
                  <a:lnTo>
                    <a:pt x="3111279" y="1304549"/>
                  </a:lnTo>
                  <a:lnTo>
                    <a:pt x="3125379" y="1259106"/>
                  </a:lnTo>
                  <a:lnTo>
                    <a:pt x="3130296" y="1210309"/>
                  </a:lnTo>
                  <a:lnTo>
                    <a:pt x="3130296" y="242062"/>
                  </a:lnTo>
                  <a:lnTo>
                    <a:pt x="3125379" y="193265"/>
                  </a:lnTo>
                  <a:lnTo>
                    <a:pt x="3111279" y="147822"/>
                  </a:lnTo>
                  <a:lnTo>
                    <a:pt x="3088967" y="106703"/>
                  </a:lnTo>
                  <a:lnTo>
                    <a:pt x="3059414" y="70881"/>
                  </a:lnTo>
                  <a:lnTo>
                    <a:pt x="3023592" y="41328"/>
                  </a:lnTo>
                  <a:lnTo>
                    <a:pt x="2982473" y="19016"/>
                  </a:lnTo>
                  <a:lnTo>
                    <a:pt x="2937030" y="4916"/>
                  </a:lnTo>
                  <a:lnTo>
                    <a:pt x="2888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 extrusionOk="0">
                  <a:moveTo>
                    <a:pt x="0" y="242062"/>
                  </a:moveTo>
                  <a:lnTo>
                    <a:pt x="4916" y="193265"/>
                  </a:lnTo>
                  <a:lnTo>
                    <a:pt x="19016" y="147822"/>
                  </a:lnTo>
                  <a:lnTo>
                    <a:pt x="41328" y="106703"/>
                  </a:lnTo>
                  <a:lnTo>
                    <a:pt x="70881" y="70881"/>
                  </a:lnTo>
                  <a:lnTo>
                    <a:pt x="106703" y="41328"/>
                  </a:lnTo>
                  <a:lnTo>
                    <a:pt x="147822" y="19016"/>
                  </a:lnTo>
                  <a:lnTo>
                    <a:pt x="193265" y="4916"/>
                  </a:lnTo>
                  <a:lnTo>
                    <a:pt x="242062" y="0"/>
                  </a:lnTo>
                  <a:lnTo>
                    <a:pt x="2888234" y="0"/>
                  </a:lnTo>
                  <a:lnTo>
                    <a:pt x="2937030" y="4916"/>
                  </a:lnTo>
                  <a:lnTo>
                    <a:pt x="2982473" y="19016"/>
                  </a:lnTo>
                  <a:lnTo>
                    <a:pt x="3023592" y="41328"/>
                  </a:lnTo>
                  <a:lnTo>
                    <a:pt x="3059414" y="70881"/>
                  </a:lnTo>
                  <a:lnTo>
                    <a:pt x="3088967" y="106703"/>
                  </a:lnTo>
                  <a:lnTo>
                    <a:pt x="3111279" y="147822"/>
                  </a:lnTo>
                  <a:lnTo>
                    <a:pt x="3125379" y="193265"/>
                  </a:lnTo>
                  <a:lnTo>
                    <a:pt x="3130296" y="242062"/>
                  </a:lnTo>
                  <a:lnTo>
                    <a:pt x="3130296" y="1210309"/>
                  </a:lnTo>
                  <a:lnTo>
                    <a:pt x="3125379" y="1259106"/>
                  </a:lnTo>
                  <a:lnTo>
                    <a:pt x="3111279" y="1304549"/>
                  </a:lnTo>
                  <a:lnTo>
                    <a:pt x="3088967" y="1345668"/>
                  </a:lnTo>
                  <a:lnTo>
                    <a:pt x="3059414" y="1381490"/>
                  </a:lnTo>
                  <a:lnTo>
                    <a:pt x="3023592" y="1411043"/>
                  </a:lnTo>
                  <a:lnTo>
                    <a:pt x="2982473" y="1433355"/>
                  </a:lnTo>
                  <a:lnTo>
                    <a:pt x="2937030" y="1447455"/>
                  </a:lnTo>
                  <a:lnTo>
                    <a:pt x="2888234" y="1452371"/>
                  </a:lnTo>
                  <a:lnTo>
                    <a:pt x="242062" y="1452371"/>
                  </a:lnTo>
                  <a:lnTo>
                    <a:pt x="193265" y="1447455"/>
                  </a:lnTo>
                  <a:lnTo>
                    <a:pt x="147822" y="1433355"/>
                  </a:lnTo>
                  <a:lnTo>
                    <a:pt x="106703" y="1411043"/>
                  </a:lnTo>
                  <a:lnTo>
                    <a:pt x="70881" y="1381490"/>
                  </a:lnTo>
                  <a:lnTo>
                    <a:pt x="41328" y="1345668"/>
                  </a:lnTo>
                  <a:lnTo>
                    <a:pt x="19016" y="1304549"/>
                  </a:lnTo>
                  <a:lnTo>
                    <a:pt x="4916" y="1259106"/>
                  </a:lnTo>
                  <a:lnTo>
                    <a:pt x="0" y="1210309"/>
                  </a:lnTo>
                  <a:lnTo>
                    <a:pt x="0" y="242062"/>
                  </a:lnTo>
                  <a:close/>
                </a:path>
              </a:pathLst>
            </a:custGeom>
            <a:noFill/>
            <a:ln w="25900" cap="flat" cmpd="sng">
              <a:solidFill>
                <a:srgbClr val="161E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1143000" y="3429000"/>
            <a:ext cx="33327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u="sng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E-commerce definition</a:t>
            </a:r>
            <a:endParaRPr sz="21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1"/>
          <p:cNvCxnSpPr/>
          <p:nvPr/>
        </p:nvCxnSpPr>
        <p:spPr>
          <a:xfrm flipH="1">
            <a:off x="3048000" y="1752600"/>
            <a:ext cx="990600" cy="12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1"/>
          <p:cNvCxnSpPr>
            <a:stCxn id="106" idx="2"/>
          </p:cNvCxnSpPr>
          <p:nvPr/>
        </p:nvCxnSpPr>
        <p:spPr>
          <a:xfrm>
            <a:off x="4929450" y="1593160"/>
            <a:ext cx="1776300" cy="14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1108659" y="1313510"/>
            <a:ext cx="71208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90C225"/>
                </a:solidFill>
              </a:rPr>
              <a:t>What is E-Commerce</a:t>
            </a:r>
            <a:endParaRPr sz="5400" b="1"/>
          </a:p>
        </p:txBody>
      </p:sp>
      <p:sp>
        <p:nvSpPr>
          <p:cNvPr id="125" name="Google Shape;125;p12"/>
          <p:cNvSpPr txBox="1"/>
          <p:nvPr/>
        </p:nvSpPr>
        <p:spPr>
          <a:xfrm>
            <a:off x="1108659" y="3021329"/>
            <a:ext cx="8949600" cy="30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689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300"/>
              <a:buFont typeface="Noto Sans Symbols"/>
              <a:buChar char="❖"/>
            </a:pPr>
            <a:r>
              <a:rPr lang="en-US" sz="2800" b="1">
                <a:latin typeface="Trebuchet MS"/>
                <a:ea typeface="Trebuchet MS"/>
                <a:cs typeface="Trebuchet MS"/>
                <a:sym typeface="Trebuchet MS"/>
              </a:rPr>
              <a:t>Commonly known as Electronic Marketing.</a:t>
            </a:r>
            <a:endParaRPr sz="28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5080" lvl="0" indent="-368934" algn="l" rtl="0">
              <a:lnSpc>
                <a:spcPct val="150000"/>
              </a:lnSpc>
              <a:spcBef>
                <a:spcPts val="994"/>
              </a:spcBef>
              <a:spcAft>
                <a:spcPts val="0"/>
              </a:spcAft>
              <a:buClr>
                <a:srgbClr val="90C225"/>
              </a:buClr>
              <a:buSzPts val="2300"/>
              <a:buFont typeface="Noto Sans Symbols"/>
              <a:buChar char="❖"/>
            </a:pPr>
            <a:r>
              <a:rPr lang="en-US" sz="2800" b="1">
                <a:latin typeface="Trebuchet MS"/>
                <a:ea typeface="Trebuchet MS"/>
                <a:cs typeface="Trebuchet MS"/>
                <a:sym typeface="Trebuchet MS"/>
              </a:rPr>
              <a:t>“It consist of buying and selling goods and services over an  electronic systems Such as the internet and other  computer networks.”</a:t>
            </a:r>
            <a:endParaRPr sz="2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6" name="Google Shape;12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756310" y="623061"/>
            <a:ext cx="3495040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90C225"/>
                </a:solidFill>
              </a:rPr>
              <a:t>Our System</a:t>
            </a:r>
            <a:endParaRPr sz="5400"/>
          </a:p>
        </p:txBody>
      </p:sp>
      <p:sp>
        <p:nvSpPr>
          <p:cNvPr id="133" name="Google Shape;133;p13"/>
          <p:cNvSpPr txBox="1"/>
          <p:nvPr/>
        </p:nvSpPr>
        <p:spPr>
          <a:xfrm>
            <a:off x="756310" y="2184907"/>
            <a:ext cx="10216490" cy="641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90C225"/>
                </a:solidFill>
              </a:rPr>
              <a:t></a:t>
            </a:r>
            <a:r>
              <a:rPr lang="en-US" sz="4400" b="1" dirty="0">
                <a:solidFill>
                  <a:srgbClr val="90C225"/>
                </a:solidFill>
              </a:rPr>
              <a:t>	</a:t>
            </a:r>
            <a:r>
              <a:rPr lang="en-US" sz="44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Our System is an e-commerce website from where people  can buy products online.</a:t>
            </a:r>
            <a:endParaRPr sz="44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260350" lvl="0" indent="-342900" algn="l" rtl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90C225"/>
                </a:solidFill>
              </a:rPr>
              <a:t>	</a:t>
            </a:r>
            <a:r>
              <a:rPr lang="en-US" sz="40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Admin </a:t>
            </a:r>
            <a:r>
              <a:rPr lang="en-US" sz="4000" b="1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mange the products ,database of users and </a:t>
            </a:r>
            <a:r>
              <a:rPr lang="en-US" sz="40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checks the  transactions</a:t>
            </a:r>
            <a:r>
              <a:rPr lang="en-US" sz="4000" b="1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55600" marR="260350" lvl="0" indent="-342900" algn="l" rtl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endParaRPr sz="40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753616" y="447802"/>
            <a:ext cx="69392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0C225"/>
                </a:solidFill>
              </a:rPr>
              <a:t>THE PROCESS OF E-COMMERCE</a:t>
            </a:r>
            <a:endParaRPr sz="4000"/>
          </a:p>
        </p:txBody>
      </p:sp>
      <p:sp>
        <p:nvSpPr>
          <p:cNvPr id="141" name="Google Shape;141;p14"/>
          <p:cNvSpPr/>
          <p:nvPr/>
        </p:nvSpPr>
        <p:spPr>
          <a:xfrm>
            <a:off x="714798" y="1082800"/>
            <a:ext cx="8733900" cy="914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329689" y="93421"/>
            <a:ext cx="2936240" cy="8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90C225"/>
                </a:solidFill>
              </a:rPr>
              <a:t>Features:</a:t>
            </a:r>
            <a:endParaRPr sz="5400"/>
          </a:p>
        </p:txBody>
      </p:sp>
      <p:sp>
        <p:nvSpPr>
          <p:cNvPr id="149" name="Google Shape;149;p15"/>
          <p:cNvSpPr txBox="1"/>
          <p:nvPr/>
        </p:nvSpPr>
        <p:spPr>
          <a:xfrm>
            <a:off x="1432950" y="1166450"/>
            <a:ext cx="5145600" cy="85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425" rIns="0" bIns="0" anchor="t" anchorCtr="0">
            <a:normAutofit/>
          </a:bodyPr>
          <a:lstStyle/>
          <a:p>
            <a:pPr marL="3556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Menu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Catalog Browsing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746760" lvl="0" indent="0" algn="l" rtl="0">
              <a:lnSpc>
                <a:spcPct val="176111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Category List  Product List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Catalog Management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Product Browsing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368300" lvl="0" indent="0" algn="l" rtl="0">
              <a:lnSpc>
                <a:spcPct val="1461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Product Reviews  Related Products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Shopping Cart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Checkout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Auto generated bill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Payment Gateway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</TotalTime>
  <Words>316</Words>
  <Application>Microsoft Office PowerPoint</Application>
  <PresentationFormat>Custom</PresentationFormat>
  <Paragraphs>102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Angles</vt:lpstr>
      <vt:lpstr>PowerPoint Presentation</vt:lpstr>
      <vt:lpstr>PowerPoint Presentation</vt:lpstr>
      <vt:lpstr>Group members</vt:lpstr>
      <vt:lpstr>Presentation on E-Commerce  for small vendor(online shopping)</vt:lpstr>
      <vt:lpstr>Introduction</vt:lpstr>
      <vt:lpstr>What is E-Commerce</vt:lpstr>
      <vt:lpstr>Our System</vt:lpstr>
      <vt:lpstr>THE PROCESS OF E-COMMERCE</vt:lpstr>
      <vt:lpstr>Features:</vt:lpstr>
      <vt:lpstr>TOOLS :- 1.REACTjs 2.mongoDB 3.expres 4.Nodejs 5.Vscode 6.github 7.internet 8.chrome browser (or any other web application) </vt:lpstr>
      <vt:lpstr>PowerPoint Presentation</vt:lpstr>
      <vt:lpstr>Data Flow Diagram</vt:lpstr>
      <vt:lpstr>Business process model</vt:lpstr>
      <vt:lpstr>ADVANTAGES OF E-COMMERCE</vt:lpstr>
      <vt:lpstr>DISADVANTAGES OF E-COMMERCE</vt:lpstr>
      <vt:lpstr>Future plan</vt:lpstr>
      <vt:lpstr>                 </vt:lpstr>
      <vt:lpstr>Home Page</vt:lpstr>
      <vt:lpstr>Project Work:-</vt:lpstr>
      <vt:lpstr>Product Description Page</vt:lpstr>
      <vt:lpstr>Sign In Page </vt:lpstr>
      <vt:lpstr>Cart page</vt:lpstr>
      <vt:lpstr>Shopping Address</vt:lpstr>
      <vt:lpstr>Admin Page</vt:lpstr>
      <vt:lpstr>Shopping Address</vt:lpstr>
      <vt:lpstr>Check List</vt:lpstr>
      <vt:lpstr>Any Question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3</cp:revision>
  <dcterms:modified xsi:type="dcterms:W3CDTF">2021-04-19T15:02:04Z</dcterms:modified>
</cp:coreProperties>
</file>