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7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4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4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0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4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5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6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3000">
              <a:schemeClr val="tx1">
                <a:lumMod val="85000"/>
                <a:lumOff val="1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E32A-B26F-4A65-858B-872736513CD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6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" t="2750"/>
          <a:stretch/>
        </p:blipFill>
        <p:spPr bwMode="auto">
          <a:xfrm>
            <a:off x="412252" y="2057400"/>
            <a:ext cx="261941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t="2809"/>
          <a:stretch/>
        </p:blipFill>
        <p:spPr bwMode="auto">
          <a:xfrm>
            <a:off x="5779376" y="2057399"/>
            <a:ext cx="269173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"/>
          <a:stretch/>
        </p:blipFill>
        <p:spPr bwMode="auto">
          <a:xfrm>
            <a:off x="3510142" y="2057399"/>
            <a:ext cx="17907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32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7000">
              <a:schemeClr val="tx1">
                <a:lumMod val="85000"/>
                <a:lumOff val="1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371D48F1-E2D9-4964-AE25-35B9C333AE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53855"/>
            <a:ext cx="2019369" cy="2016224"/>
          </a:xfrm>
          <a:prstGeom prst="rect">
            <a:avLst/>
          </a:prstGeom>
        </p:spPr>
      </p:pic>
      <p:pic>
        <p:nvPicPr>
          <p:cNvPr id="6" name="Picture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3908CF70-44FB-4EAA-9D41-5560BFDAE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898" y="951011"/>
            <a:ext cx="2016224" cy="2016224"/>
          </a:xfrm>
          <a:prstGeom prst="rect">
            <a:avLst/>
          </a:prstGeom>
        </p:spPr>
      </p:pic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938EE7BF-D63B-46F6-8AA9-C05C33E36F2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" r="7288"/>
          <a:stretch/>
        </p:blipFill>
        <p:spPr>
          <a:xfrm>
            <a:off x="5131099" y="951011"/>
            <a:ext cx="1761143" cy="2016223"/>
          </a:xfrm>
          <a:prstGeom prst="rect">
            <a:avLst/>
          </a:prstGeom>
        </p:spPr>
      </p:pic>
      <p:pic>
        <p:nvPicPr>
          <p:cNvPr id="10" name="Picture 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FA96266-3E7D-4BC5-9D8B-4AFAD1C51DF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5" r="12475"/>
          <a:stretch/>
        </p:blipFill>
        <p:spPr>
          <a:xfrm>
            <a:off x="7170219" y="951011"/>
            <a:ext cx="1512168" cy="2016222"/>
          </a:xfrm>
          <a:prstGeom prst="rect">
            <a:avLst/>
          </a:prstGeom>
        </p:spPr>
      </p:pic>
      <p:pic>
        <p:nvPicPr>
          <p:cNvPr id="12" name="Picture 11" descr="A person standing on a table&#10;&#10;Description automatically generated">
            <a:extLst>
              <a:ext uri="{FF2B5EF4-FFF2-40B4-BE49-F238E27FC236}">
                <a16:creationId xmlns:a16="http://schemas.microsoft.com/office/drawing/2014/main" id="{FB1F51BF-8F17-4081-89C2-6CE960483B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" y="3573016"/>
            <a:ext cx="2019369" cy="2016224"/>
          </a:xfrm>
          <a:prstGeom prst="rect">
            <a:avLst/>
          </a:prstGeom>
        </p:spPr>
      </p:pic>
      <p:pic>
        <p:nvPicPr>
          <p:cNvPr id="14" name="Picture 1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37D0542B-71C3-4252-9B4E-9558674DF7C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9" r="14603"/>
          <a:stretch/>
        </p:blipFill>
        <p:spPr>
          <a:xfrm>
            <a:off x="2411759" y="3570420"/>
            <a:ext cx="1440161" cy="2016224"/>
          </a:xfrm>
          <a:prstGeom prst="rect">
            <a:avLst/>
          </a:prstGeom>
        </p:spPr>
      </p:pic>
      <p:pic>
        <p:nvPicPr>
          <p:cNvPr id="16" name="Picture 1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E712BACB-11D7-4883-9D52-1F6C5F0CFED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" r="7288"/>
          <a:stretch/>
        </p:blipFill>
        <p:spPr>
          <a:xfrm>
            <a:off x="5691176" y="3573017"/>
            <a:ext cx="1761143" cy="2016223"/>
          </a:xfrm>
          <a:prstGeom prst="rect">
            <a:avLst/>
          </a:prstGeom>
        </p:spPr>
      </p:pic>
      <p:pic>
        <p:nvPicPr>
          <p:cNvPr id="18" name="Picture 1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3B3324A4-9D7D-4330-9DA8-172C4B19120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8" r="17935"/>
          <a:stretch/>
        </p:blipFill>
        <p:spPr>
          <a:xfrm>
            <a:off x="7740352" y="3570421"/>
            <a:ext cx="1294572" cy="201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7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">
            <a:extLst>
              <a:ext uri="{FF2B5EF4-FFF2-40B4-BE49-F238E27FC236}">
                <a16:creationId xmlns:a16="http://schemas.microsoft.com/office/drawing/2014/main" id="{AF81AD76-5108-41F9-81C5-A1A3966C0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8"/>
          <a:stretch/>
        </p:blipFill>
        <p:spPr bwMode="auto">
          <a:xfrm>
            <a:off x="251520" y="1844824"/>
            <a:ext cx="2691899" cy="265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">
            <a:extLst>
              <a:ext uri="{FF2B5EF4-FFF2-40B4-BE49-F238E27FC236}">
                <a16:creationId xmlns:a16="http://schemas.microsoft.com/office/drawing/2014/main" id="{0AB0EFAE-6423-4C79-9477-3480D7867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48" b="98396" l="9626" r="90374">
                        <a14:foregroundMark x1="47059" y1="88235" x2="45455" y2="88235"/>
                        <a14:foregroundMark x1="65241" y1="70053" x2="45455" y2="94652"/>
                        <a14:foregroundMark x1="87166" y1="87166" x2="86631" y2="99465"/>
                        <a14:foregroundMark x1="56684" y1="9091" x2="65775" y2="9626"/>
                        <a14:foregroundMark x1="53476" y1="5348" x2="62032" y2="6952"/>
                        <a14:foregroundMark x1="52406" y1="12834" x2="64706" y2="6952"/>
                        <a14:foregroundMark x1="90374" y1="72193" x2="90374" y2="72193"/>
                        <a14:backgroundMark x1="49198" y1="8021" x2="51706" y2="7800"/>
                        <a14:backgroundMark x1="54545" y1="4813" x2="54545" y2="4813"/>
                        <a14:backgroundMark x1="51872" y1="4813" x2="51872" y2="4813"/>
                        <a14:backgroundMark x1="52941" y1="5348" x2="52941" y2="5348"/>
                        <a14:backgroundMark x1="54545" y1="4278" x2="54545" y2="42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45" y="1780399"/>
            <a:ext cx="2780709" cy="278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AF38621E-13FA-4EEF-A6EB-E71CF07FF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2"/>
          <a:stretch/>
        </p:blipFill>
        <p:spPr bwMode="auto">
          <a:xfrm>
            <a:off x="6096124" y="1909247"/>
            <a:ext cx="2786502" cy="265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03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University of Nevada Las Vegas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Oh</dc:creator>
  <cp:lastModifiedBy>Kim DongBin</cp:lastModifiedBy>
  <cp:revision>8</cp:revision>
  <dcterms:created xsi:type="dcterms:W3CDTF">2020-07-22T22:11:26Z</dcterms:created>
  <dcterms:modified xsi:type="dcterms:W3CDTF">2020-10-17T19:49:20Z</dcterms:modified>
</cp:coreProperties>
</file>