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C49C3-96FB-4FF0-B652-A7A6D6BB86A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5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conferences\iros2020\website\iros2020.org\5partnerandexhibitor\Exhibitors\platinum\Naver Logo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78606"/>
            <a:ext cx="5976664" cy="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:\conferences\iros2020\website\iros2020.org\5partnerandexhibitor\Exhibitors\platinum\Toyota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3"/>
            <a:ext cx="4680520" cy="151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:\conferences\iros2020\website\iros2020.org\5partnerandexhibitor\Exhibitors\platinum\Amaz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4" b="31984"/>
          <a:stretch/>
        </p:blipFill>
        <p:spPr bwMode="auto">
          <a:xfrm>
            <a:off x="3275856" y="2866338"/>
            <a:ext cx="4259758" cy="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mazon Science Homepage">
            <a:extLst>
              <a:ext uri="{FF2B5EF4-FFF2-40B4-BE49-F238E27FC236}">
                <a16:creationId xmlns:a16="http://schemas.microsoft.com/office/drawing/2014/main" id="{AFDDACFF-6A3A-4E8A-890F-0AA9BE90E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9" b="30499"/>
          <a:stretch/>
        </p:blipFill>
        <p:spPr bwMode="auto">
          <a:xfrm>
            <a:off x="827584" y="4653136"/>
            <a:ext cx="6120680" cy="10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4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E4E063-4698-4271-8234-8F3E1325B21E}"/>
              </a:ext>
            </a:extLst>
          </p:cNvPr>
          <p:cNvSpPr/>
          <p:nvPr/>
        </p:nvSpPr>
        <p:spPr>
          <a:xfrm>
            <a:off x="2195735" y="2636912"/>
            <a:ext cx="4752528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30DE5EE-3949-43CF-A178-720FB203C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29" y="2644278"/>
            <a:ext cx="4099139" cy="15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Oh</dc:creator>
  <cp:lastModifiedBy>Kim DongBin</cp:lastModifiedBy>
  <cp:revision>8</cp:revision>
  <dcterms:created xsi:type="dcterms:W3CDTF">2020-10-06T17:35:36Z</dcterms:created>
  <dcterms:modified xsi:type="dcterms:W3CDTF">2020-10-21T20:15:33Z</dcterms:modified>
</cp:coreProperties>
</file>