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7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4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4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0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4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5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6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1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3000">
              <a:schemeClr val="tx1">
                <a:lumMod val="85000"/>
                <a:lumOff val="1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E32A-B26F-4A65-858B-872736513CD1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6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" t="2750"/>
          <a:stretch/>
        </p:blipFill>
        <p:spPr bwMode="auto">
          <a:xfrm>
            <a:off x="412252" y="2057400"/>
            <a:ext cx="2619419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" t="2809"/>
          <a:stretch/>
        </p:blipFill>
        <p:spPr bwMode="auto">
          <a:xfrm>
            <a:off x="5779376" y="2057399"/>
            <a:ext cx="269173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"/>
          <a:stretch/>
        </p:blipFill>
        <p:spPr bwMode="auto">
          <a:xfrm>
            <a:off x="3510142" y="2057399"/>
            <a:ext cx="179076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32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7000">
              <a:schemeClr val="tx1">
                <a:lumMod val="85000"/>
                <a:lumOff val="1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9B49990-6E6C-4147-8EC3-5869ADB91284}"/>
              </a:ext>
            </a:extLst>
          </p:cNvPr>
          <p:cNvGrpSpPr/>
          <p:nvPr/>
        </p:nvGrpSpPr>
        <p:grpSpPr>
          <a:xfrm>
            <a:off x="1182197" y="1243813"/>
            <a:ext cx="6779606" cy="4370373"/>
            <a:chOff x="528698" y="823948"/>
            <a:chExt cx="7844382" cy="505676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698" y="823948"/>
              <a:ext cx="1881626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"/>
            <a:stretch/>
          </p:blipFill>
          <p:spPr bwMode="auto">
            <a:xfrm>
              <a:off x="4312796" y="823949"/>
              <a:ext cx="2113040" cy="2520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3" b="511"/>
            <a:stretch/>
          </p:blipFill>
          <p:spPr bwMode="auto">
            <a:xfrm>
              <a:off x="6442392" y="823948"/>
              <a:ext cx="1930688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535" y="3459926"/>
              <a:ext cx="1899066" cy="2420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3318" y="3467831"/>
              <a:ext cx="1793181" cy="2412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5151" y="823948"/>
              <a:ext cx="1885031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631" y="3432441"/>
              <a:ext cx="1836204" cy="2448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8" name="Picture 10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2"/>
            <a:stretch/>
          </p:blipFill>
          <p:spPr bwMode="auto">
            <a:xfrm>
              <a:off x="6444208" y="3459926"/>
              <a:ext cx="1636459" cy="2420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2587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">
            <a:extLst>
              <a:ext uri="{FF2B5EF4-FFF2-40B4-BE49-F238E27FC236}">
                <a16:creationId xmlns:a16="http://schemas.microsoft.com/office/drawing/2014/main" id="{AF81AD76-5108-41F9-81C5-A1A3966C0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8"/>
          <a:stretch/>
        </p:blipFill>
        <p:spPr bwMode="auto">
          <a:xfrm>
            <a:off x="251520" y="1844824"/>
            <a:ext cx="2691899" cy="265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mage">
            <a:extLst>
              <a:ext uri="{FF2B5EF4-FFF2-40B4-BE49-F238E27FC236}">
                <a16:creationId xmlns:a16="http://schemas.microsoft.com/office/drawing/2014/main" id="{0AB0EFAE-6423-4C79-9477-3480D7867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48" b="98396" l="9626" r="90374">
                        <a14:foregroundMark x1="47059" y1="88235" x2="45455" y2="88235"/>
                        <a14:foregroundMark x1="65241" y1="70053" x2="45455" y2="94652"/>
                        <a14:foregroundMark x1="87166" y1="87166" x2="86631" y2="99465"/>
                        <a14:foregroundMark x1="56684" y1="9091" x2="65775" y2="9626"/>
                        <a14:foregroundMark x1="53476" y1="5348" x2="62032" y2="6952"/>
                        <a14:foregroundMark x1="52406" y1="12834" x2="64706" y2="6952"/>
                        <a14:foregroundMark x1="90374" y1="72193" x2="90374" y2="72193"/>
                        <a14:backgroundMark x1="49198" y1="8021" x2="51706" y2="7800"/>
                        <a14:backgroundMark x1="54545" y1="4813" x2="54545" y2="4813"/>
                        <a14:backgroundMark x1="51872" y1="4813" x2="51872" y2="4813"/>
                        <a14:backgroundMark x1="52941" y1="5348" x2="52941" y2="5348"/>
                        <a14:backgroundMark x1="54545" y1="4278" x2="54545" y2="42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45" y="1780399"/>
            <a:ext cx="2780709" cy="278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AF38621E-13FA-4EEF-A6EB-E71CF07FFA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2"/>
          <a:stretch/>
        </p:blipFill>
        <p:spPr bwMode="auto">
          <a:xfrm>
            <a:off x="6096124" y="1909247"/>
            <a:ext cx="2786502" cy="265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039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University of Nevada Las Vegas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Oh</dc:creator>
  <cp:lastModifiedBy>Kim DongBin</cp:lastModifiedBy>
  <cp:revision>6</cp:revision>
  <dcterms:created xsi:type="dcterms:W3CDTF">2020-07-22T22:11:26Z</dcterms:created>
  <dcterms:modified xsi:type="dcterms:W3CDTF">2020-10-12T21:15:33Z</dcterms:modified>
</cp:coreProperties>
</file>