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3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32A-B26F-4A65-858B-872736513CD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t="2750"/>
          <a:stretch/>
        </p:blipFill>
        <p:spPr bwMode="auto">
          <a:xfrm>
            <a:off x="412252" y="2057400"/>
            <a:ext cx="261941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809"/>
          <a:stretch/>
        </p:blipFill>
        <p:spPr bwMode="auto">
          <a:xfrm>
            <a:off x="5779376" y="2057399"/>
            <a:ext cx="269173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"/>
          <a:stretch/>
        </p:blipFill>
        <p:spPr bwMode="auto">
          <a:xfrm>
            <a:off x="3510142" y="2057399"/>
            <a:ext cx="17907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3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B49990-6E6C-4147-8EC3-5869ADB91284}"/>
              </a:ext>
            </a:extLst>
          </p:cNvPr>
          <p:cNvGrpSpPr/>
          <p:nvPr/>
        </p:nvGrpSpPr>
        <p:grpSpPr>
          <a:xfrm>
            <a:off x="1182197" y="1243813"/>
            <a:ext cx="6779606" cy="4370373"/>
            <a:chOff x="528698" y="823948"/>
            <a:chExt cx="7844382" cy="505676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98" y="823948"/>
              <a:ext cx="1881626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"/>
            <a:stretch/>
          </p:blipFill>
          <p:spPr bwMode="auto">
            <a:xfrm>
              <a:off x="4312796" y="823949"/>
              <a:ext cx="2113040" cy="2520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" b="511"/>
            <a:stretch/>
          </p:blipFill>
          <p:spPr bwMode="auto">
            <a:xfrm>
              <a:off x="6442392" y="823948"/>
              <a:ext cx="193068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535" y="3459926"/>
              <a:ext cx="1899066" cy="242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318" y="3467831"/>
              <a:ext cx="1793181" cy="241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51" y="823948"/>
              <a:ext cx="1885031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631" y="3432441"/>
              <a:ext cx="1836204" cy="244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2"/>
            <a:stretch/>
          </p:blipFill>
          <p:spPr bwMode="auto">
            <a:xfrm>
              <a:off x="6444208" y="3459926"/>
              <a:ext cx="1636459" cy="242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587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프레젠테이션</vt:lpstr>
      <vt:lpstr>PowerPoint 프레젠테이션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DONGBINKIM</cp:lastModifiedBy>
  <cp:revision>4</cp:revision>
  <dcterms:created xsi:type="dcterms:W3CDTF">2020-07-22T22:11:26Z</dcterms:created>
  <dcterms:modified xsi:type="dcterms:W3CDTF">2020-07-26T00:57:19Z</dcterms:modified>
</cp:coreProperties>
</file>