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29B-7933-4F31-8F01-89E3C6CB1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FFA7D2-09F5-4E5C-9257-565237808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43039-128C-41AC-8BA1-012A5927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BF4AC-4362-4ECD-AE7F-8A5435D8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A6602-40B8-4B4B-8CC4-2779DA83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F24A-D809-4EA8-9243-39D3E468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B2BAA-942C-405B-874A-0F417B7E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07931-482F-4CEB-AC4A-88B59114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F6AE3-A83A-4E9B-8388-D979B361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7B9B4-C180-4242-9903-E2232BB2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0CE259-918A-448A-9F35-D6E91166D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B7BEB7-67A5-4FFC-92B1-287707C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E64B3-42AE-40AD-9B3D-87E9A693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871F2-3397-463B-9304-CF4AFA0B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4B680-6F43-440F-8DA1-4BDD65AD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0F901-7681-44AF-AF00-F05A639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2F143-66D1-4C5F-8828-A85BD4FA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0F6D4-61DC-4529-9D88-684E182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FD8B5-734A-4387-8842-17E9E8C1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E72A3-A25F-4668-B190-A8FCB5CA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6BE91-A507-49DC-8B91-445749EC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5DA95-2AEF-4444-A2E7-6F991DCA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EBC34-73FE-40BD-83AB-C7CB259F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92E97-3B42-4178-85EB-AA51CE6C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1DC9A-44C0-4CA6-B190-4B90E5CA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0FA2-9C87-4FFE-8A6C-2E776C67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EB302-72CA-43A9-82E6-C8A208F59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1284B5-A382-4C0C-A00E-7B034F83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61D4D-F57A-4553-BA0F-501DFE34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ED090-9C7D-4E4A-8110-3F6186E0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7E39C-3653-4310-B4F6-B323A09E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F3552-03CB-4E06-B353-879E9D7A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10BF5-420C-404C-A662-52ACCBAB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33782-4DE6-41D2-95EB-20EC13D6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BDC5A0-1FE7-4A5C-92EA-04841722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96845-39BB-45B9-9609-BCE4A55AF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08FEF-D5DC-4BAA-923D-616AF3F4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6A17B5-5E72-4B37-9665-D90C5F93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7CEAC-3821-4FEB-A35B-9BEE52A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53265-52DF-40B9-B64A-19BF3A08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C338E-F2F4-46BE-9901-26392236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5CADE1-C8CB-460A-8F1D-EB40D74E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B6A036-FE71-47BB-B7D6-130BDA07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B42A47-F8F4-405A-94F4-7D9C0E83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692BA-A5D3-41A7-8335-7841D8B5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EE1F0-B962-4E6A-B741-E910D2D6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8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0F06E-1884-4761-BF3F-8A59784A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88B46-A902-4BAB-85A1-5B0B1CDB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2E562-DA0C-4598-82F4-04FC91C1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C39B9-5804-4ACF-B0EE-75874E81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4435D-7100-4508-BA60-F194D45F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FA94A-3173-4E88-9CF0-8446E6CA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34C9-0BC0-412A-A381-713A877E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D5EB7-E94A-4560-9FC7-42F5A42D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09EF8-691A-483C-BD43-3F890C2E5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E5C0C-F410-4962-A2D7-9BD83CD5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08484-B7B2-494F-A451-FA3DFBE8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487B4-90F3-4603-9748-61A8B819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77897A-C653-4772-BCC7-2AFAF955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E0059-FFB2-4619-99B1-B3AD3E66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E8203-F6F1-44FD-AE60-375BF2572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8AE5-BC0D-4306-B73E-BC436A2A36D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A37E2-5608-4B80-BAA1-A85E50D02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17391-D303-48EE-A3B2-26BA6708D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6A80-042B-4A8E-AAB9-72B5D8FA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E316CA-245C-4AE8-BF70-D25644D93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89" y="2253449"/>
            <a:ext cx="7371022" cy="23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표지판이(가) 표시된 사진&#10;&#10;자동 생성된 설명">
            <a:extLst>
              <a:ext uri="{FF2B5EF4-FFF2-40B4-BE49-F238E27FC236}">
                <a16:creationId xmlns:a16="http://schemas.microsoft.com/office/drawing/2014/main" id="{A41D1C27-5D21-41B5-8945-8AFAC07B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6" y="889858"/>
            <a:ext cx="10764967" cy="50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BAFE9-A93E-424B-AD70-F3EFC043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1" y="1671443"/>
            <a:ext cx="9853658" cy="35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장면, 도로, 고속도로이(가) 표시된 사진&#10;&#10;자동 생성된 설명">
            <a:extLst>
              <a:ext uri="{FF2B5EF4-FFF2-40B4-BE49-F238E27FC236}">
                <a16:creationId xmlns:a16="http://schemas.microsoft.com/office/drawing/2014/main" id="{37723B33-6220-4C28-B7BB-6049715A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55" y="2078114"/>
            <a:ext cx="9810690" cy="27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5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DONGBINKIM</dc:creator>
  <cp:lastModifiedBy>DONGBINKIM</cp:lastModifiedBy>
  <cp:revision>6</cp:revision>
  <dcterms:created xsi:type="dcterms:W3CDTF">2020-07-25T21:08:29Z</dcterms:created>
  <dcterms:modified xsi:type="dcterms:W3CDTF">2020-07-25T21:10:13Z</dcterms:modified>
</cp:coreProperties>
</file>