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49C3-96FB-4FF0-B652-A7A6D6BB86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conferences\iros2020\website\iros2020.org\5partnerandexhibitor\Exhibitors\platinum\Naver L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8606"/>
            <a:ext cx="5976664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:\conferences\iros2020\website\iros2020.org\5partnerandexhibitor\Exhibitors\platinum\Toyota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3"/>
            <a:ext cx="4680520" cy="15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:\conferences\iros2020\website\iros2020.org\5partnerandexhibitor\Exhibitors\platinum\Amaz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4" b="31984"/>
          <a:stretch/>
        </p:blipFill>
        <p:spPr bwMode="auto">
          <a:xfrm>
            <a:off x="2771800" y="4293096"/>
            <a:ext cx="4259758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 Science Homepage">
            <a:extLst>
              <a:ext uri="{FF2B5EF4-FFF2-40B4-BE49-F238E27FC236}">
                <a16:creationId xmlns:a16="http://schemas.microsoft.com/office/drawing/2014/main" id="{AFDDACFF-6A3A-4E8A-890F-0AA9BE90E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b="30499"/>
          <a:stretch/>
        </p:blipFill>
        <p:spPr bwMode="auto">
          <a:xfrm>
            <a:off x="1841339" y="5336964"/>
            <a:ext cx="6120680" cy="10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3</cp:revision>
  <dcterms:created xsi:type="dcterms:W3CDTF">2020-10-06T17:35:36Z</dcterms:created>
  <dcterms:modified xsi:type="dcterms:W3CDTF">2020-10-08T23:22:11Z</dcterms:modified>
</cp:coreProperties>
</file>