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024C-9B20-4A6B-A862-D9DEBAF820D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1FD0-EA4F-4349-A59F-327C411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Indix</a:t>
            </a:r>
            <a:r>
              <a:rPr lang="en-US" dirty="0" smtClean="0"/>
              <a:t> </a:t>
            </a:r>
          </a:p>
          <a:p>
            <a:r>
              <a:rPr lang="en-US" dirty="0"/>
              <a:t>		</a:t>
            </a:r>
            <a:r>
              <a:rPr lang="en-US" dirty="0" smtClean="0"/>
              <a:t>Deepak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Thank 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let me know on any questions</a:t>
            </a:r>
          </a:p>
        </p:txBody>
      </p:sp>
    </p:spTree>
    <p:extLst>
      <p:ext uri="{BB962C8B-B14F-4D97-AF65-F5344CB8AC3E}">
        <p14:creationId xmlns:p14="http://schemas.microsoft.com/office/powerpoint/2010/main" val="26779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(</a:t>
            </a:r>
            <a:r>
              <a:rPr lang="en-US" dirty="0" err="1" smtClean="0"/>
              <a:t>tsv</a:t>
            </a:r>
            <a:r>
              <a:rPr lang="en-US" dirty="0" smtClean="0"/>
              <a:t> file) has product title, brand id and category Id.</a:t>
            </a:r>
          </a:p>
          <a:p>
            <a:r>
              <a:rPr lang="en-US" dirty="0" smtClean="0"/>
              <a:t>Group all the product title and category Id  where category id as key and product title as v values in Python dictionary.</a:t>
            </a:r>
          </a:p>
          <a:p>
            <a:r>
              <a:rPr lang="en-US" dirty="0" smtClean="0"/>
              <a:t>Work </a:t>
            </a:r>
            <a:r>
              <a:rPr lang="en-US" dirty="0" err="1" smtClean="0"/>
              <a:t>Tokenizer</a:t>
            </a:r>
            <a:r>
              <a:rPr lang="en-US" dirty="0"/>
              <a:t> </a:t>
            </a:r>
            <a:r>
              <a:rPr lang="en-US" dirty="0" smtClean="0"/>
              <a:t>–Bag of Words representation.</a:t>
            </a:r>
          </a:p>
          <a:p>
            <a:r>
              <a:rPr lang="en-US" dirty="0" smtClean="0"/>
              <a:t>Stemming ( not used)</a:t>
            </a:r>
          </a:p>
          <a:p>
            <a:r>
              <a:rPr lang="en-US" dirty="0" smtClean="0"/>
              <a:t>Performed Stop Words.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Proposal …. Unsupervised Learning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title for all the categories are grouped and converted into unlabeled document.</a:t>
            </a:r>
          </a:p>
          <a:p>
            <a:r>
              <a:rPr lang="en-US" dirty="0" smtClean="0"/>
              <a:t>Since there is not predefined category label's, I have proceeded with the unsupervised modeling  approach.</a:t>
            </a:r>
          </a:p>
          <a:p>
            <a:r>
              <a:rPr lang="en-US" dirty="0" smtClean="0"/>
              <a:t>Used LDA Model( Latent </a:t>
            </a:r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err="1" smtClean="0"/>
              <a:t>Allocatin</a:t>
            </a:r>
            <a:r>
              <a:rPr lang="en-US" dirty="0" smtClean="0"/>
              <a:t>) model to identify the topics/label for the brand.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Proposal …. </a:t>
            </a:r>
            <a:r>
              <a:rPr lang="en-US" dirty="0" smtClean="0"/>
              <a:t>LDA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10 topics out of the unlabeled document.</a:t>
            </a:r>
          </a:p>
          <a:p>
            <a:r>
              <a:rPr lang="en-US" dirty="0" smtClean="0"/>
              <a:t>Used word cloud to figure out the Label based on the term </a:t>
            </a:r>
            <a:r>
              <a:rPr lang="en-US" dirty="0" err="1" smtClean="0"/>
              <a:t>frequence</a:t>
            </a:r>
            <a:r>
              <a:rPr lang="en-US" dirty="0" smtClean="0"/>
              <a:t> – Inverse Document frequency ( TF-IDF).</a:t>
            </a:r>
          </a:p>
        </p:txBody>
      </p:sp>
    </p:spTree>
    <p:extLst>
      <p:ext uri="{BB962C8B-B14F-4D97-AF65-F5344CB8AC3E}">
        <p14:creationId xmlns:p14="http://schemas.microsoft.com/office/powerpoint/2010/main" val="40857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said  , generated the 10 topics through LDA model and using that as a predefined labels for the naïve </a:t>
            </a:r>
            <a:r>
              <a:rPr lang="en-US" dirty="0" err="1" smtClean="0"/>
              <a:t>bayes</a:t>
            </a:r>
            <a:r>
              <a:rPr lang="en-US" dirty="0" smtClean="0"/>
              <a:t> rule.</a:t>
            </a:r>
          </a:p>
          <a:p>
            <a:r>
              <a:rPr lang="en-US" dirty="0" smtClean="0"/>
              <a:t>All the ten topics are stored in the list – considering as the Labels for the product title.</a:t>
            </a:r>
          </a:p>
          <a:p>
            <a:r>
              <a:rPr lang="en-US" dirty="0" smtClean="0"/>
              <a:t>Providing as an input as “</a:t>
            </a:r>
            <a:r>
              <a:rPr lang="en-US" dirty="0" err="1" smtClean="0"/>
              <a:t>Sata</a:t>
            </a:r>
            <a:r>
              <a:rPr lang="en-US" dirty="0" smtClean="0"/>
              <a:t> Cable” to ensure whether it  naïve </a:t>
            </a:r>
            <a:r>
              <a:rPr lang="en-US" dirty="0" err="1" smtClean="0"/>
              <a:t>bayes</a:t>
            </a:r>
            <a:r>
              <a:rPr lang="en-US" dirty="0" smtClean="0"/>
              <a:t> classifier returns “true”</a:t>
            </a:r>
          </a:p>
          <a:p>
            <a:r>
              <a:rPr lang="en-US" dirty="0" smtClean="0"/>
              <a:t>If it is true the trained data set is Good.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5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Rule - Blind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train_data</a:t>
            </a:r>
            <a:r>
              <a:rPr lang="en-US" dirty="0" smtClean="0"/>
              <a:t> set , Blind data set values are grouped with category id and product title.</a:t>
            </a:r>
          </a:p>
          <a:p>
            <a:r>
              <a:rPr lang="en-US" dirty="0" smtClean="0"/>
              <a:t>Product title are passed as an input to the implemented naïve </a:t>
            </a:r>
            <a:r>
              <a:rPr lang="en-US" dirty="0" err="1" smtClean="0"/>
              <a:t>bayes</a:t>
            </a:r>
            <a:r>
              <a:rPr lang="en-US" dirty="0" smtClean="0"/>
              <a:t> model.</a:t>
            </a:r>
          </a:p>
          <a:p>
            <a:r>
              <a:rPr lang="en-US" dirty="0" smtClean="0"/>
              <a:t>To ensure the model is good enough.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, Pandas Libraries.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and NLTK Packages.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libaries</a:t>
            </a:r>
            <a:endParaRPr lang="en-US" dirty="0" smtClean="0"/>
          </a:p>
          <a:p>
            <a:r>
              <a:rPr lang="en-US" dirty="0" smtClean="0"/>
              <a:t>Spyder – Python Development environment.</a:t>
            </a:r>
          </a:p>
          <a:p>
            <a:r>
              <a:rPr lang="en-US" dirty="0" smtClean="0"/>
              <a:t>Used online web portal – wordle.net to look into the word cloud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- category Id : 425  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EEPAK\INDIX\wordle_indix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543800" cy="48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– </a:t>
            </a:r>
            <a:r>
              <a:rPr lang="en-US" dirty="0"/>
              <a:t>T</a:t>
            </a:r>
            <a:r>
              <a:rPr lang="en-US" dirty="0" smtClean="0"/>
              <a:t>opic generated -LDA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EPAK\INDIX\wordle_indix_L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67600" cy="484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326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Classification Problem</vt:lpstr>
      <vt:lpstr>Solution Proposal</vt:lpstr>
      <vt:lpstr>Solution Proposal …. Unsupervised Learning model.</vt:lpstr>
      <vt:lpstr>Solution Proposal …. LDA Model.</vt:lpstr>
      <vt:lpstr>Naïve Bayes Rule</vt:lpstr>
      <vt:lpstr>Naïve Bayes Rule - Blind Data Set</vt:lpstr>
      <vt:lpstr>Technologies</vt:lpstr>
      <vt:lpstr>Sample - category Id : 425  word cloud</vt:lpstr>
      <vt:lpstr>Sample – Topic generated -LDA</vt:lpstr>
      <vt:lpstr>    Thank  you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Problem</dc:title>
  <dc:creator>Deepak Karunanithi</dc:creator>
  <cp:lastModifiedBy>Deepak Karunanithi</cp:lastModifiedBy>
  <cp:revision>10</cp:revision>
  <dcterms:created xsi:type="dcterms:W3CDTF">2016-06-19T14:30:42Z</dcterms:created>
  <dcterms:modified xsi:type="dcterms:W3CDTF">2016-06-19T15:41:07Z</dcterms:modified>
</cp:coreProperties>
</file>