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m" ContentType="application/vnd.ms-excel.sheet.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703" r:id="rId2"/>
  </p:sldMasterIdLst>
  <p:notesMasterIdLst>
    <p:notesMasterId r:id="rId4"/>
  </p:notesMasterIdLst>
  <p:handoutMasterIdLst>
    <p:handoutMasterId r:id="rId5"/>
  </p:handoutMasterIdLst>
  <p:sldIdLst>
    <p:sldId id="257" r:id="rId3"/>
  </p:sldIdLst>
  <p:sldSz cx="25199975" cy="35999738"/>
  <p:notesSz cx="6858000" cy="9144000"/>
  <p:defaultTextStyle>
    <a:defPPr>
      <a:defRPr lang="en-US"/>
    </a:defPPr>
    <a:lvl1pPr marL="0" algn="l" defTabSz="2936906" rtl="0" eaLnBrk="1" latinLnBrk="0" hangingPunct="1">
      <a:defRPr sz="5781" kern="1200">
        <a:solidFill>
          <a:schemeClr val="tx1"/>
        </a:solidFill>
        <a:latin typeface="+mn-lt"/>
        <a:ea typeface="+mn-ea"/>
        <a:cs typeface="+mn-cs"/>
      </a:defRPr>
    </a:lvl1pPr>
    <a:lvl2pPr marL="1468454" algn="l" defTabSz="2936906" rtl="0" eaLnBrk="1" latinLnBrk="0" hangingPunct="1">
      <a:defRPr sz="5781" kern="1200">
        <a:solidFill>
          <a:schemeClr val="tx1"/>
        </a:solidFill>
        <a:latin typeface="+mn-lt"/>
        <a:ea typeface="+mn-ea"/>
        <a:cs typeface="+mn-cs"/>
      </a:defRPr>
    </a:lvl2pPr>
    <a:lvl3pPr marL="2936906" algn="l" defTabSz="2936906" rtl="0" eaLnBrk="1" latinLnBrk="0" hangingPunct="1">
      <a:defRPr sz="5781" kern="1200">
        <a:solidFill>
          <a:schemeClr val="tx1"/>
        </a:solidFill>
        <a:latin typeface="+mn-lt"/>
        <a:ea typeface="+mn-ea"/>
        <a:cs typeface="+mn-cs"/>
      </a:defRPr>
    </a:lvl3pPr>
    <a:lvl4pPr marL="4405360" algn="l" defTabSz="2936906" rtl="0" eaLnBrk="1" latinLnBrk="0" hangingPunct="1">
      <a:defRPr sz="5781" kern="1200">
        <a:solidFill>
          <a:schemeClr val="tx1"/>
        </a:solidFill>
        <a:latin typeface="+mn-lt"/>
        <a:ea typeface="+mn-ea"/>
        <a:cs typeface="+mn-cs"/>
      </a:defRPr>
    </a:lvl4pPr>
    <a:lvl5pPr marL="5873813" algn="l" defTabSz="2936906" rtl="0" eaLnBrk="1" latinLnBrk="0" hangingPunct="1">
      <a:defRPr sz="5781" kern="1200">
        <a:solidFill>
          <a:schemeClr val="tx1"/>
        </a:solidFill>
        <a:latin typeface="+mn-lt"/>
        <a:ea typeface="+mn-ea"/>
        <a:cs typeface="+mn-cs"/>
      </a:defRPr>
    </a:lvl5pPr>
    <a:lvl6pPr marL="7342266" algn="l" defTabSz="2936906" rtl="0" eaLnBrk="1" latinLnBrk="0" hangingPunct="1">
      <a:defRPr sz="5781" kern="1200">
        <a:solidFill>
          <a:schemeClr val="tx1"/>
        </a:solidFill>
        <a:latin typeface="+mn-lt"/>
        <a:ea typeface="+mn-ea"/>
        <a:cs typeface="+mn-cs"/>
      </a:defRPr>
    </a:lvl6pPr>
    <a:lvl7pPr marL="8810719" algn="l" defTabSz="2936906" rtl="0" eaLnBrk="1" latinLnBrk="0" hangingPunct="1">
      <a:defRPr sz="5781" kern="1200">
        <a:solidFill>
          <a:schemeClr val="tx1"/>
        </a:solidFill>
        <a:latin typeface="+mn-lt"/>
        <a:ea typeface="+mn-ea"/>
        <a:cs typeface="+mn-cs"/>
      </a:defRPr>
    </a:lvl7pPr>
    <a:lvl8pPr marL="10279172" algn="l" defTabSz="2936906" rtl="0" eaLnBrk="1" latinLnBrk="0" hangingPunct="1">
      <a:defRPr sz="5781" kern="1200">
        <a:solidFill>
          <a:schemeClr val="tx1"/>
        </a:solidFill>
        <a:latin typeface="+mn-lt"/>
        <a:ea typeface="+mn-ea"/>
        <a:cs typeface="+mn-cs"/>
      </a:defRPr>
    </a:lvl8pPr>
    <a:lvl9pPr marL="11747625" algn="l" defTabSz="2936906" rtl="0" eaLnBrk="1" latinLnBrk="0" hangingPunct="1">
      <a:defRPr sz="5781"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5"/>
  </p:normalViewPr>
  <p:slideViewPr>
    <p:cSldViewPr snapToGrid="0" snapToObjects="1">
      <p:cViewPr>
        <p:scale>
          <a:sx n="66" d="100"/>
          <a:sy n="66" d="100"/>
        </p:scale>
        <p:origin x="48" y="-5796"/>
      </p:cViewPr>
      <p:guideLst/>
    </p:cSldViewPr>
  </p:slideViewPr>
  <p:notesTextViewPr>
    <p:cViewPr>
      <p:scale>
        <a:sx n="1" d="1"/>
        <a:sy n="1" d="1"/>
      </p:scale>
      <p:origin x="0" y="0"/>
    </p:cViewPr>
  </p:notesTextViewPr>
  <p:notesViewPr>
    <p:cSldViewPr snapToGrid="0" snapToObjects="1" showGuides="1">
      <p:cViewPr varScale="1">
        <p:scale>
          <a:sx n="101" d="100"/>
          <a:sy n="101" d="100"/>
        </p:scale>
        <p:origin x="3936"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Macro-Enabled_Worksheet.xlsm"/><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0950242277274783"/>
          <c:y val="2.8019056320563857E-2"/>
          <c:w val="0.77881414248929126"/>
          <c:h val="0.80902016576388436"/>
        </c:manualLayout>
      </c:layout>
      <c:pie3DChart>
        <c:varyColors val="1"/>
        <c:ser>
          <c:idx val="0"/>
          <c:order val="0"/>
          <c:tx>
            <c:strRef>
              <c:f>Sheet1!$B$1</c:f>
              <c:strCache>
                <c:ptCount val="1"/>
                <c:pt idx="0">
                  <c:v>Category</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1-A68E-2E47-A584-CA9F965A9707}"/>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3-A68E-2E47-A584-CA9F965A9707}"/>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5-A68E-2E47-A584-CA9F965A9707}"/>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7-BDDD-4BC0-9CF7-B4AB1C3C2180}"/>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9-BDDD-4BC0-9CF7-B4AB1C3C2180}"/>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B-BDDD-4BC0-9CF7-B4AB1C3C2180}"/>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D-BDDD-4BC0-9CF7-B4AB1C3C2180}"/>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F-BDDD-4BC0-9CF7-B4AB1C3C2180}"/>
              </c:ext>
            </c:extLst>
          </c:dPt>
          <c:dLbls>
            <c:spPr>
              <a:noFill/>
              <a:ln>
                <a:noFill/>
              </a:ln>
              <a:effectLst/>
            </c:spPr>
            <c:txPr>
              <a:bodyPr rot="0" spcFirstLastPara="1" vertOverflow="ellipsis" vert="horz" wrap="square" anchor="ctr" anchorCtr="1"/>
              <a:lstStyle/>
              <a:p>
                <a:pPr>
                  <a:defRPr sz="1197" b="0" i="0" u="none" strike="noStrike" kern="1200" cap="none" spc="0" baseline="0">
                    <a:ln w="0"/>
                    <a:solidFill>
                      <a:schemeClr val="accent1"/>
                    </a:solidFill>
                    <a:effectLst>
                      <a:outerShdw blurRad="38100" dist="25400" dir="5400000" algn="ctr" rotWithShape="0">
                        <a:srgbClr val="6E747A">
                          <a:alpha val="43000"/>
                        </a:srgbClr>
                      </a:outerShdw>
                    </a:effectLst>
                    <a:latin typeface="+mn-lt"/>
                    <a:ea typeface="+mn-ea"/>
                    <a:cs typeface="+mn-cs"/>
                  </a:defRPr>
                </a:pPr>
                <a:endParaRPr lang="tr-TR"/>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Sheet1!$A$2:$A$9</c:f>
              <c:strCache>
                <c:ptCount val="8"/>
                <c:pt idx="0">
                  <c:v>Klave Tuşlama</c:v>
                </c:pt>
                <c:pt idx="1">
                  <c:v>İmza Tarama</c:v>
                </c:pt>
                <c:pt idx="2">
                  <c:v>Ses Tanıma</c:v>
                </c:pt>
                <c:pt idx="3">
                  <c:v>İris Tarama</c:v>
                </c:pt>
                <c:pt idx="4">
                  <c:v>Karma Teknolojiler</c:v>
                </c:pt>
                <c:pt idx="5">
                  <c:v>El Tanıma</c:v>
                </c:pt>
                <c:pt idx="6">
                  <c:v>Yüz Tarama</c:v>
                </c:pt>
                <c:pt idx="7">
                  <c:v>Parmak İzi Tarama</c:v>
                </c:pt>
              </c:strCache>
            </c:strRef>
          </c:cat>
          <c:val>
            <c:numRef>
              <c:f>Sheet1!$B$2:$B$9</c:f>
              <c:numCache>
                <c:formatCode>General</c:formatCode>
                <c:ptCount val="8"/>
                <c:pt idx="0">
                  <c:v>0.3</c:v>
                </c:pt>
                <c:pt idx="1">
                  <c:v>2.4</c:v>
                </c:pt>
                <c:pt idx="2">
                  <c:v>4.0999999999999996</c:v>
                </c:pt>
                <c:pt idx="3">
                  <c:v>7.3</c:v>
                </c:pt>
                <c:pt idx="4">
                  <c:v>12.4</c:v>
                </c:pt>
                <c:pt idx="5">
                  <c:v>10</c:v>
                </c:pt>
                <c:pt idx="6">
                  <c:v>11.4</c:v>
                </c:pt>
                <c:pt idx="7">
                  <c:v>52</c:v>
                </c:pt>
              </c:numCache>
            </c:numRef>
          </c:val>
          <c:extLst>
            <c:ext xmlns:c16="http://schemas.microsoft.com/office/drawing/2014/chart" uri="{C3380CC4-5D6E-409C-BE32-E72D297353CC}">
              <c16:uniqueId val="{00000006-A68E-2E47-A584-CA9F965A9707}"/>
            </c:ext>
          </c:extLst>
        </c:ser>
        <c:dLbls>
          <c:showLegendKey val="0"/>
          <c:showVal val="1"/>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cap="none" spc="0" baseline="0">
              <a:ln w="0"/>
              <a:solidFill>
                <a:schemeClr val="accent1"/>
              </a:solidFill>
              <a:effectLst>
                <a:outerShdw blurRad="38100" dist="25400" dir="5400000" algn="ctr" rotWithShape="0">
                  <a:srgbClr val="6E747A">
                    <a:alpha val="43000"/>
                  </a:srgbClr>
                </a:outerShdw>
              </a:effectLst>
              <a:latin typeface="+mn-lt"/>
              <a:ea typeface="+mn-ea"/>
              <a:cs typeface="+mn-cs"/>
            </a:defRPr>
          </a:pPr>
          <a:endParaRPr lang="tr-TR"/>
        </a:p>
      </c:txPr>
    </c:legend>
    <c:plotVisOnly val="1"/>
    <c:dispBlanksAs val="gap"/>
    <c:showDLblsOverMax val="0"/>
  </c:chart>
  <c:spPr>
    <a:noFill/>
    <a:ln>
      <a:noFill/>
    </a:ln>
    <a:effectLst/>
  </c:spPr>
  <c:txPr>
    <a:bodyPr/>
    <a:lstStyle/>
    <a:p>
      <a:pPr>
        <a:defRPr b="0" cap="none" spc="0">
          <a:ln w="0"/>
          <a:solidFill>
            <a:schemeClr val="accent1"/>
          </a:solidFill>
          <a:effectLst>
            <a:outerShdw blurRad="38100" dist="25400" dir="5400000" algn="ctr" rotWithShape="0">
              <a:srgbClr val="6E747A">
                <a:alpha val="43000"/>
              </a:srgbClr>
            </a:outerShdw>
          </a:effectLst>
        </a:defRPr>
      </a:pPr>
      <a:endParaRPr lang="tr-T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96A8FA-5B42-674C-B20D-1B27C6B6ED8B}" type="datetimeFigureOut">
              <a:rPr lang="en-US" smtClean="0"/>
              <a:t>6/12/2022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6A0952-F090-8947-9D2B-4C66FA805076}" type="slidenum">
              <a:rPr lang="en-US" smtClean="0"/>
              <a:t>‹#›</a:t>
            </a:fld>
            <a:endParaRPr lang="en-US"/>
          </a:p>
        </p:txBody>
      </p:sp>
    </p:spTree>
    <p:extLst>
      <p:ext uri="{BB962C8B-B14F-4D97-AF65-F5344CB8AC3E}">
        <p14:creationId xmlns:p14="http://schemas.microsoft.com/office/powerpoint/2010/main" val="1910053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FCF15A-2A27-7442-AB11-75F1A48A6AED}" type="datetimeFigureOut">
              <a:rPr lang="en-US" smtClean="0"/>
              <a:t>6/12/2022</a:t>
            </a:fld>
            <a:endParaRPr lang="en-US"/>
          </a:p>
        </p:txBody>
      </p:sp>
      <p:sp>
        <p:nvSpPr>
          <p:cNvPr id="4" name="Slide Image Placeholder 3"/>
          <p:cNvSpPr>
            <a:spLocks noGrp="1" noRot="1" noChangeAspect="1"/>
          </p:cNvSpPr>
          <p:nvPr>
            <p:ph type="sldImg" idx="2"/>
          </p:nvPr>
        </p:nvSpPr>
        <p:spPr>
          <a:xfrm>
            <a:off x="2349500" y="1143000"/>
            <a:ext cx="21590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CBA48-C438-7943-8380-32C73458EABA}" type="slidenum">
              <a:rPr lang="en-US" smtClean="0"/>
              <a:t>‹#›</a:t>
            </a:fld>
            <a:endParaRPr lang="en-US"/>
          </a:p>
        </p:txBody>
      </p:sp>
    </p:spTree>
    <p:extLst>
      <p:ext uri="{BB962C8B-B14F-4D97-AF65-F5344CB8AC3E}">
        <p14:creationId xmlns:p14="http://schemas.microsoft.com/office/powerpoint/2010/main" val="1051626867"/>
      </p:ext>
    </p:extLst>
  </p:cSld>
  <p:clrMap bg1="lt1" tx1="dk1" bg2="lt2" tx2="dk2" accent1="accent1" accent2="accent2" accent3="accent3" accent4="accent4" accent5="accent5" accent6="accent6" hlink="hlink" folHlink="folHlink"/>
  <p:notesStyle>
    <a:lvl1pPr marL="0" algn="l" defTabSz="728399" rtl="0" eaLnBrk="1" latinLnBrk="0" hangingPunct="1">
      <a:defRPr sz="956" kern="1200">
        <a:solidFill>
          <a:schemeClr val="tx1"/>
        </a:solidFill>
        <a:latin typeface="+mn-lt"/>
        <a:ea typeface="+mn-ea"/>
        <a:cs typeface="+mn-cs"/>
      </a:defRPr>
    </a:lvl1pPr>
    <a:lvl2pPr marL="364199" algn="l" defTabSz="728399" rtl="0" eaLnBrk="1" latinLnBrk="0" hangingPunct="1">
      <a:defRPr sz="956" kern="1200">
        <a:solidFill>
          <a:schemeClr val="tx1"/>
        </a:solidFill>
        <a:latin typeface="+mn-lt"/>
        <a:ea typeface="+mn-ea"/>
        <a:cs typeface="+mn-cs"/>
      </a:defRPr>
    </a:lvl2pPr>
    <a:lvl3pPr marL="728399" algn="l" defTabSz="728399" rtl="0" eaLnBrk="1" latinLnBrk="0" hangingPunct="1">
      <a:defRPr sz="956" kern="1200">
        <a:solidFill>
          <a:schemeClr val="tx1"/>
        </a:solidFill>
        <a:latin typeface="+mn-lt"/>
        <a:ea typeface="+mn-ea"/>
        <a:cs typeface="+mn-cs"/>
      </a:defRPr>
    </a:lvl3pPr>
    <a:lvl4pPr marL="1092599" algn="l" defTabSz="728399" rtl="0" eaLnBrk="1" latinLnBrk="0" hangingPunct="1">
      <a:defRPr sz="956" kern="1200">
        <a:solidFill>
          <a:schemeClr val="tx1"/>
        </a:solidFill>
        <a:latin typeface="+mn-lt"/>
        <a:ea typeface="+mn-ea"/>
        <a:cs typeface="+mn-cs"/>
      </a:defRPr>
    </a:lvl4pPr>
    <a:lvl5pPr marL="1456799" algn="l" defTabSz="728399" rtl="0" eaLnBrk="1" latinLnBrk="0" hangingPunct="1">
      <a:defRPr sz="956" kern="1200">
        <a:solidFill>
          <a:schemeClr val="tx1"/>
        </a:solidFill>
        <a:latin typeface="+mn-lt"/>
        <a:ea typeface="+mn-ea"/>
        <a:cs typeface="+mn-cs"/>
      </a:defRPr>
    </a:lvl5pPr>
    <a:lvl6pPr marL="1820998" algn="l" defTabSz="728399" rtl="0" eaLnBrk="1" latinLnBrk="0" hangingPunct="1">
      <a:defRPr sz="956" kern="1200">
        <a:solidFill>
          <a:schemeClr val="tx1"/>
        </a:solidFill>
        <a:latin typeface="+mn-lt"/>
        <a:ea typeface="+mn-ea"/>
        <a:cs typeface="+mn-cs"/>
      </a:defRPr>
    </a:lvl6pPr>
    <a:lvl7pPr marL="2185198" algn="l" defTabSz="728399" rtl="0" eaLnBrk="1" latinLnBrk="0" hangingPunct="1">
      <a:defRPr sz="956" kern="1200">
        <a:solidFill>
          <a:schemeClr val="tx1"/>
        </a:solidFill>
        <a:latin typeface="+mn-lt"/>
        <a:ea typeface="+mn-ea"/>
        <a:cs typeface="+mn-cs"/>
      </a:defRPr>
    </a:lvl7pPr>
    <a:lvl8pPr marL="2549399" algn="l" defTabSz="728399" rtl="0" eaLnBrk="1" latinLnBrk="0" hangingPunct="1">
      <a:defRPr sz="956" kern="1200">
        <a:solidFill>
          <a:schemeClr val="tx1"/>
        </a:solidFill>
        <a:latin typeface="+mn-lt"/>
        <a:ea typeface="+mn-ea"/>
        <a:cs typeface="+mn-cs"/>
      </a:defRPr>
    </a:lvl8pPr>
    <a:lvl9pPr marL="2913598" algn="l" defTabSz="728399" rtl="0" eaLnBrk="1" latinLnBrk="0" hangingPunct="1">
      <a:defRPr sz="95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Research Poster Template">
    <p:spTree>
      <p:nvGrpSpPr>
        <p:cNvPr id="1" name=""/>
        <p:cNvGrpSpPr/>
        <p:nvPr/>
      </p:nvGrpSpPr>
      <p:grpSpPr>
        <a:xfrm>
          <a:off x="0" y="0"/>
          <a:ext cx="0" cy="0"/>
          <a:chOff x="0" y="0"/>
          <a:chExt cx="0" cy="0"/>
        </a:xfrm>
      </p:grpSpPr>
      <p:cxnSp>
        <p:nvCxnSpPr>
          <p:cNvPr id="16" name="Straight Connector 15"/>
          <p:cNvCxnSpPr/>
          <p:nvPr userDrawn="1"/>
        </p:nvCxnSpPr>
        <p:spPr bwMode="auto">
          <a:xfrm>
            <a:off x="8511168" y="5239859"/>
            <a:ext cx="0" cy="28093232"/>
          </a:xfrm>
          <a:prstGeom prst="line">
            <a:avLst/>
          </a:prstGeom>
          <a:noFill/>
          <a:ln w="25400" cap="flat" cmpd="sng" algn="ctr">
            <a:solidFill>
              <a:schemeClr val="tx1"/>
            </a:solidFill>
            <a:prstDash val="dash"/>
            <a:round/>
            <a:headEnd type="oval" w="med" len="med"/>
            <a:tailEnd type="oval" w="med" len="med"/>
          </a:ln>
          <a:effectLst/>
        </p:spPr>
      </p:cxnSp>
      <p:cxnSp>
        <p:nvCxnSpPr>
          <p:cNvPr id="18" name="Straight Connector 17"/>
          <p:cNvCxnSpPr/>
          <p:nvPr userDrawn="1"/>
        </p:nvCxnSpPr>
        <p:spPr bwMode="auto">
          <a:xfrm>
            <a:off x="16686111" y="5244323"/>
            <a:ext cx="0" cy="28094796"/>
          </a:xfrm>
          <a:prstGeom prst="line">
            <a:avLst/>
          </a:prstGeom>
          <a:noFill/>
          <a:ln w="25400" cap="flat" cmpd="sng" algn="ctr">
            <a:solidFill>
              <a:schemeClr val="tx1"/>
            </a:solidFill>
            <a:prstDash val="dash"/>
            <a:round/>
            <a:headEnd type="oval" w="med" len="med"/>
            <a:tailEnd type="oval" w="med" len="med"/>
          </a:ln>
          <a:effectLst/>
        </p:spPr>
      </p:cxnSp>
      <p:sp>
        <p:nvSpPr>
          <p:cNvPr id="7" name="Picture Placeholder 2"/>
          <p:cNvSpPr>
            <a:spLocks noGrp="1"/>
          </p:cNvSpPr>
          <p:nvPr>
            <p:ph type="pic" sz="quarter" idx="16"/>
          </p:nvPr>
        </p:nvSpPr>
        <p:spPr>
          <a:xfrm>
            <a:off x="700000" y="19806999"/>
            <a:ext cx="7437493" cy="6112456"/>
          </a:xfrm>
          <a:prstGeom prst="rect">
            <a:avLst/>
          </a:prstGeom>
          <a:solidFill>
            <a:schemeClr val="bg2">
              <a:lumMod val="85000"/>
            </a:schemeClr>
          </a:solidFill>
        </p:spPr>
        <p:txBody>
          <a:bodyPr/>
          <a:lstStyle>
            <a:lvl1pPr marL="0" indent="0" algn="ctr">
              <a:buNone/>
              <a:defRPr sz="2143"/>
            </a:lvl1pPr>
          </a:lstStyle>
          <a:p>
            <a:pPr marL="0" indent="0" algn="ctr">
              <a:buNone/>
            </a:pPr>
            <a:endParaRPr lang="en-US"/>
          </a:p>
        </p:txBody>
      </p:sp>
      <p:sp>
        <p:nvSpPr>
          <p:cNvPr id="8" name="Picture Placeholder 2"/>
          <p:cNvSpPr>
            <a:spLocks noGrp="1"/>
          </p:cNvSpPr>
          <p:nvPr>
            <p:ph type="pic" sz="quarter" idx="17"/>
          </p:nvPr>
        </p:nvSpPr>
        <p:spPr>
          <a:xfrm>
            <a:off x="700000" y="27199803"/>
            <a:ext cx="7437493" cy="6112456"/>
          </a:xfrm>
          <a:prstGeom prst="rect">
            <a:avLst/>
          </a:prstGeom>
          <a:solidFill>
            <a:schemeClr val="bg2">
              <a:lumMod val="85000"/>
            </a:schemeClr>
          </a:solidFill>
        </p:spPr>
        <p:txBody>
          <a:bodyPr/>
          <a:lstStyle>
            <a:lvl1pPr marL="0" indent="0" algn="ctr">
              <a:buNone/>
              <a:defRPr sz="2143"/>
            </a:lvl1pPr>
          </a:lstStyle>
          <a:p>
            <a:pPr marL="0" indent="0" algn="ctr">
              <a:buNone/>
            </a:pPr>
            <a:endParaRPr lang="en-US"/>
          </a:p>
        </p:txBody>
      </p:sp>
      <p:sp>
        <p:nvSpPr>
          <p:cNvPr id="11" name="Content Placeholder 9"/>
          <p:cNvSpPr>
            <a:spLocks noGrp="1"/>
          </p:cNvSpPr>
          <p:nvPr>
            <p:ph sz="quarter" idx="10"/>
          </p:nvPr>
        </p:nvSpPr>
        <p:spPr>
          <a:xfrm>
            <a:off x="700000" y="5343713"/>
            <a:ext cx="7437493" cy="13450795"/>
          </a:xfrm>
          <a:prstGeom prst="rect">
            <a:avLst/>
          </a:prstGeom>
        </p:spPr>
        <p:txBody>
          <a:bodyPr/>
          <a:lstStyle>
            <a:lvl1pPr>
              <a:lnSpc>
                <a:spcPts val="3521"/>
              </a:lnSpc>
              <a:spcBef>
                <a:spcPts val="0"/>
              </a:spcBef>
              <a:defRPr sz="2143" baseline="0">
                <a:solidFill>
                  <a:schemeClr val="bg1">
                    <a:lumMod val="50000"/>
                  </a:schemeClr>
                </a:solidFill>
                <a:latin typeface="Arial" charset="0"/>
              </a:defRPr>
            </a:lvl1pPr>
            <a:lvl2pPr>
              <a:lnSpc>
                <a:spcPts val="3521"/>
              </a:lnSpc>
              <a:spcBef>
                <a:spcPts val="0"/>
              </a:spcBef>
              <a:defRPr sz="2143" baseline="0">
                <a:solidFill>
                  <a:schemeClr val="bg1">
                    <a:lumMod val="50000"/>
                  </a:schemeClr>
                </a:solidFill>
                <a:latin typeface="Arial" charset="0"/>
              </a:defRPr>
            </a:lvl2pPr>
            <a:lvl3pPr>
              <a:lnSpc>
                <a:spcPts val="3521"/>
              </a:lnSpc>
              <a:spcBef>
                <a:spcPts val="0"/>
              </a:spcBef>
              <a:defRPr sz="2143" baseline="0">
                <a:solidFill>
                  <a:schemeClr val="bg1">
                    <a:lumMod val="50000"/>
                  </a:schemeClr>
                </a:solidFill>
                <a:latin typeface="Arial" charset="0"/>
              </a:defRPr>
            </a:lvl3pPr>
            <a:lvl4pPr>
              <a:lnSpc>
                <a:spcPts val="3521"/>
              </a:lnSpc>
              <a:spcBef>
                <a:spcPts val="0"/>
              </a:spcBef>
              <a:defRPr sz="2143" baseline="0">
                <a:solidFill>
                  <a:schemeClr val="bg1">
                    <a:lumMod val="50000"/>
                  </a:schemeClr>
                </a:solidFill>
                <a:latin typeface="Arial" charset="0"/>
              </a:defRPr>
            </a:lvl4pPr>
            <a:lvl5pPr marL="1749933" indent="-349987">
              <a:lnSpc>
                <a:spcPts val="3521"/>
              </a:lnSpc>
              <a:spcBef>
                <a:spcPts val="0"/>
              </a:spcBef>
              <a:buClr>
                <a:srgbClr val="245EAC"/>
              </a:buClr>
              <a:buFont typeface="Arial" charset="0"/>
              <a:buChar char="•"/>
              <a:defRPr sz="2143"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9"/>
          <p:cNvSpPr>
            <a:spLocks noGrp="1"/>
          </p:cNvSpPr>
          <p:nvPr>
            <p:ph sz="quarter" idx="18"/>
          </p:nvPr>
        </p:nvSpPr>
        <p:spPr>
          <a:xfrm>
            <a:off x="8894110" y="5343713"/>
            <a:ext cx="7459502" cy="16557915"/>
          </a:xfrm>
          <a:prstGeom prst="rect">
            <a:avLst/>
          </a:prstGeom>
        </p:spPr>
        <p:txBody>
          <a:bodyPr/>
          <a:lstStyle>
            <a:lvl1pPr>
              <a:lnSpc>
                <a:spcPts val="3521"/>
              </a:lnSpc>
              <a:spcBef>
                <a:spcPts val="0"/>
              </a:spcBef>
              <a:defRPr sz="2143" baseline="0">
                <a:solidFill>
                  <a:schemeClr val="bg1">
                    <a:lumMod val="50000"/>
                  </a:schemeClr>
                </a:solidFill>
                <a:latin typeface="Arial" charset="0"/>
              </a:defRPr>
            </a:lvl1pPr>
            <a:lvl2pPr>
              <a:lnSpc>
                <a:spcPts val="3521"/>
              </a:lnSpc>
              <a:spcBef>
                <a:spcPts val="0"/>
              </a:spcBef>
              <a:defRPr sz="2143" baseline="0">
                <a:solidFill>
                  <a:schemeClr val="bg1">
                    <a:lumMod val="50000"/>
                  </a:schemeClr>
                </a:solidFill>
                <a:latin typeface="Arial" charset="0"/>
              </a:defRPr>
            </a:lvl2pPr>
            <a:lvl3pPr>
              <a:lnSpc>
                <a:spcPts val="3521"/>
              </a:lnSpc>
              <a:spcBef>
                <a:spcPts val="0"/>
              </a:spcBef>
              <a:defRPr sz="2143" baseline="0">
                <a:solidFill>
                  <a:schemeClr val="bg1">
                    <a:lumMod val="50000"/>
                  </a:schemeClr>
                </a:solidFill>
                <a:latin typeface="Arial" charset="0"/>
              </a:defRPr>
            </a:lvl3pPr>
            <a:lvl4pPr>
              <a:lnSpc>
                <a:spcPts val="3521"/>
              </a:lnSpc>
              <a:spcBef>
                <a:spcPts val="0"/>
              </a:spcBef>
              <a:defRPr sz="2143" baseline="0">
                <a:solidFill>
                  <a:schemeClr val="bg1">
                    <a:lumMod val="50000"/>
                  </a:schemeClr>
                </a:solidFill>
                <a:latin typeface="Arial" charset="0"/>
              </a:defRPr>
            </a:lvl4pPr>
            <a:lvl5pPr marL="1749933" indent="-349987">
              <a:lnSpc>
                <a:spcPts val="3521"/>
              </a:lnSpc>
              <a:spcBef>
                <a:spcPts val="0"/>
              </a:spcBef>
              <a:buClr>
                <a:srgbClr val="245EAC"/>
              </a:buClr>
              <a:buFont typeface="Arial" charset="0"/>
              <a:buChar char="•"/>
              <a:defRPr sz="2143"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9"/>
          <p:cNvSpPr>
            <a:spLocks noGrp="1"/>
          </p:cNvSpPr>
          <p:nvPr>
            <p:ph sz="quarter" idx="23"/>
          </p:nvPr>
        </p:nvSpPr>
        <p:spPr>
          <a:xfrm>
            <a:off x="8837491" y="28175432"/>
            <a:ext cx="7480394" cy="5136826"/>
          </a:xfrm>
          <a:prstGeom prst="rect">
            <a:avLst/>
          </a:prstGeom>
        </p:spPr>
        <p:txBody>
          <a:bodyPr/>
          <a:lstStyle>
            <a:lvl1pPr>
              <a:lnSpc>
                <a:spcPts val="3521"/>
              </a:lnSpc>
              <a:spcBef>
                <a:spcPts val="0"/>
              </a:spcBef>
              <a:defRPr sz="2143" baseline="0">
                <a:solidFill>
                  <a:schemeClr val="bg1">
                    <a:lumMod val="50000"/>
                  </a:schemeClr>
                </a:solidFill>
                <a:latin typeface="Arial" charset="0"/>
              </a:defRPr>
            </a:lvl1pPr>
            <a:lvl2pPr>
              <a:lnSpc>
                <a:spcPts val="3521"/>
              </a:lnSpc>
              <a:spcBef>
                <a:spcPts val="0"/>
              </a:spcBef>
              <a:defRPr sz="2143" baseline="0">
                <a:solidFill>
                  <a:schemeClr val="bg1">
                    <a:lumMod val="50000"/>
                  </a:schemeClr>
                </a:solidFill>
                <a:latin typeface="Arial" charset="0"/>
              </a:defRPr>
            </a:lvl2pPr>
            <a:lvl3pPr>
              <a:lnSpc>
                <a:spcPts val="3521"/>
              </a:lnSpc>
              <a:spcBef>
                <a:spcPts val="0"/>
              </a:spcBef>
              <a:defRPr sz="2143" baseline="0">
                <a:solidFill>
                  <a:schemeClr val="bg1">
                    <a:lumMod val="50000"/>
                  </a:schemeClr>
                </a:solidFill>
                <a:latin typeface="Arial" charset="0"/>
              </a:defRPr>
            </a:lvl3pPr>
            <a:lvl4pPr>
              <a:lnSpc>
                <a:spcPts val="3521"/>
              </a:lnSpc>
              <a:spcBef>
                <a:spcPts val="0"/>
              </a:spcBef>
              <a:defRPr sz="2143" baseline="0">
                <a:solidFill>
                  <a:schemeClr val="bg1">
                    <a:lumMod val="50000"/>
                  </a:schemeClr>
                </a:solidFill>
                <a:latin typeface="Arial" charset="0"/>
              </a:defRPr>
            </a:lvl4pPr>
            <a:lvl5pPr marL="1749933" indent="-349987">
              <a:lnSpc>
                <a:spcPts val="3521"/>
              </a:lnSpc>
              <a:spcBef>
                <a:spcPts val="0"/>
              </a:spcBef>
              <a:buClr>
                <a:srgbClr val="245EAC"/>
              </a:buClr>
              <a:buFont typeface="Arial" charset="0"/>
              <a:buChar char="•"/>
              <a:defRPr sz="2143"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9"/>
          <p:cNvSpPr>
            <a:spLocks noGrp="1"/>
          </p:cNvSpPr>
          <p:nvPr>
            <p:ph sz="quarter" idx="24"/>
          </p:nvPr>
        </p:nvSpPr>
        <p:spPr>
          <a:xfrm>
            <a:off x="8837491" y="22395690"/>
            <a:ext cx="7480394" cy="5255895"/>
          </a:xfrm>
          <a:prstGeom prst="rect">
            <a:avLst/>
          </a:prstGeom>
        </p:spPr>
        <p:txBody>
          <a:bodyPr/>
          <a:lstStyle>
            <a:lvl1pPr>
              <a:lnSpc>
                <a:spcPts val="3521"/>
              </a:lnSpc>
              <a:spcBef>
                <a:spcPts val="0"/>
              </a:spcBef>
              <a:defRPr sz="2143" baseline="0">
                <a:solidFill>
                  <a:schemeClr val="bg1">
                    <a:lumMod val="50000"/>
                  </a:schemeClr>
                </a:solidFill>
                <a:latin typeface="Arial" charset="0"/>
              </a:defRPr>
            </a:lvl1pPr>
            <a:lvl2pPr>
              <a:lnSpc>
                <a:spcPts val="3521"/>
              </a:lnSpc>
              <a:spcBef>
                <a:spcPts val="0"/>
              </a:spcBef>
              <a:defRPr sz="2143" baseline="0">
                <a:solidFill>
                  <a:schemeClr val="bg1">
                    <a:lumMod val="50000"/>
                  </a:schemeClr>
                </a:solidFill>
                <a:latin typeface="Arial" charset="0"/>
              </a:defRPr>
            </a:lvl2pPr>
            <a:lvl3pPr>
              <a:lnSpc>
                <a:spcPts val="3521"/>
              </a:lnSpc>
              <a:spcBef>
                <a:spcPts val="0"/>
              </a:spcBef>
              <a:defRPr sz="2143" baseline="0">
                <a:solidFill>
                  <a:schemeClr val="bg1">
                    <a:lumMod val="50000"/>
                  </a:schemeClr>
                </a:solidFill>
                <a:latin typeface="Arial" charset="0"/>
              </a:defRPr>
            </a:lvl3pPr>
            <a:lvl4pPr>
              <a:lnSpc>
                <a:spcPts val="3521"/>
              </a:lnSpc>
              <a:spcBef>
                <a:spcPts val="0"/>
              </a:spcBef>
              <a:defRPr sz="2143" baseline="0">
                <a:solidFill>
                  <a:schemeClr val="bg1">
                    <a:lumMod val="50000"/>
                  </a:schemeClr>
                </a:solidFill>
                <a:latin typeface="Arial" charset="0"/>
              </a:defRPr>
            </a:lvl4pPr>
            <a:lvl5pPr marL="1749933" indent="-349987">
              <a:lnSpc>
                <a:spcPts val="3521"/>
              </a:lnSpc>
              <a:spcBef>
                <a:spcPts val="0"/>
              </a:spcBef>
              <a:buClr>
                <a:srgbClr val="245EAC"/>
              </a:buClr>
              <a:buFont typeface="Arial" charset="0"/>
              <a:buChar char="•"/>
              <a:defRPr sz="2143"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Picture Placeholder 2"/>
          <p:cNvSpPr>
            <a:spLocks noGrp="1"/>
          </p:cNvSpPr>
          <p:nvPr>
            <p:ph type="pic" sz="quarter" idx="25"/>
          </p:nvPr>
        </p:nvSpPr>
        <p:spPr>
          <a:xfrm>
            <a:off x="17054339" y="15296763"/>
            <a:ext cx="7500687" cy="6112456"/>
          </a:xfrm>
          <a:prstGeom prst="rect">
            <a:avLst/>
          </a:prstGeom>
          <a:solidFill>
            <a:schemeClr val="bg2">
              <a:lumMod val="85000"/>
            </a:schemeClr>
          </a:solidFill>
        </p:spPr>
        <p:txBody>
          <a:bodyPr/>
          <a:lstStyle>
            <a:lvl1pPr marL="0" indent="0" algn="ctr">
              <a:buNone/>
              <a:defRPr sz="2143"/>
            </a:lvl1pPr>
          </a:lstStyle>
          <a:p>
            <a:pPr marL="0" indent="0" algn="ctr">
              <a:buNone/>
            </a:pPr>
            <a:endParaRPr lang="en-US"/>
          </a:p>
        </p:txBody>
      </p:sp>
      <p:sp>
        <p:nvSpPr>
          <p:cNvPr id="20" name="Content Placeholder 9"/>
          <p:cNvSpPr>
            <a:spLocks noGrp="1"/>
          </p:cNvSpPr>
          <p:nvPr>
            <p:ph sz="quarter" idx="20"/>
          </p:nvPr>
        </p:nvSpPr>
        <p:spPr>
          <a:xfrm>
            <a:off x="17054339" y="5343711"/>
            <a:ext cx="7500687" cy="9269819"/>
          </a:xfrm>
          <a:prstGeom prst="rect">
            <a:avLst/>
          </a:prstGeom>
        </p:spPr>
        <p:txBody>
          <a:bodyPr/>
          <a:lstStyle>
            <a:lvl1pPr>
              <a:lnSpc>
                <a:spcPts val="3521"/>
              </a:lnSpc>
              <a:spcBef>
                <a:spcPts val="0"/>
              </a:spcBef>
              <a:defRPr sz="2143" baseline="0">
                <a:solidFill>
                  <a:schemeClr val="bg1">
                    <a:lumMod val="50000"/>
                  </a:schemeClr>
                </a:solidFill>
                <a:latin typeface="Arial" charset="0"/>
              </a:defRPr>
            </a:lvl1pPr>
            <a:lvl2pPr>
              <a:lnSpc>
                <a:spcPts val="3521"/>
              </a:lnSpc>
              <a:spcBef>
                <a:spcPts val="0"/>
              </a:spcBef>
              <a:defRPr sz="2143" baseline="0">
                <a:solidFill>
                  <a:schemeClr val="bg1">
                    <a:lumMod val="50000"/>
                  </a:schemeClr>
                </a:solidFill>
                <a:latin typeface="Arial" charset="0"/>
              </a:defRPr>
            </a:lvl2pPr>
            <a:lvl3pPr>
              <a:lnSpc>
                <a:spcPts val="3521"/>
              </a:lnSpc>
              <a:spcBef>
                <a:spcPts val="0"/>
              </a:spcBef>
              <a:defRPr sz="2143" baseline="0">
                <a:solidFill>
                  <a:schemeClr val="bg1">
                    <a:lumMod val="50000"/>
                  </a:schemeClr>
                </a:solidFill>
                <a:latin typeface="Arial" charset="0"/>
              </a:defRPr>
            </a:lvl3pPr>
            <a:lvl4pPr>
              <a:lnSpc>
                <a:spcPts val="3521"/>
              </a:lnSpc>
              <a:spcBef>
                <a:spcPts val="0"/>
              </a:spcBef>
              <a:defRPr sz="2143" baseline="0">
                <a:solidFill>
                  <a:schemeClr val="bg1">
                    <a:lumMod val="50000"/>
                  </a:schemeClr>
                </a:solidFill>
                <a:latin typeface="Arial" charset="0"/>
              </a:defRPr>
            </a:lvl4pPr>
            <a:lvl5pPr marL="1749933" indent="-349987">
              <a:lnSpc>
                <a:spcPts val="3521"/>
              </a:lnSpc>
              <a:spcBef>
                <a:spcPts val="0"/>
              </a:spcBef>
              <a:buClr>
                <a:srgbClr val="245EAC"/>
              </a:buClr>
              <a:buFont typeface="Arial" charset="0"/>
              <a:buChar char="•"/>
              <a:defRPr sz="2143"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9"/>
          <p:cNvSpPr>
            <a:spLocks noGrp="1"/>
          </p:cNvSpPr>
          <p:nvPr>
            <p:ph sz="quarter" idx="21"/>
          </p:nvPr>
        </p:nvSpPr>
        <p:spPr>
          <a:xfrm>
            <a:off x="17054338" y="22092455"/>
            <a:ext cx="7474804" cy="11219804"/>
          </a:xfrm>
          <a:prstGeom prst="rect">
            <a:avLst/>
          </a:prstGeom>
        </p:spPr>
        <p:txBody>
          <a:bodyPr/>
          <a:lstStyle>
            <a:lvl1pPr>
              <a:lnSpc>
                <a:spcPts val="3521"/>
              </a:lnSpc>
              <a:spcBef>
                <a:spcPts val="0"/>
              </a:spcBef>
              <a:defRPr sz="2143" baseline="0">
                <a:solidFill>
                  <a:schemeClr val="bg1">
                    <a:lumMod val="50000"/>
                  </a:schemeClr>
                </a:solidFill>
                <a:latin typeface="Arial" charset="0"/>
              </a:defRPr>
            </a:lvl1pPr>
            <a:lvl2pPr>
              <a:lnSpc>
                <a:spcPts val="3521"/>
              </a:lnSpc>
              <a:spcBef>
                <a:spcPts val="0"/>
              </a:spcBef>
              <a:defRPr sz="2143" baseline="0">
                <a:solidFill>
                  <a:schemeClr val="bg1">
                    <a:lumMod val="50000"/>
                  </a:schemeClr>
                </a:solidFill>
                <a:latin typeface="Arial" charset="0"/>
              </a:defRPr>
            </a:lvl2pPr>
            <a:lvl3pPr>
              <a:lnSpc>
                <a:spcPts val="3521"/>
              </a:lnSpc>
              <a:spcBef>
                <a:spcPts val="0"/>
              </a:spcBef>
              <a:defRPr sz="2143" baseline="0">
                <a:solidFill>
                  <a:schemeClr val="bg1">
                    <a:lumMod val="50000"/>
                  </a:schemeClr>
                </a:solidFill>
                <a:latin typeface="Arial" charset="0"/>
              </a:defRPr>
            </a:lvl3pPr>
            <a:lvl4pPr>
              <a:lnSpc>
                <a:spcPts val="3521"/>
              </a:lnSpc>
              <a:spcBef>
                <a:spcPts val="0"/>
              </a:spcBef>
              <a:defRPr sz="2143" baseline="0">
                <a:solidFill>
                  <a:schemeClr val="bg1">
                    <a:lumMod val="50000"/>
                  </a:schemeClr>
                </a:solidFill>
                <a:latin typeface="Arial" charset="0"/>
              </a:defRPr>
            </a:lvl4pPr>
            <a:lvl5pPr marL="1749933" indent="-349987">
              <a:lnSpc>
                <a:spcPts val="3521"/>
              </a:lnSpc>
              <a:spcBef>
                <a:spcPts val="0"/>
              </a:spcBef>
              <a:buClr>
                <a:srgbClr val="245EAC"/>
              </a:buClr>
              <a:buFont typeface="Arial" charset="0"/>
              <a:buChar char="•"/>
              <a:defRPr sz="2143"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11146558"/>
      </p:ext>
    </p:extLst>
  </p:cSld>
  <p:clrMapOvr>
    <a:masterClrMapping/>
  </p:clrMapOvr>
  <p:extLst>
    <p:ext uri="{DCECCB84-F9BA-43D5-87BE-67443E8EF086}">
      <p15:sldGuideLst xmlns:p15="http://schemas.microsoft.com/office/powerpoint/2012/main">
        <p15:guide id="1" orient="horz" pos="21732" userDrawn="1">
          <p15:clr>
            <a:srgbClr val="FBAE40"/>
          </p15:clr>
        </p15:guide>
        <p15:guide id="2" pos="441" userDrawn="1">
          <p15:clr>
            <a:srgbClr val="FBAE40"/>
          </p15:clr>
        </p15:guide>
        <p15:guide id="3" pos="15451" userDrawn="1">
          <p15:clr>
            <a:srgbClr val="FBAE40"/>
          </p15:clr>
        </p15:guide>
        <p15:guide id="4" orient="horz" pos="4114" userDrawn="1">
          <p15:clr>
            <a:srgbClr val="FBAE40"/>
          </p15:clr>
        </p15:guide>
        <p15:guide id="5" pos="10289" userDrawn="1">
          <p15:clr>
            <a:srgbClr val="FBAE40"/>
          </p15:clr>
        </p15:guide>
        <p15:guide id="6" pos="5126" userDrawn="1">
          <p15:clr>
            <a:srgbClr val="FBAE40"/>
          </p15:clr>
        </p15:guide>
        <p15:guide id="7" pos="5567" userDrawn="1">
          <p15:clr>
            <a:srgbClr val="FBAE40"/>
          </p15:clr>
        </p15:guide>
        <p15:guide id="8" pos="1073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2F13A4-3283-167C-826D-9FD5B1BDD84A}"/>
              </a:ext>
            </a:extLst>
          </p:cNvPr>
          <p:cNvSpPr>
            <a:spLocks noGrp="1"/>
          </p:cNvSpPr>
          <p:nvPr>
            <p:ph type="title"/>
          </p:nvPr>
        </p:nvSpPr>
        <p:spPr>
          <a:xfrm>
            <a:off x="1735782" y="2399982"/>
            <a:ext cx="8127647" cy="8399939"/>
          </a:xfrm>
        </p:spPr>
        <p:txBody>
          <a:bodyPr anchor="b"/>
          <a:lstStyle>
            <a:lvl1pPr>
              <a:defRPr sz="6614"/>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13C35012-51BA-0FDC-1904-7A71E449290C}"/>
              </a:ext>
            </a:extLst>
          </p:cNvPr>
          <p:cNvSpPr>
            <a:spLocks noGrp="1"/>
          </p:cNvSpPr>
          <p:nvPr>
            <p:ph idx="1"/>
          </p:nvPr>
        </p:nvSpPr>
        <p:spPr>
          <a:xfrm>
            <a:off x="10713272" y="5183298"/>
            <a:ext cx="12757487" cy="25583147"/>
          </a:xfrm>
        </p:spPr>
        <p:txBody>
          <a:bodyPr/>
          <a:lstStyle>
            <a:lvl1pPr>
              <a:defRPr sz="6614"/>
            </a:lvl1pPr>
            <a:lvl2pPr>
              <a:defRPr sz="5787"/>
            </a:lvl2pPr>
            <a:lvl3pPr>
              <a:defRPr sz="4961"/>
            </a:lvl3pPr>
            <a:lvl4pPr>
              <a:defRPr sz="4134"/>
            </a:lvl4pPr>
            <a:lvl5pPr>
              <a:defRPr sz="4134"/>
            </a:lvl5pPr>
            <a:lvl6pPr>
              <a:defRPr sz="4134"/>
            </a:lvl6pPr>
            <a:lvl7pPr>
              <a:defRPr sz="4134"/>
            </a:lvl7pPr>
            <a:lvl8pPr>
              <a:defRPr sz="4134"/>
            </a:lvl8pPr>
            <a:lvl9pPr>
              <a:defRPr sz="4134"/>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6D765437-F154-08AD-DBB3-1A8A71A6BC5F}"/>
              </a:ext>
            </a:extLst>
          </p:cNvPr>
          <p:cNvSpPr>
            <a:spLocks noGrp="1"/>
          </p:cNvSpPr>
          <p:nvPr>
            <p:ph type="body" sz="half" idx="2"/>
          </p:nvPr>
        </p:nvSpPr>
        <p:spPr>
          <a:xfrm>
            <a:off x="1735782" y="10799922"/>
            <a:ext cx="8127647" cy="20008190"/>
          </a:xfrm>
        </p:spPr>
        <p:txBody>
          <a:bodyPr/>
          <a:lstStyle>
            <a:lvl1pPr marL="0" indent="0">
              <a:buNone/>
              <a:defRPr sz="3307"/>
            </a:lvl1pPr>
            <a:lvl2pPr marL="944987" indent="0">
              <a:buNone/>
              <a:defRPr sz="2894"/>
            </a:lvl2pPr>
            <a:lvl3pPr marL="1889973" indent="0">
              <a:buNone/>
              <a:defRPr sz="2480"/>
            </a:lvl3pPr>
            <a:lvl4pPr marL="2834960" indent="0">
              <a:buNone/>
              <a:defRPr sz="2067"/>
            </a:lvl4pPr>
            <a:lvl5pPr marL="3779947" indent="0">
              <a:buNone/>
              <a:defRPr sz="2067"/>
            </a:lvl5pPr>
            <a:lvl6pPr marL="4724933" indent="0">
              <a:buNone/>
              <a:defRPr sz="2067"/>
            </a:lvl6pPr>
            <a:lvl7pPr marL="5669920" indent="0">
              <a:buNone/>
              <a:defRPr sz="2067"/>
            </a:lvl7pPr>
            <a:lvl8pPr marL="6614907" indent="0">
              <a:buNone/>
              <a:defRPr sz="2067"/>
            </a:lvl8pPr>
            <a:lvl9pPr marL="7559893" indent="0">
              <a:buNone/>
              <a:defRPr sz="2067"/>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B885122-642C-3F15-C3EE-37151346C68B}"/>
              </a:ext>
            </a:extLst>
          </p:cNvPr>
          <p:cNvSpPr>
            <a:spLocks noGrp="1"/>
          </p:cNvSpPr>
          <p:nvPr>
            <p:ph type="dt" sz="half" idx="10"/>
          </p:nvPr>
        </p:nvSpPr>
        <p:spPr/>
        <p:txBody>
          <a:bodyPr/>
          <a:lstStyle/>
          <a:p>
            <a:fld id="{C764DE79-268F-4C1A-8933-263129D2AF90}" type="datetimeFigureOut">
              <a:rPr lang="en-US" smtClean="0"/>
              <a:t>6/12/2022</a:t>
            </a:fld>
            <a:endParaRPr lang="en-US"/>
          </a:p>
        </p:txBody>
      </p:sp>
      <p:sp>
        <p:nvSpPr>
          <p:cNvPr id="6" name="Alt Bilgi Yer Tutucusu 5">
            <a:extLst>
              <a:ext uri="{FF2B5EF4-FFF2-40B4-BE49-F238E27FC236}">
                <a16:creationId xmlns:a16="http://schemas.microsoft.com/office/drawing/2014/main" id="{9509B94C-8787-7C94-1B9D-BC68286EC8BA}"/>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E35BC1B9-C704-12C2-E9B1-24254E81C897}"/>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60482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094569-BFC7-3563-735D-C3C97A618B97}"/>
              </a:ext>
            </a:extLst>
          </p:cNvPr>
          <p:cNvSpPr>
            <a:spLocks noGrp="1"/>
          </p:cNvSpPr>
          <p:nvPr>
            <p:ph type="title"/>
          </p:nvPr>
        </p:nvSpPr>
        <p:spPr>
          <a:xfrm>
            <a:off x="1735782" y="2399982"/>
            <a:ext cx="8127647" cy="8399939"/>
          </a:xfrm>
        </p:spPr>
        <p:txBody>
          <a:bodyPr anchor="b"/>
          <a:lstStyle>
            <a:lvl1pPr>
              <a:defRPr sz="6614"/>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A239C47B-04DE-6D1D-4B98-C18D2A6A4594}"/>
              </a:ext>
            </a:extLst>
          </p:cNvPr>
          <p:cNvSpPr>
            <a:spLocks noGrp="1"/>
          </p:cNvSpPr>
          <p:nvPr>
            <p:ph type="pic" idx="1"/>
          </p:nvPr>
        </p:nvSpPr>
        <p:spPr>
          <a:xfrm>
            <a:off x="10713272" y="5183298"/>
            <a:ext cx="12757487" cy="25583147"/>
          </a:xfrm>
        </p:spPr>
        <p:txBody>
          <a:bodyPr/>
          <a:lstStyle>
            <a:lvl1pPr marL="0" indent="0">
              <a:buNone/>
              <a:defRPr sz="6614"/>
            </a:lvl1pPr>
            <a:lvl2pPr marL="944987" indent="0">
              <a:buNone/>
              <a:defRPr sz="5787"/>
            </a:lvl2pPr>
            <a:lvl3pPr marL="1889973" indent="0">
              <a:buNone/>
              <a:defRPr sz="4961"/>
            </a:lvl3pPr>
            <a:lvl4pPr marL="2834960" indent="0">
              <a:buNone/>
              <a:defRPr sz="4134"/>
            </a:lvl4pPr>
            <a:lvl5pPr marL="3779947" indent="0">
              <a:buNone/>
              <a:defRPr sz="4134"/>
            </a:lvl5pPr>
            <a:lvl6pPr marL="4724933" indent="0">
              <a:buNone/>
              <a:defRPr sz="4134"/>
            </a:lvl6pPr>
            <a:lvl7pPr marL="5669920" indent="0">
              <a:buNone/>
              <a:defRPr sz="4134"/>
            </a:lvl7pPr>
            <a:lvl8pPr marL="6614907" indent="0">
              <a:buNone/>
              <a:defRPr sz="4134"/>
            </a:lvl8pPr>
            <a:lvl9pPr marL="7559893" indent="0">
              <a:buNone/>
              <a:defRPr sz="4134"/>
            </a:lvl9pPr>
          </a:lstStyle>
          <a:p>
            <a:endParaRPr lang="tr-TR"/>
          </a:p>
        </p:txBody>
      </p:sp>
      <p:sp>
        <p:nvSpPr>
          <p:cNvPr id="4" name="Metin Yer Tutucusu 3">
            <a:extLst>
              <a:ext uri="{FF2B5EF4-FFF2-40B4-BE49-F238E27FC236}">
                <a16:creationId xmlns:a16="http://schemas.microsoft.com/office/drawing/2014/main" id="{D2CB1DB3-596C-DC78-09E7-63A7FC122620}"/>
              </a:ext>
            </a:extLst>
          </p:cNvPr>
          <p:cNvSpPr>
            <a:spLocks noGrp="1"/>
          </p:cNvSpPr>
          <p:nvPr>
            <p:ph type="body" sz="half" idx="2"/>
          </p:nvPr>
        </p:nvSpPr>
        <p:spPr>
          <a:xfrm>
            <a:off x="1735782" y="10799922"/>
            <a:ext cx="8127647" cy="20008190"/>
          </a:xfrm>
        </p:spPr>
        <p:txBody>
          <a:bodyPr/>
          <a:lstStyle>
            <a:lvl1pPr marL="0" indent="0">
              <a:buNone/>
              <a:defRPr sz="3307"/>
            </a:lvl1pPr>
            <a:lvl2pPr marL="944987" indent="0">
              <a:buNone/>
              <a:defRPr sz="2894"/>
            </a:lvl2pPr>
            <a:lvl3pPr marL="1889973" indent="0">
              <a:buNone/>
              <a:defRPr sz="2480"/>
            </a:lvl3pPr>
            <a:lvl4pPr marL="2834960" indent="0">
              <a:buNone/>
              <a:defRPr sz="2067"/>
            </a:lvl4pPr>
            <a:lvl5pPr marL="3779947" indent="0">
              <a:buNone/>
              <a:defRPr sz="2067"/>
            </a:lvl5pPr>
            <a:lvl6pPr marL="4724933" indent="0">
              <a:buNone/>
              <a:defRPr sz="2067"/>
            </a:lvl6pPr>
            <a:lvl7pPr marL="5669920" indent="0">
              <a:buNone/>
              <a:defRPr sz="2067"/>
            </a:lvl7pPr>
            <a:lvl8pPr marL="6614907" indent="0">
              <a:buNone/>
              <a:defRPr sz="2067"/>
            </a:lvl8pPr>
            <a:lvl9pPr marL="7559893" indent="0">
              <a:buNone/>
              <a:defRPr sz="2067"/>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E5059D0-645B-81D0-72FA-60FB62FD6642}"/>
              </a:ext>
            </a:extLst>
          </p:cNvPr>
          <p:cNvSpPr>
            <a:spLocks noGrp="1"/>
          </p:cNvSpPr>
          <p:nvPr>
            <p:ph type="dt" sz="half" idx="10"/>
          </p:nvPr>
        </p:nvSpPr>
        <p:spPr/>
        <p:txBody>
          <a:bodyPr/>
          <a:lstStyle/>
          <a:p>
            <a:fld id="{C764DE79-268F-4C1A-8933-263129D2AF90}" type="datetimeFigureOut">
              <a:rPr lang="en-US" smtClean="0"/>
              <a:t>6/12/2022</a:t>
            </a:fld>
            <a:endParaRPr lang="en-US"/>
          </a:p>
        </p:txBody>
      </p:sp>
      <p:sp>
        <p:nvSpPr>
          <p:cNvPr id="6" name="Alt Bilgi Yer Tutucusu 5">
            <a:extLst>
              <a:ext uri="{FF2B5EF4-FFF2-40B4-BE49-F238E27FC236}">
                <a16:creationId xmlns:a16="http://schemas.microsoft.com/office/drawing/2014/main" id="{02771918-CCFA-FA72-6CD1-DB0BBB027CEB}"/>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41EA3080-B62C-1B8B-DC90-418241117228}"/>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841276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E34BF8-86B4-6470-78CE-034BC80A5135}"/>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00E655BC-3505-1E8A-BD9E-E27CFC069F89}"/>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5BB69A4-073F-6263-EE0B-D7F3AE80F14E}"/>
              </a:ext>
            </a:extLst>
          </p:cNvPr>
          <p:cNvSpPr>
            <a:spLocks noGrp="1"/>
          </p:cNvSpPr>
          <p:nvPr>
            <p:ph type="dt" sz="half" idx="10"/>
          </p:nvPr>
        </p:nvSpPr>
        <p:spPr/>
        <p:txBody>
          <a:bodyPr/>
          <a:lstStyle/>
          <a:p>
            <a:fld id="{C764DE79-268F-4C1A-8933-263129D2AF90}" type="datetimeFigureOut">
              <a:rPr lang="en-US" smtClean="0"/>
              <a:t>6/12/2022</a:t>
            </a:fld>
            <a:endParaRPr lang="en-US"/>
          </a:p>
        </p:txBody>
      </p:sp>
      <p:sp>
        <p:nvSpPr>
          <p:cNvPr id="5" name="Alt Bilgi Yer Tutucusu 4">
            <a:extLst>
              <a:ext uri="{FF2B5EF4-FFF2-40B4-BE49-F238E27FC236}">
                <a16:creationId xmlns:a16="http://schemas.microsoft.com/office/drawing/2014/main" id="{103AC45D-EEE6-457B-8493-05A67C83993A}"/>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DF8D888E-5ED4-CE4A-636B-DE1F580A3F62}"/>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749914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1C09D3DC-5031-073D-34FD-8CC956C7F2A2}"/>
              </a:ext>
            </a:extLst>
          </p:cNvPr>
          <p:cNvSpPr>
            <a:spLocks noGrp="1"/>
          </p:cNvSpPr>
          <p:nvPr>
            <p:ph type="title" orient="vert"/>
          </p:nvPr>
        </p:nvSpPr>
        <p:spPr>
          <a:xfrm>
            <a:off x="18033732" y="1916653"/>
            <a:ext cx="5433745" cy="30508114"/>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29EFC9D6-D76F-EFEC-7C9C-D3A05946EC86}"/>
              </a:ext>
            </a:extLst>
          </p:cNvPr>
          <p:cNvSpPr>
            <a:spLocks noGrp="1"/>
          </p:cNvSpPr>
          <p:nvPr>
            <p:ph type="body" orient="vert" idx="1"/>
          </p:nvPr>
        </p:nvSpPr>
        <p:spPr>
          <a:xfrm>
            <a:off x="1732498" y="1916653"/>
            <a:ext cx="15986234" cy="3050811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2834D8C-7193-ED2D-2272-03AF7067E896}"/>
              </a:ext>
            </a:extLst>
          </p:cNvPr>
          <p:cNvSpPr>
            <a:spLocks noGrp="1"/>
          </p:cNvSpPr>
          <p:nvPr>
            <p:ph type="dt" sz="half" idx="10"/>
          </p:nvPr>
        </p:nvSpPr>
        <p:spPr/>
        <p:txBody>
          <a:bodyPr/>
          <a:lstStyle/>
          <a:p>
            <a:fld id="{C764DE79-268F-4C1A-8933-263129D2AF90}" type="datetimeFigureOut">
              <a:rPr lang="en-US" smtClean="0"/>
              <a:t>6/12/2022</a:t>
            </a:fld>
            <a:endParaRPr lang="en-US"/>
          </a:p>
        </p:txBody>
      </p:sp>
      <p:sp>
        <p:nvSpPr>
          <p:cNvPr id="5" name="Alt Bilgi Yer Tutucusu 4">
            <a:extLst>
              <a:ext uri="{FF2B5EF4-FFF2-40B4-BE49-F238E27FC236}">
                <a16:creationId xmlns:a16="http://schemas.microsoft.com/office/drawing/2014/main" id="{BB176515-8974-B268-F87B-7202DC8D6D56}"/>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85AB91C2-70C0-B72F-5F5D-907D43CE5D5B}"/>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700127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Research Poster Template">
    <p:spTree>
      <p:nvGrpSpPr>
        <p:cNvPr id="1" name=""/>
        <p:cNvGrpSpPr/>
        <p:nvPr/>
      </p:nvGrpSpPr>
      <p:grpSpPr>
        <a:xfrm>
          <a:off x="0" y="0"/>
          <a:ext cx="0" cy="0"/>
          <a:chOff x="0" y="0"/>
          <a:chExt cx="0" cy="0"/>
        </a:xfrm>
      </p:grpSpPr>
      <p:cxnSp>
        <p:nvCxnSpPr>
          <p:cNvPr id="16" name="Straight Connector 15"/>
          <p:cNvCxnSpPr/>
          <p:nvPr userDrawn="1"/>
        </p:nvCxnSpPr>
        <p:spPr bwMode="auto">
          <a:xfrm>
            <a:off x="8511168" y="5239859"/>
            <a:ext cx="0" cy="28093232"/>
          </a:xfrm>
          <a:prstGeom prst="line">
            <a:avLst/>
          </a:prstGeom>
          <a:noFill/>
          <a:ln w="25400" cap="flat" cmpd="sng" algn="ctr">
            <a:solidFill>
              <a:schemeClr val="tx1"/>
            </a:solidFill>
            <a:prstDash val="dash"/>
            <a:round/>
            <a:headEnd type="oval" w="med" len="med"/>
            <a:tailEnd type="oval" w="med" len="med"/>
          </a:ln>
          <a:effectLst/>
        </p:spPr>
      </p:cxnSp>
      <p:cxnSp>
        <p:nvCxnSpPr>
          <p:cNvPr id="18" name="Straight Connector 17"/>
          <p:cNvCxnSpPr/>
          <p:nvPr userDrawn="1"/>
        </p:nvCxnSpPr>
        <p:spPr bwMode="auto">
          <a:xfrm>
            <a:off x="16686111" y="5244323"/>
            <a:ext cx="0" cy="28094796"/>
          </a:xfrm>
          <a:prstGeom prst="line">
            <a:avLst/>
          </a:prstGeom>
          <a:noFill/>
          <a:ln w="25400" cap="flat" cmpd="sng" algn="ctr">
            <a:solidFill>
              <a:schemeClr val="tx1"/>
            </a:solidFill>
            <a:prstDash val="dash"/>
            <a:round/>
            <a:headEnd type="oval" w="med" len="med"/>
            <a:tailEnd type="oval" w="med" len="med"/>
          </a:ln>
          <a:effectLst/>
        </p:spPr>
      </p:cxnSp>
      <p:sp>
        <p:nvSpPr>
          <p:cNvPr id="7" name="Picture Placeholder 2"/>
          <p:cNvSpPr>
            <a:spLocks noGrp="1"/>
          </p:cNvSpPr>
          <p:nvPr>
            <p:ph type="pic" sz="quarter" idx="16"/>
          </p:nvPr>
        </p:nvSpPr>
        <p:spPr>
          <a:xfrm>
            <a:off x="700000" y="19806999"/>
            <a:ext cx="7437493" cy="6112456"/>
          </a:xfrm>
          <a:prstGeom prst="rect">
            <a:avLst/>
          </a:prstGeom>
          <a:solidFill>
            <a:schemeClr val="bg2">
              <a:lumMod val="85000"/>
            </a:schemeClr>
          </a:solidFill>
        </p:spPr>
        <p:txBody>
          <a:bodyPr/>
          <a:lstStyle>
            <a:lvl1pPr marL="0" indent="0" algn="ctr">
              <a:buNone/>
              <a:defRPr sz="2143"/>
            </a:lvl1pPr>
          </a:lstStyle>
          <a:p>
            <a:pPr marL="0" indent="0" algn="ctr">
              <a:buNone/>
            </a:pPr>
            <a:endParaRPr lang="en-US"/>
          </a:p>
        </p:txBody>
      </p:sp>
      <p:sp>
        <p:nvSpPr>
          <p:cNvPr id="8" name="Picture Placeholder 2"/>
          <p:cNvSpPr>
            <a:spLocks noGrp="1"/>
          </p:cNvSpPr>
          <p:nvPr>
            <p:ph type="pic" sz="quarter" idx="17"/>
          </p:nvPr>
        </p:nvSpPr>
        <p:spPr>
          <a:xfrm>
            <a:off x="700000" y="27199803"/>
            <a:ext cx="7437493" cy="6112456"/>
          </a:xfrm>
          <a:prstGeom prst="rect">
            <a:avLst/>
          </a:prstGeom>
          <a:solidFill>
            <a:schemeClr val="bg2">
              <a:lumMod val="85000"/>
            </a:schemeClr>
          </a:solidFill>
        </p:spPr>
        <p:txBody>
          <a:bodyPr/>
          <a:lstStyle>
            <a:lvl1pPr marL="0" indent="0" algn="ctr">
              <a:buNone/>
              <a:defRPr sz="2143"/>
            </a:lvl1pPr>
          </a:lstStyle>
          <a:p>
            <a:pPr marL="0" indent="0" algn="ctr">
              <a:buNone/>
            </a:pPr>
            <a:endParaRPr lang="en-US"/>
          </a:p>
        </p:txBody>
      </p:sp>
      <p:sp>
        <p:nvSpPr>
          <p:cNvPr id="11" name="Content Placeholder 9"/>
          <p:cNvSpPr>
            <a:spLocks noGrp="1"/>
          </p:cNvSpPr>
          <p:nvPr>
            <p:ph sz="quarter" idx="10"/>
          </p:nvPr>
        </p:nvSpPr>
        <p:spPr>
          <a:xfrm>
            <a:off x="700000" y="5343713"/>
            <a:ext cx="7437493" cy="13450795"/>
          </a:xfrm>
          <a:prstGeom prst="rect">
            <a:avLst/>
          </a:prstGeom>
        </p:spPr>
        <p:txBody>
          <a:bodyPr/>
          <a:lstStyle>
            <a:lvl1pPr>
              <a:lnSpc>
                <a:spcPts val="3521"/>
              </a:lnSpc>
              <a:spcBef>
                <a:spcPts val="0"/>
              </a:spcBef>
              <a:defRPr sz="2143" baseline="0">
                <a:solidFill>
                  <a:schemeClr val="bg1">
                    <a:lumMod val="50000"/>
                  </a:schemeClr>
                </a:solidFill>
                <a:latin typeface="Arial" charset="0"/>
              </a:defRPr>
            </a:lvl1pPr>
            <a:lvl2pPr>
              <a:lnSpc>
                <a:spcPts val="3521"/>
              </a:lnSpc>
              <a:spcBef>
                <a:spcPts val="0"/>
              </a:spcBef>
              <a:defRPr sz="2143" baseline="0">
                <a:solidFill>
                  <a:schemeClr val="bg1">
                    <a:lumMod val="50000"/>
                  </a:schemeClr>
                </a:solidFill>
                <a:latin typeface="Arial" charset="0"/>
              </a:defRPr>
            </a:lvl2pPr>
            <a:lvl3pPr>
              <a:lnSpc>
                <a:spcPts val="3521"/>
              </a:lnSpc>
              <a:spcBef>
                <a:spcPts val="0"/>
              </a:spcBef>
              <a:defRPr sz="2143" baseline="0">
                <a:solidFill>
                  <a:schemeClr val="bg1">
                    <a:lumMod val="50000"/>
                  </a:schemeClr>
                </a:solidFill>
                <a:latin typeface="Arial" charset="0"/>
              </a:defRPr>
            </a:lvl3pPr>
            <a:lvl4pPr>
              <a:lnSpc>
                <a:spcPts val="3521"/>
              </a:lnSpc>
              <a:spcBef>
                <a:spcPts val="0"/>
              </a:spcBef>
              <a:defRPr sz="2143" baseline="0">
                <a:solidFill>
                  <a:schemeClr val="bg1">
                    <a:lumMod val="50000"/>
                  </a:schemeClr>
                </a:solidFill>
                <a:latin typeface="Arial" charset="0"/>
              </a:defRPr>
            </a:lvl4pPr>
            <a:lvl5pPr marL="1749933" indent="-349987">
              <a:lnSpc>
                <a:spcPts val="3521"/>
              </a:lnSpc>
              <a:spcBef>
                <a:spcPts val="0"/>
              </a:spcBef>
              <a:buClr>
                <a:srgbClr val="245EAC"/>
              </a:buClr>
              <a:buFont typeface="Arial" charset="0"/>
              <a:buChar char="•"/>
              <a:defRPr sz="2143"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9"/>
          <p:cNvSpPr>
            <a:spLocks noGrp="1"/>
          </p:cNvSpPr>
          <p:nvPr>
            <p:ph sz="quarter" idx="18"/>
          </p:nvPr>
        </p:nvSpPr>
        <p:spPr>
          <a:xfrm>
            <a:off x="8894110" y="5343713"/>
            <a:ext cx="7459502" cy="16557915"/>
          </a:xfrm>
          <a:prstGeom prst="rect">
            <a:avLst/>
          </a:prstGeom>
        </p:spPr>
        <p:txBody>
          <a:bodyPr/>
          <a:lstStyle>
            <a:lvl1pPr>
              <a:lnSpc>
                <a:spcPts val="3521"/>
              </a:lnSpc>
              <a:spcBef>
                <a:spcPts val="0"/>
              </a:spcBef>
              <a:defRPr sz="2143" baseline="0">
                <a:solidFill>
                  <a:schemeClr val="bg1">
                    <a:lumMod val="50000"/>
                  </a:schemeClr>
                </a:solidFill>
                <a:latin typeface="Arial" charset="0"/>
              </a:defRPr>
            </a:lvl1pPr>
            <a:lvl2pPr>
              <a:lnSpc>
                <a:spcPts val="3521"/>
              </a:lnSpc>
              <a:spcBef>
                <a:spcPts val="0"/>
              </a:spcBef>
              <a:defRPr sz="2143" baseline="0">
                <a:solidFill>
                  <a:schemeClr val="bg1">
                    <a:lumMod val="50000"/>
                  </a:schemeClr>
                </a:solidFill>
                <a:latin typeface="Arial" charset="0"/>
              </a:defRPr>
            </a:lvl2pPr>
            <a:lvl3pPr>
              <a:lnSpc>
                <a:spcPts val="3521"/>
              </a:lnSpc>
              <a:spcBef>
                <a:spcPts val="0"/>
              </a:spcBef>
              <a:defRPr sz="2143" baseline="0">
                <a:solidFill>
                  <a:schemeClr val="bg1">
                    <a:lumMod val="50000"/>
                  </a:schemeClr>
                </a:solidFill>
                <a:latin typeface="Arial" charset="0"/>
              </a:defRPr>
            </a:lvl3pPr>
            <a:lvl4pPr>
              <a:lnSpc>
                <a:spcPts val="3521"/>
              </a:lnSpc>
              <a:spcBef>
                <a:spcPts val="0"/>
              </a:spcBef>
              <a:defRPr sz="2143" baseline="0">
                <a:solidFill>
                  <a:schemeClr val="bg1">
                    <a:lumMod val="50000"/>
                  </a:schemeClr>
                </a:solidFill>
                <a:latin typeface="Arial" charset="0"/>
              </a:defRPr>
            </a:lvl4pPr>
            <a:lvl5pPr marL="1749933" indent="-349987">
              <a:lnSpc>
                <a:spcPts val="3521"/>
              </a:lnSpc>
              <a:spcBef>
                <a:spcPts val="0"/>
              </a:spcBef>
              <a:buClr>
                <a:srgbClr val="245EAC"/>
              </a:buClr>
              <a:buFont typeface="Arial" charset="0"/>
              <a:buChar char="•"/>
              <a:defRPr sz="2143"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9"/>
          <p:cNvSpPr>
            <a:spLocks noGrp="1"/>
          </p:cNvSpPr>
          <p:nvPr>
            <p:ph sz="quarter" idx="23"/>
          </p:nvPr>
        </p:nvSpPr>
        <p:spPr>
          <a:xfrm>
            <a:off x="8837491" y="28175432"/>
            <a:ext cx="7480394" cy="5136826"/>
          </a:xfrm>
          <a:prstGeom prst="rect">
            <a:avLst/>
          </a:prstGeom>
        </p:spPr>
        <p:txBody>
          <a:bodyPr/>
          <a:lstStyle>
            <a:lvl1pPr>
              <a:lnSpc>
                <a:spcPts val="3521"/>
              </a:lnSpc>
              <a:spcBef>
                <a:spcPts val="0"/>
              </a:spcBef>
              <a:defRPr sz="2143" baseline="0">
                <a:solidFill>
                  <a:schemeClr val="bg1">
                    <a:lumMod val="50000"/>
                  </a:schemeClr>
                </a:solidFill>
                <a:latin typeface="Arial" charset="0"/>
              </a:defRPr>
            </a:lvl1pPr>
            <a:lvl2pPr>
              <a:lnSpc>
                <a:spcPts val="3521"/>
              </a:lnSpc>
              <a:spcBef>
                <a:spcPts val="0"/>
              </a:spcBef>
              <a:defRPr sz="2143" baseline="0">
                <a:solidFill>
                  <a:schemeClr val="bg1">
                    <a:lumMod val="50000"/>
                  </a:schemeClr>
                </a:solidFill>
                <a:latin typeface="Arial" charset="0"/>
              </a:defRPr>
            </a:lvl2pPr>
            <a:lvl3pPr>
              <a:lnSpc>
                <a:spcPts val="3521"/>
              </a:lnSpc>
              <a:spcBef>
                <a:spcPts val="0"/>
              </a:spcBef>
              <a:defRPr sz="2143" baseline="0">
                <a:solidFill>
                  <a:schemeClr val="bg1">
                    <a:lumMod val="50000"/>
                  </a:schemeClr>
                </a:solidFill>
                <a:latin typeface="Arial" charset="0"/>
              </a:defRPr>
            </a:lvl3pPr>
            <a:lvl4pPr>
              <a:lnSpc>
                <a:spcPts val="3521"/>
              </a:lnSpc>
              <a:spcBef>
                <a:spcPts val="0"/>
              </a:spcBef>
              <a:defRPr sz="2143" baseline="0">
                <a:solidFill>
                  <a:schemeClr val="bg1">
                    <a:lumMod val="50000"/>
                  </a:schemeClr>
                </a:solidFill>
                <a:latin typeface="Arial" charset="0"/>
              </a:defRPr>
            </a:lvl4pPr>
            <a:lvl5pPr marL="1749933" indent="-349987">
              <a:lnSpc>
                <a:spcPts val="3521"/>
              </a:lnSpc>
              <a:spcBef>
                <a:spcPts val="0"/>
              </a:spcBef>
              <a:buClr>
                <a:srgbClr val="245EAC"/>
              </a:buClr>
              <a:buFont typeface="Arial" charset="0"/>
              <a:buChar char="•"/>
              <a:defRPr sz="2143"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9"/>
          <p:cNvSpPr>
            <a:spLocks noGrp="1"/>
          </p:cNvSpPr>
          <p:nvPr>
            <p:ph sz="quarter" idx="24"/>
          </p:nvPr>
        </p:nvSpPr>
        <p:spPr>
          <a:xfrm>
            <a:off x="8837491" y="22395690"/>
            <a:ext cx="7480394" cy="5255895"/>
          </a:xfrm>
          <a:prstGeom prst="rect">
            <a:avLst/>
          </a:prstGeom>
        </p:spPr>
        <p:txBody>
          <a:bodyPr/>
          <a:lstStyle>
            <a:lvl1pPr>
              <a:lnSpc>
                <a:spcPts val="3521"/>
              </a:lnSpc>
              <a:spcBef>
                <a:spcPts val="0"/>
              </a:spcBef>
              <a:defRPr sz="2143" baseline="0">
                <a:solidFill>
                  <a:schemeClr val="bg1">
                    <a:lumMod val="50000"/>
                  </a:schemeClr>
                </a:solidFill>
                <a:latin typeface="Arial" charset="0"/>
              </a:defRPr>
            </a:lvl1pPr>
            <a:lvl2pPr>
              <a:lnSpc>
                <a:spcPts val="3521"/>
              </a:lnSpc>
              <a:spcBef>
                <a:spcPts val="0"/>
              </a:spcBef>
              <a:defRPr sz="2143" baseline="0">
                <a:solidFill>
                  <a:schemeClr val="bg1">
                    <a:lumMod val="50000"/>
                  </a:schemeClr>
                </a:solidFill>
                <a:latin typeface="Arial" charset="0"/>
              </a:defRPr>
            </a:lvl2pPr>
            <a:lvl3pPr>
              <a:lnSpc>
                <a:spcPts val="3521"/>
              </a:lnSpc>
              <a:spcBef>
                <a:spcPts val="0"/>
              </a:spcBef>
              <a:defRPr sz="2143" baseline="0">
                <a:solidFill>
                  <a:schemeClr val="bg1">
                    <a:lumMod val="50000"/>
                  </a:schemeClr>
                </a:solidFill>
                <a:latin typeface="Arial" charset="0"/>
              </a:defRPr>
            </a:lvl3pPr>
            <a:lvl4pPr>
              <a:lnSpc>
                <a:spcPts val="3521"/>
              </a:lnSpc>
              <a:spcBef>
                <a:spcPts val="0"/>
              </a:spcBef>
              <a:defRPr sz="2143" baseline="0">
                <a:solidFill>
                  <a:schemeClr val="bg1">
                    <a:lumMod val="50000"/>
                  </a:schemeClr>
                </a:solidFill>
                <a:latin typeface="Arial" charset="0"/>
              </a:defRPr>
            </a:lvl4pPr>
            <a:lvl5pPr marL="1749933" indent="-349987">
              <a:lnSpc>
                <a:spcPts val="3521"/>
              </a:lnSpc>
              <a:spcBef>
                <a:spcPts val="0"/>
              </a:spcBef>
              <a:buClr>
                <a:srgbClr val="245EAC"/>
              </a:buClr>
              <a:buFont typeface="Arial" charset="0"/>
              <a:buChar char="•"/>
              <a:defRPr sz="2143"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Picture Placeholder 2"/>
          <p:cNvSpPr>
            <a:spLocks noGrp="1"/>
          </p:cNvSpPr>
          <p:nvPr>
            <p:ph type="pic" sz="quarter" idx="25"/>
          </p:nvPr>
        </p:nvSpPr>
        <p:spPr>
          <a:xfrm>
            <a:off x="17054339" y="15296763"/>
            <a:ext cx="7500687" cy="6112456"/>
          </a:xfrm>
          <a:prstGeom prst="rect">
            <a:avLst/>
          </a:prstGeom>
          <a:solidFill>
            <a:schemeClr val="bg2">
              <a:lumMod val="85000"/>
            </a:schemeClr>
          </a:solidFill>
        </p:spPr>
        <p:txBody>
          <a:bodyPr/>
          <a:lstStyle>
            <a:lvl1pPr marL="0" indent="0" algn="ctr">
              <a:buNone/>
              <a:defRPr sz="2143"/>
            </a:lvl1pPr>
          </a:lstStyle>
          <a:p>
            <a:pPr marL="0" indent="0" algn="ctr">
              <a:buNone/>
            </a:pPr>
            <a:endParaRPr lang="en-US"/>
          </a:p>
        </p:txBody>
      </p:sp>
      <p:sp>
        <p:nvSpPr>
          <p:cNvPr id="20" name="Content Placeholder 9"/>
          <p:cNvSpPr>
            <a:spLocks noGrp="1"/>
          </p:cNvSpPr>
          <p:nvPr>
            <p:ph sz="quarter" idx="20"/>
          </p:nvPr>
        </p:nvSpPr>
        <p:spPr>
          <a:xfrm>
            <a:off x="17054339" y="5343711"/>
            <a:ext cx="7500687" cy="9269819"/>
          </a:xfrm>
          <a:prstGeom prst="rect">
            <a:avLst/>
          </a:prstGeom>
        </p:spPr>
        <p:txBody>
          <a:bodyPr/>
          <a:lstStyle>
            <a:lvl1pPr>
              <a:lnSpc>
                <a:spcPts val="3521"/>
              </a:lnSpc>
              <a:spcBef>
                <a:spcPts val="0"/>
              </a:spcBef>
              <a:defRPr sz="2143" baseline="0">
                <a:solidFill>
                  <a:schemeClr val="bg1">
                    <a:lumMod val="50000"/>
                  </a:schemeClr>
                </a:solidFill>
                <a:latin typeface="Arial" charset="0"/>
              </a:defRPr>
            </a:lvl1pPr>
            <a:lvl2pPr>
              <a:lnSpc>
                <a:spcPts val="3521"/>
              </a:lnSpc>
              <a:spcBef>
                <a:spcPts val="0"/>
              </a:spcBef>
              <a:defRPr sz="2143" baseline="0">
                <a:solidFill>
                  <a:schemeClr val="bg1">
                    <a:lumMod val="50000"/>
                  </a:schemeClr>
                </a:solidFill>
                <a:latin typeface="Arial" charset="0"/>
              </a:defRPr>
            </a:lvl2pPr>
            <a:lvl3pPr>
              <a:lnSpc>
                <a:spcPts val="3521"/>
              </a:lnSpc>
              <a:spcBef>
                <a:spcPts val="0"/>
              </a:spcBef>
              <a:defRPr sz="2143" baseline="0">
                <a:solidFill>
                  <a:schemeClr val="bg1">
                    <a:lumMod val="50000"/>
                  </a:schemeClr>
                </a:solidFill>
                <a:latin typeface="Arial" charset="0"/>
              </a:defRPr>
            </a:lvl3pPr>
            <a:lvl4pPr>
              <a:lnSpc>
                <a:spcPts val="3521"/>
              </a:lnSpc>
              <a:spcBef>
                <a:spcPts val="0"/>
              </a:spcBef>
              <a:defRPr sz="2143" baseline="0">
                <a:solidFill>
                  <a:schemeClr val="bg1">
                    <a:lumMod val="50000"/>
                  </a:schemeClr>
                </a:solidFill>
                <a:latin typeface="Arial" charset="0"/>
              </a:defRPr>
            </a:lvl4pPr>
            <a:lvl5pPr marL="1749933" indent="-349987">
              <a:lnSpc>
                <a:spcPts val="3521"/>
              </a:lnSpc>
              <a:spcBef>
                <a:spcPts val="0"/>
              </a:spcBef>
              <a:buClr>
                <a:srgbClr val="245EAC"/>
              </a:buClr>
              <a:buFont typeface="Arial" charset="0"/>
              <a:buChar char="•"/>
              <a:defRPr sz="2143"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9"/>
          <p:cNvSpPr>
            <a:spLocks noGrp="1"/>
          </p:cNvSpPr>
          <p:nvPr>
            <p:ph sz="quarter" idx="21"/>
          </p:nvPr>
        </p:nvSpPr>
        <p:spPr>
          <a:xfrm>
            <a:off x="17054338" y="22092455"/>
            <a:ext cx="7474804" cy="11219804"/>
          </a:xfrm>
          <a:prstGeom prst="rect">
            <a:avLst/>
          </a:prstGeom>
        </p:spPr>
        <p:txBody>
          <a:bodyPr/>
          <a:lstStyle>
            <a:lvl1pPr>
              <a:lnSpc>
                <a:spcPts val="3521"/>
              </a:lnSpc>
              <a:spcBef>
                <a:spcPts val="0"/>
              </a:spcBef>
              <a:defRPr sz="2143" baseline="0">
                <a:solidFill>
                  <a:schemeClr val="bg1">
                    <a:lumMod val="50000"/>
                  </a:schemeClr>
                </a:solidFill>
                <a:latin typeface="Arial" charset="0"/>
              </a:defRPr>
            </a:lvl1pPr>
            <a:lvl2pPr>
              <a:lnSpc>
                <a:spcPts val="3521"/>
              </a:lnSpc>
              <a:spcBef>
                <a:spcPts val="0"/>
              </a:spcBef>
              <a:defRPr sz="2143" baseline="0">
                <a:solidFill>
                  <a:schemeClr val="bg1">
                    <a:lumMod val="50000"/>
                  </a:schemeClr>
                </a:solidFill>
                <a:latin typeface="Arial" charset="0"/>
              </a:defRPr>
            </a:lvl2pPr>
            <a:lvl3pPr>
              <a:lnSpc>
                <a:spcPts val="3521"/>
              </a:lnSpc>
              <a:spcBef>
                <a:spcPts val="0"/>
              </a:spcBef>
              <a:defRPr sz="2143" baseline="0">
                <a:solidFill>
                  <a:schemeClr val="bg1">
                    <a:lumMod val="50000"/>
                  </a:schemeClr>
                </a:solidFill>
                <a:latin typeface="Arial" charset="0"/>
              </a:defRPr>
            </a:lvl3pPr>
            <a:lvl4pPr>
              <a:lnSpc>
                <a:spcPts val="3521"/>
              </a:lnSpc>
              <a:spcBef>
                <a:spcPts val="0"/>
              </a:spcBef>
              <a:defRPr sz="2143" baseline="0">
                <a:solidFill>
                  <a:schemeClr val="bg1">
                    <a:lumMod val="50000"/>
                  </a:schemeClr>
                </a:solidFill>
                <a:latin typeface="Arial" charset="0"/>
              </a:defRPr>
            </a:lvl4pPr>
            <a:lvl5pPr marL="1749933" indent="-349987">
              <a:lnSpc>
                <a:spcPts val="3521"/>
              </a:lnSpc>
              <a:spcBef>
                <a:spcPts val="0"/>
              </a:spcBef>
              <a:buClr>
                <a:srgbClr val="245EAC"/>
              </a:buClr>
              <a:buFont typeface="Arial" charset="0"/>
              <a:buChar char="•"/>
              <a:defRPr sz="2143"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59588998"/>
      </p:ext>
    </p:extLst>
  </p:cSld>
  <p:clrMapOvr>
    <a:masterClrMapping/>
  </p:clrMapOvr>
  <p:extLst>
    <p:ext uri="{DCECCB84-F9BA-43D5-87BE-67443E8EF086}">
      <p15:sldGuideLst xmlns:p15="http://schemas.microsoft.com/office/powerpoint/2012/main">
        <p15:guide id="1" orient="horz" pos="21732">
          <p15:clr>
            <a:srgbClr val="FBAE40"/>
          </p15:clr>
        </p15:guide>
        <p15:guide id="2" pos="441">
          <p15:clr>
            <a:srgbClr val="FBAE40"/>
          </p15:clr>
        </p15:guide>
        <p15:guide id="3" pos="15451">
          <p15:clr>
            <a:srgbClr val="FBAE40"/>
          </p15:clr>
        </p15:guide>
        <p15:guide id="4" orient="horz" pos="4114">
          <p15:clr>
            <a:srgbClr val="FBAE40"/>
          </p15:clr>
        </p15:guide>
        <p15:guide id="5" pos="10289">
          <p15:clr>
            <a:srgbClr val="FBAE40"/>
          </p15:clr>
        </p15:guide>
        <p15:guide id="6" pos="5126">
          <p15:clr>
            <a:srgbClr val="FBAE40"/>
          </p15:clr>
        </p15:guide>
        <p15:guide id="7" pos="5567">
          <p15:clr>
            <a:srgbClr val="FBAE40"/>
          </p15:clr>
        </p15:guide>
        <p15:guide id="8" pos="1073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9002578"/>
      </p:ext>
    </p:extLst>
  </p:cSld>
  <p:clrMapOvr>
    <a:masterClrMapping/>
  </p:clrMapOvr>
  <p:extLst>
    <p:ext uri="{DCECCB84-F9BA-43D5-87BE-67443E8EF086}">
      <p15:sldGuideLst xmlns:p15="http://schemas.microsoft.com/office/powerpoint/2012/main">
        <p15:guide id="1" orient="horz" pos="21732" userDrawn="1">
          <p15:clr>
            <a:srgbClr val="FBAE40"/>
          </p15:clr>
        </p15:guide>
        <p15:guide id="2" pos="441" userDrawn="1">
          <p15:clr>
            <a:srgbClr val="FBAE40"/>
          </p15:clr>
        </p15:guide>
        <p15:guide id="3" pos="15451" userDrawn="1">
          <p15:clr>
            <a:srgbClr val="FBAE40"/>
          </p15:clr>
        </p15:guide>
        <p15:guide id="4" orient="horz" pos="4114" userDrawn="1">
          <p15:clr>
            <a:srgbClr val="FBAE40"/>
          </p15:clr>
        </p15:guide>
        <p15:guide id="5" pos="10289" userDrawn="1">
          <p15:clr>
            <a:srgbClr val="FBAE40"/>
          </p15:clr>
        </p15:guide>
        <p15:guide id="6" pos="5126" userDrawn="1">
          <p15:clr>
            <a:srgbClr val="FBAE40"/>
          </p15:clr>
        </p15:guide>
        <p15:guide id="7" pos="5567" userDrawn="1">
          <p15:clr>
            <a:srgbClr val="FBAE40"/>
          </p15:clr>
        </p15:guide>
        <p15:guide id="8" pos="1073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942063-61FD-C9B5-97B9-AD44A578F746}"/>
              </a:ext>
            </a:extLst>
          </p:cNvPr>
          <p:cNvSpPr>
            <a:spLocks noGrp="1"/>
          </p:cNvSpPr>
          <p:nvPr>
            <p:ph type="ctrTitle"/>
          </p:nvPr>
        </p:nvSpPr>
        <p:spPr>
          <a:xfrm>
            <a:off x="3149997" y="5891626"/>
            <a:ext cx="18899981" cy="12533242"/>
          </a:xfrm>
        </p:spPr>
        <p:txBody>
          <a:bodyPr anchor="b"/>
          <a:lstStyle>
            <a:lvl1pPr algn="ctr">
              <a:defRPr sz="12401"/>
            </a:lvl1pPr>
          </a:lstStyle>
          <a:p>
            <a:r>
              <a:rPr lang="tr-TR"/>
              <a:t>Asıl başlık stilini düzenlemek için tıklayın</a:t>
            </a:r>
          </a:p>
        </p:txBody>
      </p:sp>
      <p:sp>
        <p:nvSpPr>
          <p:cNvPr id="3" name="Alt Başlık 2">
            <a:extLst>
              <a:ext uri="{FF2B5EF4-FFF2-40B4-BE49-F238E27FC236}">
                <a16:creationId xmlns:a16="http://schemas.microsoft.com/office/drawing/2014/main" id="{C66DCDBB-E444-1F1A-9C5D-1283A84E89EF}"/>
              </a:ext>
            </a:extLst>
          </p:cNvPr>
          <p:cNvSpPr>
            <a:spLocks noGrp="1"/>
          </p:cNvSpPr>
          <p:nvPr>
            <p:ph type="subTitle" idx="1"/>
          </p:nvPr>
        </p:nvSpPr>
        <p:spPr>
          <a:xfrm>
            <a:off x="3149997" y="18908198"/>
            <a:ext cx="18899981" cy="8691601"/>
          </a:xfrm>
        </p:spPr>
        <p:txBody>
          <a:bodyPr/>
          <a:lstStyle>
            <a:lvl1pPr marL="0" indent="0" algn="ctr">
              <a:buNone/>
              <a:defRPr sz="4961"/>
            </a:lvl1pPr>
            <a:lvl2pPr marL="944987" indent="0" algn="ctr">
              <a:buNone/>
              <a:defRPr sz="4134"/>
            </a:lvl2pPr>
            <a:lvl3pPr marL="1889973" indent="0" algn="ctr">
              <a:buNone/>
              <a:defRPr sz="3720"/>
            </a:lvl3pPr>
            <a:lvl4pPr marL="2834960" indent="0" algn="ctr">
              <a:buNone/>
              <a:defRPr sz="3307"/>
            </a:lvl4pPr>
            <a:lvl5pPr marL="3779947" indent="0" algn="ctr">
              <a:buNone/>
              <a:defRPr sz="3307"/>
            </a:lvl5pPr>
            <a:lvl6pPr marL="4724933" indent="0" algn="ctr">
              <a:buNone/>
              <a:defRPr sz="3307"/>
            </a:lvl6pPr>
            <a:lvl7pPr marL="5669920" indent="0" algn="ctr">
              <a:buNone/>
              <a:defRPr sz="3307"/>
            </a:lvl7pPr>
            <a:lvl8pPr marL="6614907" indent="0" algn="ctr">
              <a:buNone/>
              <a:defRPr sz="3307"/>
            </a:lvl8pPr>
            <a:lvl9pPr marL="7559893" indent="0" algn="ctr">
              <a:buNone/>
              <a:defRPr sz="3307"/>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FE2F4A04-6CD1-72F8-68F9-250D34CB5C7D}"/>
              </a:ext>
            </a:extLst>
          </p:cNvPr>
          <p:cNvSpPr>
            <a:spLocks noGrp="1"/>
          </p:cNvSpPr>
          <p:nvPr>
            <p:ph type="dt" sz="half" idx="10"/>
          </p:nvPr>
        </p:nvSpPr>
        <p:spPr/>
        <p:txBody>
          <a:bodyPr/>
          <a:lstStyle/>
          <a:p>
            <a:fld id="{C764DE79-268F-4C1A-8933-263129D2AF90}" type="datetimeFigureOut">
              <a:rPr lang="en-US" smtClean="0"/>
              <a:t>6/12/2022</a:t>
            </a:fld>
            <a:endParaRPr lang="en-US"/>
          </a:p>
        </p:txBody>
      </p:sp>
      <p:sp>
        <p:nvSpPr>
          <p:cNvPr id="5" name="Alt Bilgi Yer Tutucusu 4">
            <a:extLst>
              <a:ext uri="{FF2B5EF4-FFF2-40B4-BE49-F238E27FC236}">
                <a16:creationId xmlns:a16="http://schemas.microsoft.com/office/drawing/2014/main" id="{98FDB517-021A-A51F-C03A-FCA6BCCFE003}"/>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C526D311-23CE-AC80-21E8-8DB4696EDFC1}"/>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858175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E7008C-B485-29C1-47B7-51FFDE87B7F1}"/>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2C1B878-A162-3798-A435-4A035FA902BA}"/>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73E4850-9427-55BB-9310-E99D7E2D0E6F}"/>
              </a:ext>
            </a:extLst>
          </p:cNvPr>
          <p:cNvSpPr>
            <a:spLocks noGrp="1"/>
          </p:cNvSpPr>
          <p:nvPr>
            <p:ph type="dt" sz="half" idx="10"/>
          </p:nvPr>
        </p:nvSpPr>
        <p:spPr/>
        <p:txBody>
          <a:bodyPr/>
          <a:lstStyle/>
          <a:p>
            <a:fld id="{C764DE79-268F-4C1A-8933-263129D2AF90}" type="datetimeFigureOut">
              <a:rPr lang="en-US" smtClean="0"/>
              <a:t>6/12/2022</a:t>
            </a:fld>
            <a:endParaRPr lang="en-US"/>
          </a:p>
        </p:txBody>
      </p:sp>
      <p:sp>
        <p:nvSpPr>
          <p:cNvPr id="5" name="Alt Bilgi Yer Tutucusu 4">
            <a:extLst>
              <a:ext uri="{FF2B5EF4-FFF2-40B4-BE49-F238E27FC236}">
                <a16:creationId xmlns:a16="http://schemas.microsoft.com/office/drawing/2014/main" id="{FDE7C920-5F07-0072-66C0-71C62C04255E}"/>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216F371D-824E-D7C8-9FAC-6A7D42D74507}"/>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539850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1DD123-5BF7-978B-CBAB-0DD9CE525E8B}"/>
              </a:ext>
            </a:extLst>
          </p:cNvPr>
          <p:cNvSpPr>
            <a:spLocks noGrp="1"/>
          </p:cNvSpPr>
          <p:nvPr>
            <p:ph type="title"/>
          </p:nvPr>
        </p:nvSpPr>
        <p:spPr>
          <a:xfrm>
            <a:off x="1719374" y="8974940"/>
            <a:ext cx="21734978" cy="14974888"/>
          </a:xfrm>
        </p:spPr>
        <p:txBody>
          <a:bodyPr anchor="b"/>
          <a:lstStyle>
            <a:lvl1pPr>
              <a:defRPr sz="12401"/>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EAAC7645-B076-E06F-6BA6-BA4F02CF7D03}"/>
              </a:ext>
            </a:extLst>
          </p:cNvPr>
          <p:cNvSpPr>
            <a:spLocks noGrp="1"/>
          </p:cNvSpPr>
          <p:nvPr>
            <p:ph type="body" idx="1"/>
          </p:nvPr>
        </p:nvSpPr>
        <p:spPr>
          <a:xfrm>
            <a:off x="1719374" y="24091497"/>
            <a:ext cx="21734978" cy="7874940"/>
          </a:xfrm>
        </p:spPr>
        <p:txBody>
          <a:bodyPr/>
          <a:lstStyle>
            <a:lvl1pPr marL="0" indent="0">
              <a:buNone/>
              <a:defRPr sz="4961">
                <a:solidFill>
                  <a:schemeClr val="tx1">
                    <a:tint val="75000"/>
                  </a:schemeClr>
                </a:solidFill>
              </a:defRPr>
            </a:lvl1pPr>
            <a:lvl2pPr marL="944987" indent="0">
              <a:buNone/>
              <a:defRPr sz="4134">
                <a:solidFill>
                  <a:schemeClr val="tx1">
                    <a:tint val="75000"/>
                  </a:schemeClr>
                </a:solidFill>
              </a:defRPr>
            </a:lvl2pPr>
            <a:lvl3pPr marL="1889973" indent="0">
              <a:buNone/>
              <a:defRPr sz="3720">
                <a:solidFill>
                  <a:schemeClr val="tx1">
                    <a:tint val="75000"/>
                  </a:schemeClr>
                </a:solidFill>
              </a:defRPr>
            </a:lvl3pPr>
            <a:lvl4pPr marL="2834960" indent="0">
              <a:buNone/>
              <a:defRPr sz="3307">
                <a:solidFill>
                  <a:schemeClr val="tx1">
                    <a:tint val="75000"/>
                  </a:schemeClr>
                </a:solidFill>
              </a:defRPr>
            </a:lvl4pPr>
            <a:lvl5pPr marL="3779947" indent="0">
              <a:buNone/>
              <a:defRPr sz="3307">
                <a:solidFill>
                  <a:schemeClr val="tx1">
                    <a:tint val="75000"/>
                  </a:schemeClr>
                </a:solidFill>
              </a:defRPr>
            </a:lvl5pPr>
            <a:lvl6pPr marL="4724933" indent="0">
              <a:buNone/>
              <a:defRPr sz="3307">
                <a:solidFill>
                  <a:schemeClr val="tx1">
                    <a:tint val="75000"/>
                  </a:schemeClr>
                </a:solidFill>
              </a:defRPr>
            </a:lvl6pPr>
            <a:lvl7pPr marL="5669920" indent="0">
              <a:buNone/>
              <a:defRPr sz="3307">
                <a:solidFill>
                  <a:schemeClr val="tx1">
                    <a:tint val="75000"/>
                  </a:schemeClr>
                </a:solidFill>
              </a:defRPr>
            </a:lvl7pPr>
            <a:lvl8pPr marL="6614907" indent="0">
              <a:buNone/>
              <a:defRPr sz="3307">
                <a:solidFill>
                  <a:schemeClr val="tx1">
                    <a:tint val="75000"/>
                  </a:schemeClr>
                </a:solidFill>
              </a:defRPr>
            </a:lvl8pPr>
            <a:lvl9pPr marL="7559893" indent="0">
              <a:buNone/>
              <a:defRPr sz="3307">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D8C860E0-FB4A-007A-47BE-FA8D6E021104}"/>
              </a:ext>
            </a:extLst>
          </p:cNvPr>
          <p:cNvSpPr>
            <a:spLocks noGrp="1"/>
          </p:cNvSpPr>
          <p:nvPr>
            <p:ph type="dt" sz="half" idx="10"/>
          </p:nvPr>
        </p:nvSpPr>
        <p:spPr/>
        <p:txBody>
          <a:bodyPr/>
          <a:lstStyle/>
          <a:p>
            <a:fld id="{C764DE79-268F-4C1A-8933-263129D2AF90}" type="datetimeFigureOut">
              <a:rPr lang="en-US" smtClean="0"/>
              <a:t>6/12/2022</a:t>
            </a:fld>
            <a:endParaRPr lang="en-US"/>
          </a:p>
        </p:txBody>
      </p:sp>
      <p:sp>
        <p:nvSpPr>
          <p:cNvPr id="5" name="Alt Bilgi Yer Tutucusu 4">
            <a:extLst>
              <a:ext uri="{FF2B5EF4-FFF2-40B4-BE49-F238E27FC236}">
                <a16:creationId xmlns:a16="http://schemas.microsoft.com/office/drawing/2014/main" id="{BC62D15F-C490-3956-8635-7BF119227531}"/>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C77F52D2-0D25-7877-AAF2-42BBBACD2C7E}"/>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352367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370B0B-8C8D-A936-A2C9-2B578BF5ED8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EA18AF4-D1B1-F460-1FE9-40897048D1F5}"/>
              </a:ext>
            </a:extLst>
          </p:cNvPr>
          <p:cNvSpPr>
            <a:spLocks noGrp="1"/>
          </p:cNvSpPr>
          <p:nvPr>
            <p:ph sz="half" idx="1"/>
          </p:nvPr>
        </p:nvSpPr>
        <p:spPr>
          <a:xfrm>
            <a:off x="1732498" y="9583264"/>
            <a:ext cx="10709989" cy="2284150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530A7133-CDB3-D758-7968-993E0A1B7CF2}"/>
              </a:ext>
            </a:extLst>
          </p:cNvPr>
          <p:cNvSpPr>
            <a:spLocks noGrp="1"/>
          </p:cNvSpPr>
          <p:nvPr>
            <p:ph sz="half" idx="2"/>
          </p:nvPr>
        </p:nvSpPr>
        <p:spPr>
          <a:xfrm>
            <a:off x="12757488" y="9583264"/>
            <a:ext cx="10709989" cy="2284150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4B7734CA-72F2-9517-2037-D2A3E9F6DB7C}"/>
              </a:ext>
            </a:extLst>
          </p:cNvPr>
          <p:cNvSpPr>
            <a:spLocks noGrp="1"/>
          </p:cNvSpPr>
          <p:nvPr>
            <p:ph type="dt" sz="half" idx="10"/>
          </p:nvPr>
        </p:nvSpPr>
        <p:spPr/>
        <p:txBody>
          <a:bodyPr/>
          <a:lstStyle/>
          <a:p>
            <a:fld id="{C764DE79-268F-4C1A-8933-263129D2AF90}" type="datetimeFigureOut">
              <a:rPr lang="en-US" smtClean="0"/>
              <a:t>6/12/2022</a:t>
            </a:fld>
            <a:endParaRPr lang="en-US"/>
          </a:p>
        </p:txBody>
      </p:sp>
      <p:sp>
        <p:nvSpPr>
          <p:cNvPr id="6" name="Alt Bilgi Yer Tutucusu 5">
            <a:extLst>
              <a:ext uri="{FF2B5EF4-FFF2-40B4-BE49-F238E27FC236}">
                <a16:creationId xmlns:a16="http://schemas.microsoft.com/office/drawing/2014/main" id="{F11864D1-1C7E-87BF-D4CD-D6CE31BF8288}"/>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B00D5710-DD89-026E-30D3-423E823CEC85}"/>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788817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8093BB8-20AD-5623-B859-47CE41DAC44A}"/>
              </a:ext>
            </a:extLst>
          </p:cNvPr>
          <p:cNvSpPr>
            <a:spLocks noGrp="1"/>
          </p:cNvSpPr>
          <p:nvPr>
            <p:ph type="title"/>
          </p:nvPr>
        </p:nvSpPr>
        <p:spPr>
          <a:xfrm>
            <a:off x="1735781" y="1916656"/>
            <a:ext cx="21734978" cy="6958285"/>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3973D9AA-A179-E522-81BD-A88D0C05F91C}"/>
              </a:ext>
            </a:extLst>
          </p:cNvPr>
          <p:cNvSpPr>
            <a:spLocks noGrp="1"/>
          </p:cNvSpPr>
          <p:nvPr>
            <p:ph type="body" idx="1"/>
          </p:nvPr>
        </p:nvSpPr>
        <p:spPr>
          <a:xfrm>
            <a:off x="1735781" y="8824938"/>
            <a:ext cx="10660770" cy="4324966"/>
          </a:xfrm>
        </p:spPr>
        <p:txBody>
          <a:bodyPr anchor="b"/>
          <a:lstStyle>
            <a:lvl1pPr marL="0" indent="0">
              <a:buNone/>
              <a:defRPr sz="4961" b="1"/>
            </a:lvl1pPr>
            <a:lvl2pPr marL="944987" indent="0">
              <a:buNone/>
              <a:defRPr sz="4134" b="1"/>
            </a:lvl2pPr>
            <a:lvl3pPr marL="1889973" indent="0">
              <a:buNone/>
              <a:defRPr sz="3720" b="1"/>
            </a:lvl3pPr>
            <a:lvl4pPr marL="2834960" indent="0">
              <a:buNone/>
              <a:defRPr sz="3307" b="1"/>
            </a:lvl4pPr>
            <a:lvl5pPr marL="3779947" indent="0">
              <a:buNone/>
              <a:defRPr sz="3307" b="1"/>
            </a:lvl5pPr>
            <a:lvl6pPr marL="4724933" indent="0">
              <a:buNone/>
              <a:defRPr sz="3307" b="1"/>
            </a:lvl6pPr>
            <a:lvl7pPr marL="5669920" indent="0">
              <a:buNone/>
              <a:defRPr sz="3307" b="1"/>
            </a:lvl7pPr>
            <a:lvl8pPr marL="6614907" indent="0">
              <a:buNone/>
              <a:defRPr sz="3307" b="1"/>
            </a:lvl8pPr>
            <a:lvl9pPr marL="7559893" indent="0">
              <a:buNone/>
              <a:defRPr sz="3307"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5E0FC460-275B-6008-D4F7-060DF984CC7C}"/>
              </a:ext>
            </a:extLst>
          </p:cNvPr>
          <p:cNvSpPr>
            <a:spLocks noGrp="1"/>
          </p:cNvSpPr>
          <p:nvPr>
            <p:ph sz="half" idx="2"/>
          </p:nvPr>
        </p:nvSpPr>
        <p:spPr>
          <a:xfrm>
            <a:off x="1735781" y="13149904"/>
            <a:ext cx="10660770" cy="1934152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7FEB8CA5-2012-19E5-D7DF-5B52362D6E97}"/>
              </a:ext>
            </a:extLst>
          </p:cNvPr>
          <p:cNvSpPr>
            <a:spLocks noGrp="1"/>
          </p:cNvSpPr>
          <p:nvPr>
            <p:ph type="body" sz="quarter" idx="3"/>
          </p:nvPr>
        </p:nvSpPr>
        <p:spPr>
          <a:xfrm>
            <a:off x="12757487" y="8824938"/>
            <a:ext cx="10713272" cy="4324966"/>
          </a:xfrm>
        </p:spPr>
        <p:txBody>
          <a:bodyPr anchor="b"/>
          <a:lstStyle>
            <a:lvl1pPr marL="0" indent="0">
              <a:buNone/>
              <a:defRPr sz="4961" b="1"/>
            </a:lvl1pPr>
            <a:lvl2pPr marL="944987" indent="0">
              <a:buNone/>
              <a:defRPr sz="4134" b="1"/>
            </a:lvl2pPr>
            <a:lvl3pPr marL="1889973" indent="0">
              <a:buNone/>
              <a:defRPr sz="3720" b="1"/>
            </a:lvl3pPr>
            <a:lvl4pPr marL="2834960" indent="0">
              <a:buNone/>
              <a:defRPr sz="3307" b="1"/>
            </a:lvl4pPr>
            <a:lvl5pPr marL="3779947" indent="0">
              <a:buNone/>
              <a:defRPr sz="3307" b="1"/>
            </a:lvl5pPr>
            <a:lvl6pPr marL="4724933" indent="0">
              <a:buNone/>
              <a:defRPr sz="3307" b="1"/>
            </a:lvl6pPr>
            <a:lvl7pPr marL="5669920" indent="0">
              <a:buNone/>
              <a:defRPr sz="3307" b="1"/>
            </a:lvl7pPr>
            <a:lvl8pPr marL="6614907" indent="0">
              <a:buNone/>
              <a:defRPr sz="3307" b="1"/>
            </a:lvl8pPr>
            <a:lvl9pPr marL="7559893" indent="0">
              <a:buNone/>
              <a:defRPr sz="3307"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F46F6E9A-1CF3-090E-9FDF-6BEB25F51521}"/>
              </a:ext>
            </a:extLst>
          </p:cNvPr>
          <p:cNvSpPr>
            <a:spLocks noGrp="1"/>
          </p:cNvSpPr>
          <p:nvPr>
            <p:ph sz="quarter" idx="4"/>
          </p:nvPr>
        </p:nvSpPr>
        <p:spPr>
          <a:xfrm>
            <a:off x="12757487" y="13149904"/>
            <a:ext cx="10713272" cy="1934152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000D9A4B-E418-A4D2-B192-B148F743E30E}"/>
              </a:ext>
            </a:extLst>
          </p:cNvPr>
          <p:cNvSpPr>
            <a:spLocks noGrp="1"/>
          </p:cNvSpPr>
          <p:nvPr>
            <p:ph type="dt" sz="half" idx="10"/>
          </p:nvPr>
        </p:nvSpPr>
        <p:spPr/>
        <p:txBody>
          <a:bodyPr/>
          <a:lstStyle/>
          <a:p>
            <a:fld id="{C764DE79-268F-4C1A-8933-263129D2AF90}" type="datetimeFigureOut">
              <a:rPr lang="en-US" smtClean="0"/>
              <a:t>6/12/2022</a:t>
            </a:fld>
            <a:endParaRPr lang="en-US"/>
          </a:p>
        </p:txBody>
      </p:sp>
      <p:sp>
        <p:nvSpPr>
          <p:cNvPr id="8" name="Alt Bilgi Yer Tutucusu 7">
            <a:extLst>
              <a:ext uri="{FF2B5EF4-FFF2-40B4-BE49-F238E27FC236}">
                <a16:creationId xmlns:a16="http://schemas.microsoft.com/office/drawing/2014/main" id="{27CD869E-3B22-8D19-7E99-8446772954A6}"/>
              </a:ext>
            </a:extLst>
          </p:cNvPr>
          <p:cNvSpPr>
            <a:spLocks noGrp="1"/>
          </p:cNvSpPr>
          <p:nvPr>
            <p:ph type="ftr" sz="quarter" idx="11"/>
          </p:nvPr>
        </p:nvSpPr>
        <p:spPr/>
        <p:txBody>
          <a:bodyPr/>
          <a:lstStyle/>
          <a:p>
            <a:endParaRPr lang="en-US"/>
          </a:p>
        </p:txBody>
      </p:sp>
      <p:sp>
        <p:nvSpPr>
          <p:cNvPr id="9" name="Slayt Numarası Yer Tutucusu 8">
            <a:extLst>
              <a:ext uri="{FF2B5EF4-FFF2-40B4-BE49-F238E27FC236}">
                <a16:creationId xmlns:a16="http://schemas.microsoft.com/office/drawing/2014/main" id="{A3DAFECF-DCFE-729C-1B6D-DD453415B67D}"/>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58835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D400C6-12AF-BF83-BADF-803364667041}"/>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B116CE05-F11C-8050-DFEB-BCC720319818}"/>
              </a:ext>
            </a:extLst>
          </p:cNvPr>
          <p:cNvSpPr>
            <a:spLocks noGrp="1"/>
          </p:cNvSpPr>
          <p:nvPr>
            <p:ph type="dt" sz="half" idx="10"/>
          </p:nvPr>
        </p:nvSpPr>
        <p:spPr/>
        <p:txBody>
          <a:bodyPr/>
          <a:lstStyle/>
          <a:p>
            <a:fld id="{C764DE79-268F-4C1A-8933-263129D2AF90}" type="datetimeFigureOut">
              <a:rPr lang="en-US" smtClean="0"/>
              <a:t>6/12/2022</a:t>
            </a:fld>
            <a:endParaRPr lang="en-US"/>
          </a:p>
        </p:txBody>
      </p:sp>
      <p:sp>
        <p:nvSpPr>
          <p:cNvPr id="4" name="Alt Bilgi Yer Tutucusu 3">
            <a:extLst>
              <a:ext uri="{FF2B5EF4-FFF2-40B4-BE49-F238E27FC236}">
                <a16:creationId xmlns:a16="http://schemas.microsoft.com/office/drawing/2014/main" id="{3BC42E23-7FE4-DD9A-0372-09F2EC93A3BC}"/>
              </a:ext>
            </a:extLst>
          </p:cNvPr>
          <p:cNvSpPr>
            <a:spLocks noGrp="1"/>
          </p:cNvSpPr>
          <p:nvPr>
            <p:ph type="ftr" sz="quarter" idx="11"/>
          </p:nvPr>
        </p:nvSpPr>
        <p:spPr/>
        <p:txBody>
          <a:bodyPr/>
          <a:lstStyle/>
          <a:p>
            <a:endParaRPr lang="en-US"/>
          </a:p>
        </p:txBody>
      </p:sp>
      <p:sp>
        <p:nvSpPr>
          <p:cNvPr id="5" name="Slayt Numarası Yer Tutucusu 4">
            <a:extLst>
              <a:ext uri="{FF2B5EF4-FFF2-40B4-BE49-F238E27FC236}">
                <a16:creationId xmlns:a16="http://schemas.microsoft.com/office/drawing/2014/main" id="{0421352B-2E41-EECE-127B-DB99CB13C6F4}"/>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360169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3DE42241-69CB-3EA7-44F8-8288532FC7B9}"/>
              </a:ext>
            </a:extLst>
          </p:cNvPr>
          <p:cNvSpPr>
            <a:spLocks noGrp="1"/>
          </p:cNvSpPr>
          <p:nvPr>
            <p:ph type="dt" sz="half" idx="10"/>
          </p:nvPr>
        </p:nvSpPr>
        <p:spPr/>
        <p:txBody>
          <a:bodyPr/>
          <a:lstStyle/>
          <a:p>
            <a:fld id="{C764DE79-268F-4C1A-8933-263129D2AF90}" type="datetimeFigureOut">
              <a:rPr lang="en-US" smtClean="0"/>
              <a:t>6/12/2022</a:t>
            </a:fld>
            <a:endParaRPr lang="en-US"/>
          </a:p>
        </p:txBody>
      </p:sp>
      <p:sp>
        <p:nvSpPr>
          <p:cNvPr id="3" name="Alt Bilgi Yer Tutucusu 2">
            <a:extLst>
              <a:ext uri="{FF2B5EF4-FFF2-40B4-BE49-F238E27FC236}">
                <a16:creationId xmlns:a16="http://schemas.microsoft.com/office/drawing/2014/main" id="{67ABF962-4EDA-B209-70B3-CE6629A3D888}"/>
              </a:ext>
            </a:extLst>
          </p:cNvPr>
          <p:cNvSpPr>
            <a:spLocks noGrp="1"/>
          </p:cNvSpPr>
          <p:nvPr>
            <p:ph type="ftr" sz="quarter" idx="11"/>
          </p:nvPr>
        </p:nvSpPr>
        <p:spPr/>
        <p:txBody>
          <a:bodyPr/>
          <a:lstStyle/>
          <a:p>
            <a:endParaRPr lang="en-US"/>
          </a:p>
        </p:txBody>
      </p:sp>
      <p:sp>
        <p:nvSpPr>
          <p:cNvPr id="4" name="Slayt Numarası Yer Tutucusu 3">
            <a:extLst>
              <a:ext uri="{FF2B5EF4-FFF2-40B4-BE49-F238E27FC236}">
                <a16:creationId xmlns:a16="http://schemas.microsoft.com/office/drawing/2014/main" id="{2D230E44-410A-DB64-E3E1-0E552ADD9B04}"/>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1631469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image" Target="../media/image2.png"/><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6"/>
          <p:cNvSpPr>
            <a:spLocks noChangeArrowheads="1"/>
          </p:cNvSpPr>
          <p:nvPr userDrawn="1"/>
        </p:nvSpPr>
        <p:spPr bwMode="auto">
          <a:xfrm>
            <a:off x="1" y="0"/>
            <a:ext cx="25199975" cy="4499967"/>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sz="2220" b="0" i="0" baseline="0">
              <a:solidFill>
                <a:schemeClr val="tx1"/>
              </a:solidFill>
              <a:latin typeface="Arial" charset="0"/>
              <a:ea typeface="Arial" charset="0"/>
            </a:endParaRPr>
          </a:p>
        </p:txBody>
      </p:sp>
      <p:sp>
        <p:nvSpPr>
          <p:cNvPr id="5" name="Rectangle 4"/>
          <p:cNvSpPr/>
          <p:nvPr userDrawn="1"/>
        </p:nvSpPr>
        <p:spPr>
          <a:xfrm>
            <a:off x="1" y="4312469"/>
            <a:ext cx="25199975" cy="2142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26"/>
          </a:p>
        </p:txBody>
      </p:sp>
      <p:pic>
        <p:nvPicPr>
          <p:cNvPr id="7" name="Picture 6"/>
          <p:cNvPicPr>
            <a:picLocks noChangeAspect="1"/>
          </p:cNvPicPr>
          <p:nvPr userDrawn="1"/>
        </p:nvPicPr>
        <p:blipFill rotWithShape="1">
          <a:blip r:embed="rId4">
            <a:alphaModFix amt="41000"/>
            <a:extLst>
              <a:ext uri="{28A0092B-C50C-407E-A947-70E740481C1C}">
                <a14:useLocalDpi xmlns:a14="http://schemas.microsoft.com/office/drawing/2010/main" val="0"/>
              </a:ext>
            </a:extLst>
          </a:blip>
          <a:srcRect t="4395" b="40121"/>
          <a:stretch/>
        </p:blipFill>
        <p:spPr>
          <a:xfrm>
            <a:off x="16913476" y="1"/>
            <a:ext cx="7151323" cy="4311779"/>
          </a:xfrm>
          <a:prstGeom prst="rect">
            <a:avLst/>
          </a:prstGeom>
        </p:spPr>
      </p:pic>
      <p:sp>
        <p:nvSpPr>
          <p:cNvPr id="9" name="Rectangle 36"/>
          <p:cNvSpPr>
            <a:spLocks noChangeArrowheads="1"/>
          </p:cNvSpPr>
          <p:nvPr userDrawn="1"/>
        </p:nvSpPr>
        <p:spPr bwMode="auto">
          <a:xfrm>
            <a:off x="1" y="33942062"/>
            <a:ext cx="25199975" cy="2057677"/>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sz="2220" b="0" i="0" baseline="0">
              <a:solidFill>
                <a:schemeClr val="tx1"/>
              </a:solidFill>
              <a:latin typeface="Arial" charset="0"/>
              <a:ea typeface="Arial" charset="0"/>
            </a:endParaRPr>
          </a:p>
        </p:txBody>
      </p:sp>
      <p:pic>
        <p:nvPicPr>
          <p:cNvPr id="10" name="Picture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22739" y="34553182"/>
            <a:ext cx="10407676" cy="826997"/>
          </a:xfrm>
          <a:prstGeom prst="rect">
            <a:avLst/>
          </a:prstGeom>
        </p:spPr>
      </p:pic>
      <p:cxnSp>
        <p:nvCxnSpPr>
          <p:cNvPr id="11" name="Straight Connector 10"/>
          <p:cNvCxnSpPr/>
          <p:nvPr userDrawn="1"/>
        </p:nvCxnSpPr>
        <p:spPr>
          <a:xfrm>
            <a:off x="16707546" y="34292945"/>
            <a:ext cx="0" cy="1302623"/>
          </a:xfrm>
          <a:prstGeom prst="line">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99162"/>
      </p:ext>
    </p:extLst>
  </p:cSld>
  <p:clrMap bg1="lt1" tx1="dk1" bg2="lt2" tx2="dk2" accent1="accent1" accent2="accent2" accent3="accent3" accent4="accent4" accent5="accent5" accent6="accent6" hlink="hlink" folHlink="folHlink"/>
  <p:sldLayoutIdLst>
    <p:sldLayoutId id="2147483688" r:id="rId1"/>
    <p:sldLayoutId id="2147483689" r:id="rId2"/>
  </p:sldLayoutIdLst>
  <p:txStyles>
    <p:titleStyle>
      <a:lvl1pPr algn="l" defTabSz="933275" rtl="0" eaLnBrk="1" latinLnBrk="0" hangingPunct="1">
        <a:lnSpc>
          <a:spcPct val="90000"/>
        </a:lnSpc>
        <a:spcBef>
          <a:spcPct val="0"/>
        </a:spcBef>
        <a:buNone/>
        <a:defRPr sz="4491" kern="1200">
          <a:solidFill>
            <a:schemeClr val="tx1"/>
          </a:solidFill>
          <a:latin typeface="+mj-lt"/>
          <a:ea typeface="+mj-ea"/>
          <a:cs typeface="+mj-cs"/>
        </a:defRPr>
      </a:lvl1pPr>
    </p:titleStyle>
    <p:bodyStyle>
      <a:lvl1pPr marL="233318" indent="-233318" algn="l" defTabSz="933275" rtl="0" eaLnBrk="1" latinLnBrk="0" hangingPunct="1">
        <a:lnSpc>
          <a:spcPct val="90000"/>
        </a:lnSpc>
        <a:spcBef>
          <a:spcPts val="1020"/>
        </a:spcBef>
        <a:buFont typeface="Arial"/>
        <a:buChar char="•"/>
        <a:defRPr sz="2858" kern="1200">
          <a:solidFill>
            <a:schemeClr val="tx1"/>
          </a:solidFill>
          <a:latin typeface="+mn-lt"/>
          <a:ea typeface="+mn-ea"/>
          <a:cs typeface="+mn-cs"/>
        </a:defRPr>
      </a:lvl1pPr>
      <a:lvl2pPr marL="699956" indent="-233318" algn="l" defTabSz="933275" rtl="0" eaLnBrk="1" latinLnBrk="0" hangingPunct="1">
        <a:lnSpc>
          <a:spcPct val="90000"/>
        </a:lnSpc>
        <a:spcBef>
          <a:spcPts val="511"/>
        </a:spcBef>
        <a:buFont typeface="Arial"/>
        <a:buChar char="•"/>
        <a:defRPr sz="2450" kern="1200">
          <a:solidFill>
            <a:schemeClr val="tx1"/>
          </a:solidFill>
          <a:latin typeface="+mn-lt"/>
          <a:ea typeface="+mn-ea"/>
          <a:cs typeface="+mn-cs"/>
        </a:defRPr>
      </a:lvl2pPr>
      <a:lvl3pPr marL="1166593" indent="-233318" algn="l" defTabSz="933275" rtl="0" eaLnBrk="1" latinLnBrk="0" hangingPunct="1">
        <a:lnSpc>
          <a:spcPct val="90000"/>
        </a:lnSpc>
        <a:spcBef>
          <a:spcPts val="511"/>
        </a:spcBef>
        <a:buFont typeface="Arial"/>
        <a:buChar char="•"/>
        <a:defRPr sz="2042" kern="1200">
          <a:solidFill>
            <a:schemeClr val="tx1"/>
          </a:solidFill>
          <a:latin typeface="+mn-lt"/>
          <a:ea typeface="+mn-ea"/>
          <a:cs typeface="+mn-cs"/>
        </a:defRPr>
      </a:lvl3pPr>
      <a:lvl4pPr marL="1633230" indent="-233318" algn="l" defTabSz="933275" rtl="0" eaLnBrk="1" latinLnBrk="0" hangingPunct="1">
        <a:lnSpc>
          <a:spcPct val="90000"/>
        </a:lnSpc>
        <a:spcBef>
          <a:spcPts val="511"/>
        </a:spcBef>
        <a:buFont typeface="Arial"/>
        <a:buChar char="•"/>
        <a:defRPr sz="1837" kern="1200">
          <a:solidFill>
            <a:schemeClr val="tx1"/>
          </a:solidFill>
          <a:latin typeface="+mn-lt"/>
          <a:ea typeface="+mn-ea"/>
          <a:cs typeface="+mn-cs"/>
        </a:defRPr>
      </a:lvl4pPr>
      <a:lvl5pPr marL="2099867" indent="-233318" algn="l" defTabSz="933275" rtl="0" eaLnBrk="1" latinLnBrk="0" hangingPunct="1">
        <a:lnSpc>
          <a:spcPct val="90000"/>
        </a:lnSpc>
        <a:spcBef>
          <a:spcPts val="511"/>
        </a:spcBef>
        <a:buFont typeface="Arial"/>
        <a:buChar char="•"/>
        <a:defRPr sz="1837" kern="1200">
          <a:solidFill>
            <a:schemeClr val="tx1"/>
          </a:solidFill>
          <a:latin typeface="+mn-lt"/>
          <a:ea typeface="+mn-ea"/>
          <a:cs typeface="+mn-cs"/>
        </a:defRPr>
      </a:lvl5pPr>
      <a:lvl6pPr marL="2566504" indent="-233318" algn="l" defTabSz="933275" rtl="0" eaLnBrk="1" latinLnBrk="0" hangingPunct="1">
        <a:lnSpc>
          <a:spcPct val="90000"/>
        </a:lnSpc>
        <a:spcBef>
          <a:spcPts val="511"/>
        </a:spcBef>
        <a:buFont typeface="Arial"/>
        <a:buChar char="•"/>
        <a:defRPr sz="1837" kern="1200">
          <a:solidFill>
            <a:schemeClr val="tx1"/>
          </a:solidFill>
          <a:latin typeface="+mn-lt"/>
          <a:ea typeface="+mn-ea"/>
          <a:cs typeface="+mn-cs"/>
        </a:defRPr>
      </a:lvl6pPr>
      <a:lvl7pPr marL="3033141" indent="-233318" algn="l" defTabSz="933275" rtl="0" eaLnBrk="1" latinLnBrk="0" hangingPunct="1">
        <a:lnSpc>
          <a:spcPct val="90000"/>
        </a:lnSpc>
        <a:spcBef>
          <a:spcPts val="511"/>
        </a:spcBef>
        <a:buFont typeface="Arial"/>
        <a:buChar char="•"/>
        <a:defRPr sz="1837" kern="1200">
          <a:solidFill>
            <a:schemeClr val="tx1"/>
          </a:solidFill>
          <a:latin typeface="+mn-lt"/>
          <a:ea typeface="+mn-ea"/>
          <a:cs typeface="+mn-cs"/>
        </a:defRPr>
      </a:lvl7pPr>
      <a:lvl8pPr marL="3499779" indent="-233318" algn="l" defTabSz="933275" rtl="0" eaLnBrk="1" latinLnBrk="0" hangingPunct="1">
        <a:lnSpc>
          <a:spcPct val="90000"/>
        </a:lnSpc>
        <a:spcBef>
          <a:spcPts val="511"/>
        </a:spcBef>
        <a:buFont typeface="Arial"/>
        <a:buChar char="•"/>
        <a:defRPr sz="1837" kern="1200">
          <a:solidFill>
            <a:schemeClr val="tx1"/>
          </a:solidFill>
          <a:latin typeface="+mn-lt"/>
          <a:ea typeface="+mn-ea"/>
          <a:cs typeface="+mn-cs"/>
        </a:defRPr>
      </a:lvl8pPr>
      <a:lvl9pPr marL="3966415" indent="-233318" algn="l" defTabSz="933275" rtl="0" eaLnBrk="1" latinLnBrk="0" hangingPunct="1">
        <a:lnSpc>
          <a:spcPct val="90000"/>
        </a:lnSpc>
        <a:spcBef>
          <a:spcPts val="511"/>
        </a:spcBef>
        <a:buFont typeface="Arial"/>
        <a:buChar char="•"/>
        <a:defRPr sz="1837" kern="1200">
          <a:solidFill>
            <a:schemeClr val="tx1"/>
          </a:solidFill>
          <a:latin typeface="+mn-lt"/>
          <a:ea typeface="+mn-ea"/>
          <a:cs typeface="+mn-cs"/>
        </a:defRPr>
      </a:lvl9pPr>
    </p:bodyStyle>
    <p:otherStyle>
      <a:defPPr>
        <a:defRPr lang="en-US"/>
      </a:defPPr>
      <a:lvl1pPr marL="0" algn="l" defTabSz="933275" rtl="0" eaLnBrk="1" latinLnBrk="0" hangingPunct="1">
        <a:defRPr sz="1837" kern="1200">
          <a:solidFill>
            <a:schemeClr val="tx1"/>
          </a:solidFill>
          <a:latin typeface="+mn-lt"/>
          <a:ea typeface="+mn-ea"/>
          <a:cs typeface="+mn-cs"/>
        </a:defRPr>
      </a:lvl1pPr>
      <a:lvl2pPr marL="466637" algn="l" defTabSz="933275" rtl="0" eaLnBrk="1" latinLnBrk="0" hangingPunct="1">
        <a:defRPr sz="1837" kern="1200">
          <a:solidFill>
            <a:schemeClr val="tx1"/>
          </a:solidFill>
          <a:latin typeface="+mn-lt"/>
          <a:ea typeface="+mn-ea"/>
          <a:cs typeface="+mn-cs"/>
        </a:defRPr>
      </a:lvl2pPr>
      <a:lvl3pPr marL="933275" algn="l" defTabSz="933275" rtl="0" eaLnBrk="1" latinLnBrk="0" hangingPunct="1">
        <a:defRPr sz="1837" kern="1200">
          <a:solidFill>
            <a:schemeClr val="tx1"/>
          </a:solidFill>
          <a:latin typeface="+mn-lt"/>
          <a:ea typeface="+mn-ea"/>
          <a:cs typeface="+mn-cs"/>
        </a:defRPr>
      </a:lvl3pPr>
      <a:lvl4pPr marL="1399911" algn="l" defTabSz="933275" rtl="0" eaLnBrk="1" latinLnBrk="0" hangingPunct="1">
        <a:defRPr sz="1837" kern="1200">
          <a:solidFill>
            <a:schemeClr val="tx1"/>
          </a:solidFill>
          <a:latin typeface="+mn-lt"/>
          <a:ea typeface="+mn-ea"/>
          <a:cs typeface="+mn-cs"/>
        </a:defRPr>
      </a:lvl4pPr>
      <a:lvl5pPr marL="1866549" algn="l" defTabSz="933275" rtl="0" eaLnBrk="1" latinLnBrk="0" hangingPunct="1">
        <a:defRPr sz="1837" kern="1200">
          <a:solidFill>
            <a:schemeClr val="tx1"/>
          </a:solidFill>
          <a:latin typeface="+mn-lt"/>
          <a:ea typeface="+mn-ea"/>
          <a:cs typeface="+mn-cs"/>
        </a:defRPr>
      </a:lvl5pPr>
      <a:lvl6pPr marL="2333186" algn="l" defTabSz="933275" rtl="0" eaLnBrk="1" latinLnBrk="0" hangingPunct="1">
        <a:defRPr sz="1837" kern="1200">
          <a:solidFill>
            <a:schemeClr val="tx1"/>
          </a:solidFill>
          <a:latin typeface="+mn-lt"/>
          <a:ea typeface="+mn-ea"/>
          <a:cs typeface="+mn-cs"/>
        </a:defRPr>
      </a:lvl6pPr>
      <a:lvl7pPr marL="2799823" algn="l" defTabSz="933275" rtl="0" eaLnBrk="1" latinLnBrk="0" hangingPunct="1">
        <a:defRPr sz="1837" kern="1200">
          <a:solidFill>
            <a:schemeClr val="tx1"/>
          </a:solidFill>
          <a:latin typeface="+mn-lt"/>
          <a:ea typeface="+mn-ea"/>
          <a:cs typeface="+mn-cs"/>
        </a:defRPr>
      </a:lvl7pPr>
      <a:lvl8pPr marL="3266460" algn="l" defTabSz="933275" rtl="0" eaLnBrk="1" latinLnBrk="0" hangingPunct="1">
        <a:defRPr sz="1837" kern="1200">
          <a:solidFill>
            <a:schemeClr val="tx1"/>
          </a:solidFill>
          <a:latin typeface="+mn-lt"/>
          <a:ea typeface="+mn-ea"/>
          <a:cs typeface="+mn-cs"/>
        </a:defRPr>
      </a:lvl8pPr>
      <a:lvl9pPr marL="3733097" algn="l" defTabSz="933275" rtl="0" eaLnBrk="1" latinLnBrk="0" hangingPunct="1">
        <a:defRPr sz="183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52946F3A-D8FE-54BD-436A-FA67BAA062CD}"/>
              </a:ext>
            </a:extLst>
          </p:cNvPr>
          <p:cNvSpPr>
            <a:spLocks noGrp="1"/>
          </p:cNvSpPr>
          <p:nvPr>
            <p:ph type="title"/>
          </p:nvPr>
        </p:nvSpPr>
        <p:spPr>
          <a:xfrm>
            <a:off x="1732499" y="1916656"/>
            <a:ext cx="21734978" cy="6958285"/>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8EED31F7-2904-F2E3-1538-3C8BD784AF63}"/>
              </a:ext>
            </a:extLst>
          </p:cNvPr>
          <p:cNvSpPr>
            <a:spLocks noGrp="1"/>
          </p:cNvSpPr>
          <p:nvPr>
            <p:ph type="body" idx="1"/>
          </p:nvPr>
        </p:nvSpPr>
        <p:spPr>
          <a:xfrm>
            <a:off x="1732499" y="9583264"/>
            <a:ext cx="21734978" cy="2284150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F9DFDF9-ED14-225F-5545-A488965A8E15}"/>
              </a:ext>
            </a:extLst>
          </p:cNvPr>
          <p:cNvSpPr>
            <a:spLocks noGrp="1"/>
          </p:cNvSpPr>
          <p:nvPr>
            <p:ph type="dt" sz="half" idx="2"/>
          </p:nvPr>
        </p:nvSpPr>
        <p:spPr>
          <a:xfrm>
            <a:off x="1732498" y="33366426"/>
            <a:ext cx="5669994" cy="1916653"/>
          </a:xfrm>
          <a:prstGeom prst="rect">
            <a:avLst/>
          </a:prstGeom>
        </p:spPr>
        <p:txBody>
          <a:bodyPr vert="horz" lIns="91440" tIns="45720" rIns="91440" bIns="45720" rtlCol="0" anchor="ctr"/>
          <a:lstStyle>
            <a:lvl1pPr algn="l">
              <a:defRPr sz="2480">
                <a:solidFill>
                  <a:schemeClr val="tx1">
                    <a:tint val="75000"/>
                  </a:schemeClr>
                </a:solidFill>
              </a:defRPr>
            </a:lvl1pPr>
          </a:lstStyle>
          <a:p>
            <a:fld id="{758479E3-308D-4D16-851A-045F794E2E71}" type="datetimeFigureOut">
              <a:rPr lang="tr-TR" smtClean="0"/>
              <a:t>12.06.2022</a:t>
            </a:fld>
            <a:endParaRPr lang="tr-TR"/>
          </a:p>
        </p:txBody>
      </p:sp>
      <p:sp>
        <p:nvSpPr>
          <p:cNvPr id="5" name="Alt Bilgi Yer Tutucusu 4">
            <a:extLst>
              <a:ext uri="{FF2B5EF4-FFF2-40B4-BE49-F238E27FC236}">
                <a16:creationId xmlns:a16="http://schemas.microsoft.com/office/drawing/2014/main" id="{659CDFD3-580B-A440-E096-473664050F4B}"/>
              </a:ext>
            </a:extLst>
          </p:cNvPr>
          <p:cNvSpPr>
            <a:spLocks noGrp="1"/>
          </p:cNvSpPr>
          <p:nvPr>
            <p:ph type="ftr" sz="quarter" idx="3"/>
          </p:nvPr>
        </p:nvSpPr>
        <p:spPr>
          <a:xfrm>
            <a:off x="8347492" y="33366426"/>
            <a:ext cx="8504992" cy="1916653"/>
          </a:xfrm>
          <a:prstGeom prst="rect">
            <a:avLst/>
          </a:prstGeom>
        </p:spPr>
        <p:txBody>
          <a:bodyPr vert="horz" lIns="91440" tIns="45720" rIns="91440" bIns="45720" rtlCol="0" anchor="ctr"/>
          <a:lstStyle>
            <a:lvl1pPr algn="ctr">
              <a:defRPr sz="248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6C6675AA-5FA8-CB0F-1086-FAB67D7ED1FA}"/>
              </a:ext>
            </a:extLst>
          </p:cNvPr>
          <p:cNvSpPr>
            <a:spLocks noGrp="1"/>
          </p:cNvSpPr>
          <p:nvPr>
            <p:ph type="sldNum" sz="quarter" idx="4"/>
          </p:nvPr>
        </p:nvSpPr>
        <p:spPr>
          <a:xfrm>
            <a:off x="17797483" y="33366426"/>
            <a:ext cx="5669994" cy="1916653"/>
          </a:xfrm>
          <a:prstGeom prst="rect">
            <a:avLst/>
          </a:prstGeom>
        </p:spPr>
        <p:txBody>
          <a:bodyPr vert="horz" lIns="91440" tIns="45720" rIns="91440" bIns="45720" rtlCol="0" anchor="ctr"/>
          <a:lstStyle>
            <a:lvl1pPr algn="r">
              <a:defRPr sz="2480">
                <a:solidFill>
                  <a:schemeClr val="tx1">
                    <a:tint val="75000"/>
                  </a:schemeClr>
                </a:solidFill>
              </a:defRPr>
            </a:lvl1pPr>
          </a:lstStyle>
          <a:p>
            <a:fld id="{F7C8E448-E040-400B-BB99-47C04C82EC66}" type="slidenum">
              <a:rPr lang="tr-TR" smtClean="0"/>
              <a:t>‹#›</a:t>
            </a:fld>
            <a:endParaRPr lang="tr-TR"/>
          </a:p>
        </p:txBody>
      </p:sp>
      <p:sp>
        <p:nvSpPr>
          <p:cNvPr id="7" name="Rectangle 36">
            <a:extLst>
              <a:ext uri="{FF2B5EF4-FFF2-40B4-BE49-F238E27FC236}">
                <a16:creationId xmlns:a16="http://schemas.microsoft.com/office/drawing/2014/main" id="{58A4C5C6-CBA4-D31F-FE37-F0646780F32B}"/>
              </a:ext>
            </a:extLst>
          </p:cNvPr>
          <p:cNvSpPr>
            <a:spLocks noChangeArrowheads="1"/>
          </p:cNvSpPr>
          <p:nvPr userDrawn="1"/>
        </p:nvSpPr>
        <p:spPr bwMode="auto">
          <a:xfrm>
            <a:off x="1" y="0"/>
            <a:ext cx="25199975" cy="4499967"/>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sz="2220" b="0" i="0" baseline="0">
              <a:solidFill>
                <a:schemeClr val="tx1"/>
              </a:solidFill>
              <a:latin typeface="Arial" charset="0"/>
              <a:ea typeface="Arial" charset="0"/>
            </a:endParaRPr>
          </a:p>
        </p:txBody>
      </p:sp>
      <p:sp>
        <p:nvSpPr>
          <p:cNvPr id="8" name="Rectangle 4">
            <a:extLst>
              <a:ext uri="{FF2B5EF4-FFF2-40B4-BE49-F238E27FC236}">
                <a16:creationId xmlns:a16="http://schemas.microsoft.com/office/drawing/2014/main" id="{55386EED-0E6C-FF75-B0E6-F873EBFEA510}"/>
              </a:ext>
            </a:extLst>
          </p:cNvPr>
          <p:cNvSpPr/>
          <p:nvPr userDrawn="1"/>
        </p:nvSpPr>
        <p:spPr>
          <a:xfrm>
            <a:off x="1" y="4312469"/>
            <a:ext cx="25199975" cy="2142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26"/>
          </a:p>
        </p:txBody>
      </p:sp>
      <p:pic>
        <p:nvPicPr>
          <p:cNvPr id="9" name="Picture 6">
            <a:extLst>
              <a:ext uri="{FF2B5EF4-FFF2-40B4-BE49-F238E27FC236}">
                <a16:creationId xmlns:a16="http://schemas.microsoft.com/office/drawing/2014/main" id="{BA2B2994-3D52-1E79-D611-6E54365A81B3}"/>
              </a:ext>
            </a:extLst>
          </p:cNvPr>
          <p:cNvPicPr>
            <a:picLocks noChangeAspect="1"/>
          </p:cNvPicPr>
          <p:nvPr userDrawn="1"/>
        </p:nvPicPr>
        <p:blipFill rotWithShape="1">
          <a:blip r:embed="rId14">
            <a:alphaModFix amt="41000"/>
            <a:extLst>
              <a:ext uri="{28A0092B-C50C-407E-A947-70E740481C1C}">
                <a14:useLocalDpi xmlns:a14="http://schemas.microsoft.com/office/drawing/2010/main" val="0"/>
              </a:ext>
            </a:extLst>
          </a:blip>
          <a:srcRect t="4395" b="40121"/>
          <a:stretch/>
        </p:blipFill>
        <p:spPr>
          <a:xfrm>
            <a:off x="16913476" y="1"/>
            <a:ext cx="7151323" cy="4311779"/>
          </a:xfrm>
          <a:prstGeom prst="rect">
            <a:avLst/>
          </a:prstGeom>
        </p:spPr>
      </p:pic>
      <p:sp>
        <p:nvSpPr>
          <p:cNvPr id="10" name="Rectangle 36">
            <a:extLst>
              <a:ext uri="{FF2B5EF4-FFF2-40B4-BE49-F238E27FC236}">
                <a16:creationId xmlns:a16="http://schemas.microsoft.com/office/drawing/2014/main" id="{9AA1AF4F-2C1A-9A93-CE33-86146D0813BB}"/>
              </a:ext>
            </a:extLst>
          </p:cNvPr>
          <p:cNvSpPr>
            <a:spLocks noChangeArrowheads="1"/>
          </p:cNvSpPr>
          <p:nvPr userDrawn="1"/>
        </p:nvSpPr>
        <p:spPr bwMode="auto">
          <a:xfrm>
            <a:off x="1" y="33942062"/>
            <a:ext cx="25199975" cy="2057677"/>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sz="2220" b="0" i="0" baseline="0">
              <a:solidFill>
                <a:schemeClr val="tx1"/>
              </a:solidFill>
              <a:latin typeface="Arial" charset="0"/>
              <a:ea typeface="Arial" charset="0"/>
            </a:endParaRPr>
          </a:p>
        </p:txBody>
      </p:sp>
      <p:pic>
        <p:nvPicPr>
          <p:cNvPr id="11" name="Picture 9">
            <a:extLst>
              <a:ext uri="{FF2B5EF4-FFF2-40B4-BE49-F238E27FC236}">
                <a16:creationId xmlns:a16="http://schemas.microsoft.com/office/drawing/2014/main" id="{1615AAC1-1733-D92F-0EE3-29DF72E1D198}"/>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22739" y="34553182"/>
            <a:ext cx="10407676" cy="826997"/>
          </a:xfrm>
          <a:prstGeom prst="rect">
            <a:avLst/>
          </a:prstGeom>
        </p:spPr>
      </p:pic>
      <p:cxnSp>
        <p:nvCxnSpPr>
          <p:cNvPr id="12" name="Straight Connector 10">
            <a:extLst>
              <a:ext uri="{FF2B5EF4-FFF2-40B4-BE49-F238E27FC236}">
                <a16:creationId xmlns:a16="http://schemas.microsoft.com/office/drawing/2014/main" id="{E8CDFEB6-77DC-88C6-B53F-D93754E170DA}"/>
              </a:ext>
            </a:extLst>
          </p:cNvPr>
          <p:cNvCxnSpPr/>
          <p:nvPr userDrawn="1"/>
        </p:nvCxnSpPr>
        <p:spPr>
          <a:xfrm>
            <a:off x="16707546" y="34292945"/>
            <a:ext cx="0" cy="1302623"/>
          </a:xfrm>
          <a:prstGeom prst="line">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706109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Lst>
  <p:txStyles>
    <p:titleStyle>
      <a:lvl1pPr algn="l" defTabSz="1889973" rtl="0" eaLnBrk="1" latinLnBrk="0" hangingPunct="1">
        <a:lnSpc>
          <a:spcPct val="90000"/>
        </a:lnSpc>
        <a:spcBef>
          <a:spcPct val="0"/>
        </a:spcBef>
        <a:buNone/>
        <a:defRPr sz="9094" kern="1200">
          <a:solidFill>
            <a:schemeClr val="tx1"/>
          </a:solidFill>
          <a:latin typeface="+mj-lt"/>
          <a:ea typeface="+mj-ea"/>
          <a:cs typeface="+mj-cs"/>
        </a:defRPr>
      </a:lvl1pPr>
    </p:titleStyle>
    <p:bodyStyle>
      <a:lvl1pPr marL="472493" indent="-472493" algn="l" defTabSz="1889973" rtl="0" eaLnBrk="1" latinLnBrk="0" hangingPunct="1">
        <a:lnSpc>
          <a:spcPct val="90000"/>
        </a:lnSpc>
        <a:spcBef>
          <a:spcPts val="2067"/>
        </a:spcBef>
        <a:buFont typeface="Arial" panose="020B0604020202020204" pitchFamily="34" charset="0"/>
        <a:buChar char="•"/>
        <a:defRPr sz="5787" kern="1200">
          <a:solidFill>
            <a:schemeClr val="tx1"/>
          </a:solidFill>
          <a:latin typeface="+mn-lt"/>
          <a:ea typeface="+mn-ea"/>
          <a:cs typeface="+mn-cs"/>
        </a:defRPr>
      </a:lvl1pPr>
      <a:lvl2pPr marL="1417480" indent="-472493" algn="l" defTabSz="1889973" rtl="0" eaLnBrk="1" latinLnBrk="0" hangingPunct="1">
        <a:lnSpc>
          <a:spcPct val="90000"/>
        </a:lnSpc>
        <a:spcBef>
          <a:spcPts val="1033"/>
        </a:spcBef>
        <a:buFont typeface="Arial" panose="020B0604020202020204" pitchFamily="34" charset="0"/>
        <a:buChar char="•"/>
        <a:defRPr sz="4961" kern="1200">
          <a:solidFill>
            <a:schemeClr val="tx1"/>
          </a:solidFill>
          <a:latin typeface="+mn-lt"/>
          <a:ea typeface="+mn-ea"/>
          <a:cs typeface="+mn-cs"/>
        </a:defRPr>
      </a:lvl2pPr>
      <a:lvl3pPr marL="2362467" indent="-472493" algn="l" defTabSz="1889973" rtl="0" eaLnBrk="1" latinLnBrk="0" hangingPunct="1">
        <a:lnSpc>
          <a:spcPct val="90000"/>
        </a:lnSpc>
        <a:spcBef>
          <a:spcPts val="1033"/>
        </a:spcBef>
        <a:buFont typeface="Arial" panose="020B0604020202020204" pitchFamily="34" charset="0"/>
        <a:buChar char="•"/>
        <a:defRPr sz="4134" kern="1200">
          <a:solidFill>
            <a:schemeClr val="tx1"/>
          </a:solidFill>
          <a:latin typeface="+mn-lt"/>
          <a:ea typeface="+mn-ea"/>
          <a:cs typeface="+mn-cs"/>
        </a:defRPr>
      </a:lvl3pPr>
      <a:lvl4pPr marL="3307453" indent="-472493" algn="l" defTabSz="1889973" rtl="0" eaLnBrk="1" latinLnBrk="0" hangingPunct="1">
        <a:lnSpc>
          <a:spcPct val="90000"/>
        </a:lnSpc>
        <a:spcBef>
          <a:spcPts val="1033"/>
        </a:spcBef>
        <a:buFont typeface="Arial" panose="020B0604020202020204" pitchFamily="34" charset="0"/>
        <a:buChar char="•"/>
        <a:defRPr sz="3720" kern="1200">
          <a:solidFill>
            <a:schemeClr val="tx1"/>
          </a:solidFill>
          <a:latin typeface="+mn-lt"/>
          <a:ea typeface="+mn-ea"/>
          <a:cs typeface="+mn-cs"/>
        </a:defRPr>
      </a:lvl4pPr>
      <a:lvl5pPr marL="4252440" indent="-472493" algn="l" defTabSz="1889973" rtl="0" eaLnBrk="1" latinLnBrk="0" hangingPunct="1">
        <a:lnSpc>
          <a:spcPct val="90000"/>
        </a:lnSpc>
        <a:spcBef>
          <a:spcPts val="1033"/>
        </a:spcBef>
        <a:buFont typeface="Arial" panose="020B0604020202020204" pitchFamily="34" charset="0"/>
        <a:buChar char="•"/>
        <a:defRPr sz="3720" kern="1200">
          <a:solidFill>
            <a:schemeClr val="tx1"/>
          </a:solidFill>
          <a:latin typeface="+mn-lt"/>
          <a:ea typeface="+mn-ea"/>
          <a:cs typeface="+mn-cs"/>
        </a:defRPr>
      </a:lvl5pPr>
      <a:lvl6pPr marL="5197427" indent="-472493" algn="l" defTabSz="1889973" rtl="0" eaLnBrk="1" latinLnBrk="0" hangingPunct="1">
        <a:lnSpc>
          <a:spcPct val="90000"/>
        </a:lnSpc>
        <a:spcBef>
          <a:spcPts val="1033"/>
        </a:spcBef>
        <a:buFont typeface="Arial" panose="020B0604020202020204" pitchFamily="34" charset="0"/>
        <a:buChar char="•"/>
        <a:defRPr sz="3720" kern="1200">
          <a:solidFill>
            <a:schemeClr val="tx1"/>
          </a:solidFill>
          <a:latin typeface="+mn-lt"/>
          <a:ea typeface="+mn-ea"/>
          <a:cs typeface="+mn-cs"/>
        </a:defRPr>
      </a:lvl6pPr>
      <a:lvl7pPr marL="6142413" indent="-472493" algn="l" defTabSz="1889973" rtl="0" eaLnBrk="1" latinLnBrk="0" hangingPunct="1">
        <a:lnSpc>
          <a:spcPct val="90000"/>
        </a:lnSpc>
        <a:spcBef>
          <a:spcPts val="1033"/>
        </a:spcBef>
        <a:buFont typeface="Arial" panose="020B0604020202020204" pitchFamily="34" charset="0"/>
        <a:buChar char="•"/>
        <a:defRPr sz="3720" kern="1200">
          <a:solidFill>
            <a:schemeClr val="tx1"/>
          </a:solidFill>
          <a:latin typeface="+mn-lt"/>
          <a:ea typeface="+mn-ea"/>
          <a:cs typeface="+mn-cs"/>
        </a:defRPr>
      </a:lvl7pPr>
      <a:lvl8pPr marL="7087400" indent="-472493" algn="l" defTabSz="1889973" rtl="0" eaLnBrk="1" latinLnBrk="0" hangingPunct="1">
        <a:lnSpc>
          <a:spcPct val="90000"/>
        </a:lnSpc>
        <a:spcBef>
          <a:spcPts val="1033"/>
        </a:spcBef>
        <a:buFont typeface="Arial" panose="020B0604020202020204" pitchFamily="34" charset="0"/>
        <a:buChar char="•"/>
        <a:defRPr sz="3720" kern="1200">
          <a:solidFill>
            <a:schemeClr val="tx1"/>
          </a:solidFill>
          <a:latin typeface="+mn-lt"/>
          <a:ea typeface="+mn-ea"/>
          <a:cs typeface="+mn-cs"/>
        </a:defRPr>
      </a:lvl8pPr>
      <a:lvl9pPr marL="8032387" indent="-472493" algn="l" defTabSz="1889973" rtl="0" eaLnBrk="1" latinLnBrk="0" hangingPunct="1">
        <a:lnSpc>
          <a:spcPct val="90000"/>
        </a:lnSpc>
        <a:spcBef>
          <a:spcPts val="1033"/>
        </a:spcBef>
        <a:buFont typeface="Arial" panose="020B0604020202020204" pitchFamily="34" charset="0"/>
        <a:buChar char="•"/>
        <a:defRPr sz="3720" kern="1200">
          <a:solidFill>
            <a:schemeClr val="tx1"/>
          </a:solidFill>
          <a:latin typeface="+mn-lt"/>
          <a:ea typeface="+mn-ea"/>
          <a:cs typeface="+mn-cs"/>
        </a:defRPr>
      </a:lvl9pPr>
    </p:bodyStyle>
    <p:otherStyle>
      <a:defPPr>
        <a:defRPr lang="tr-TR"/>
      </a:defPPr>
      <a:lvl1pPr marL="0" algn="l" defTabSz="1889973" rtl="0" eaLnBrk="1" latinLnBrk="0" hangingPunct="1">
        <a:defRPr sz="3720" kern="1200">
          <a:solidFill>
            <a:schemeClr val="tx1"/>
          </a:solidFill>
          <a:latin typeface="+mn-lt"/>
          <a:ea typeface="+mn-ea"/>
          <a:cs typeface="+mn-cs"/>
        </a:defRPr>
      </a:lvl1pPr>
      <a:lvl2pPr marL="944987" algn="l" defTabSz="1889973" rtl="0" eaLnBrk="1" latinLnBrk="0" hangingPunct="1">
        <a:defRPr sz="3720" kern="1200">
          <a:solidFill>
            <a:schemeClr val="tx1"/>
          </a:solidFill>
          <a:latin typeface="+mn-lt"/>
          <a:ea typeface="+mn-ea"/>
          <a:cs typeface="+mn-cs"/>
        </a:defRPr>
      </a:lvl2pPr>
      <a:lvl3pPr marL="1889973" algn="l" defTabSz="1889973" rtl="0" eaLnBrk="1" latinLnBrk="0" hangingPunct="1">
        <a:defRPr sz="3720" kern="1200">
          <a:solidFill>
            <a:schemeClr val="tx1"/>
          </a:solidFill>
          <a:latin typeface="+mn-lt"/>
          <a:ea typeface="+mn-ea"/>
          <a:cs typeface="+mn-cs"/>
        </a:defRPr>
      </a:lvl3pPr>
      <a:lvl4pPr marL="2834960" algn="l" defTabSz="1889973" rtl="0" eaLnBrk="1" latinLnBrk="0" hangingPunct="1">
        <a:defRPr sz="3720" kern="1200">
          <a:solidFill>
            <a:schemeClr val="tx1"/>
          </a:solidFill>
          <a:latin typeface="+mn-lt"/>
          <a:ea typeface="+mn-ea"/>
          <a:cs typeface="+mn-cs"/>
        </a:defRPr>
      </a:lvl4pPr>
      <a:lvl5pPr marL="3779947" algn="l" defTabSz="1889973" rtl="0" eaLnBrk="1" latinLnBrk="0" hangingPunct="1">
        <a:defRPr sz="3720" kern="1200">
          <a:solidFill>
            <a:schemeClr val="tx1"/>
          </a:solidFill>
          <a:latin typeface="+mn-lt"/>
          <a:ea typeface="+mn-ea"/>
          <a:cs typeface="+mn-cs"/>
        </a:defRPr>
      </a:lvl5pPr>
      <a:lvl6pPr marL="4724933" algn="l" defTabSz="1889973" rtl="0" eaLnBrk="1" latinLnBrk="0" hangingPunct="1">
        <a:defRPr sz="3720" kern="1200">
          <a:solidFill>
            <a:schemeClr val="tx1"/>
          </a:solidFill>
          <a:latin typeface="+mn-lt"/>
          <a:ea typeface="+mn-ea"/>
          <a:cs typeface="+mn-cs"/>
        </a:defRPr>
      </a:lvl6pPr>
      <a:lvl7pPr marL="5669920" algn="l" defTabSz="1889973" rtl="0" eaLnBrk="1" latinLnBrk="0" hangingPunct="1">
        <a:defRPr sz="3720" kern="1200">
          <a:solidFill>
            <a:schemeClr val="tx1"/>
          </a:solidFill>
          <a:latin typeface="+mn-lt"/>
          <a:ea typeface="+mn-ea"/>
          <a:cs typeface="+mn-cs"/>
        </a:defRPr>
      </a:lvl7pPr>
      <a:lvl8pPr marL="6614907" algn="l" defTabSz="1889973" rtl="0" eaLnBrk="1" latinLnBrk="0" hangingPunct="1">
        <a:defRPr sz="3720" kern="1200">
          <a:solidFill>
            <a:schemeClr val="tx1"/>
          </a:solidFill>
          <a:latin typeface="+mn-lt"/>
          <a:ea typeface="+mn-ea"/>
          <a:cs typeface="+mn-cs"/>
        </a:defRPr>
      </a:lvl8pPr>
      <a:lvl9pPr marL="7559893" algn="l" defTabSz="1889973" rtl="0" eaLnBrk="1" latinLnBrk="0" hangingPunct="1">
        <a:defRPr sz="37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png"/><Relationship Id="rId7" Type="http://schemas.openxmlformats.org/officeDocument/2006/relationships/image" Target="../media/image7.emf"/><Relationship Id="rId2" Type="http://schemas.openxmlformats.org/officeDocument/2006/relationships/chart" Target="../charts/chart1.xml"/><Relationship Id="rId1" Type="http://schemas.openxmlformats.org/officeDocument/2006/relationships/slideLayout" Target="../slideLayouts/slideLayout14.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Introduction Textbox">
            <a:extLst>
              <a:ext uri="{FF2B5EF4-FFF2-40B4-BE49-F238E27FC236}">
                <a16:creationId xmlns:a16="http://schemas.microsoft.com/office/drawing/2014/main" id="{6CC485F0-7442-924B-A2B4-16DCD837442F}"/>
              </a:ext>
            </a:extLst>
          </p:cNvPr>
          <p:cNvSpPr txBox="1">
            <a:spLocks noChangeArrowheads="1"/>
          </p:cNvSpPr>
          <p:nvPr/>
        </p:nvSpPr>
        <p:spPr bwMode="auto">
          <a:xfrm>
            <a:off x="1127203" y="5255166"/>
            <a:ext cx="7066905" cy="5777287"/>
          </a:xfrm>
          <a:prstGeom prst="rect">
            <a:avLst/>
          </a:prstGeom>
          <a:no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3092"/>
              </a:lnSpc>
              <a:spcAft>
                <a:spcPts val="807"/>
              </a:spcAft>
            </a:pPr>
            <a:r>
              <a:rPr lang="tr-TR" sz="3368" b="1" dirty="0">
                <a:solidFill>
                  <a:srgbClr val="005BBB"/>
                </a:solidFill>
                <a:latin typeface="+mj-lt"/>
              </a:rPr>
              <a:t>Giriş</a:t>
            </a:r>
            <a:endParaRPr lang="en-US" sz="3368" b="1" dirty="0">
              <a:solidFill>
                <a:srgbClr val="005BBB"/>
              </a:solidFill>
              <a:latin typeface="+mj-lt"/>
            </a:endParaRPr>
          </a:p>
          <a:p>
            <a:pPr algn="just">
              <a:lnSpc>
                <a:spcPts val="4134"/>
              </a:lnSpc>
            </a:pPr>
            <a:r>
              <a:rPr lang="tr-TR" altLang="en-US" sz="2000" dirty="0" err="1">
                <a:latin typeface="Arial" charset="0"/>
                <a:ea typeface="Arial" charset="0"/>
              </a:rPr>
              <a:t>Biyometrik</a:t>
            </a:r>
            <a:r>
              <a:rPr lang="tr-TR" altLang="en-US" sz="2000" dirty="0">
                <a:latin typeface="Arial" charset="0"/>
                <a:ea typeface="Arial" charset="0"/>
              </a:rPr>
              <a:t>, kişileri tanımlamak için kullanılabilen biyolojik ölçümler veya fiziksel özelliklerdir. Avuç içi damar izi eşleştirmesi, parmak izi eşleştirmesi, retina taramaları </a:t>
            </a:r>
            <a:r>
              <a:rPr lang="tr-TR" altLang="en-US" sz="2000" dirty="0" err="1">
                <a:latin typeface="Arial" charset="0"/>
                <a:ea typeface="Arial" charset="0"/>
              </a:rPr>
              <a:t>biyometrik</a:t>
            </a:r>
            <a:r>
              <a:rPr lang="tr-TR" altLang="en-US" sz="2000" dirty="0">
                <a:latin typeface="Arial" charset="0"/>
                <a:ea typeface="Arial" charset="0"/>
              </a:rPr>
              <a:t> teknolojisi örnekleridir. Avuç içi damar izi diğer </a:t>
            </a:r>
            <a:r>
              <a:rPr lang="tr-TR" altLang="en-US" sz="2000" dirty="0" err="1">
                <a:latin typeface="Arial" charset="0"/>
                <a:ea typeface="Arial" charset="0"/>
              </a:rPr>
              <a:t>biyometrik</a:t>
            </a:r>
            <a:r>
              <a:rPr lang="tr-TR" altLang="en-US" sz="2000" dirty="0">
                <a:latin typeface="Arial" charset="0"/>
                <a:ea typeface="Arial" charset="0"/>
              </a:rPr>
              <a:t> teknolojiler ile karşılaştırıldığında, düşük</a:t>
            </a:r>
            <a:r>
              <a:rPr lang="en-US" altLang="en-US" sz="2000" dirty="0">
                <a:latin typeface="Arial" charset="0"/>
                <a:ea typeface="Arial" charset="0"/>
              </a:rPr>
              <a:t>, </a:t>
            </a:r>
            <a:r>
              <a:rPr lang="tr-TR" altLang="en-US" sz="2000" dirty="0">
                <a:latin typeface="Arial" charset="0"/>
                <a:ea typeface="Arial" charset="0"/>
              </a:rPr>
              <a:t>çözünürlük, düşük maliyet ve kararlı yapı özellikleri sayesinde önemli bir kişi tanımlayıcısı haline gelmektedir. Bu çalışmada, bölge çıkarımı, </a:t>
            </a:r>
            <a:r>
              <a:rPr lang="tr-TR" altLang="en-US" sz="2000" dirty="0" err="1">
                <a:latin typeface="Arial" charset="0"/>
                <a:ea typeface="Arial" charset="0"/>
              </a:rPr>
              <a:t>histogram</a:t>
            </a:r>
            <a:r>
              <a:rPr lang="tr-TR" altLang="en-US" sz="2000" dirty="0">
                <a:latin typeface="Arial" charset="0"/>
                <a:ea typeface="Arial" charset="0"/>
              </a:rPr>
              <a:t> eşitleme, </a:t>
            </a:r>
            <a:r>
              <a:rPr lang="tr-TR" altLang="en-US" sz="2000" dirty="0" err="1">
                <a:latin typeface="Arial" charset="0"/>
                <a:ea typeface="Arial" charset="0"/>
              </a:rPr>
              <a:t>eşikleme</a:t>
            </a:r>
            <a:r>
              <a:rPr lang="tr-TR" altLang="en-US" sz="2000" dirty="0">
                <a:latin typeface="Arial" charset="0"/>
                <a:ea typeface="Arial" charset="0"/>
              </a:rPr>
              <a:t> ve inceltme işlemleri ile modelin başarısı test edilmiş ve avuç içi damar izinden kişi tespiti yapılmıştır.</a:t>
            </a:r>
            <a:endParaRPr lang="en-US" altLang="en-US" sz="2000" dirty="0">
              <a:latin typeface="Arial" charset="0"/>
              <a:ea typeface="Arial" charset="0"/>
            </a:endParaRPr>
          </a:p>
        </p:txBody>
      </p:sp>
      <p:cxnSp>
        <p:nvCxnSpPr>
          <p:cNvPr id="12" name="Horizontal Section Divider" descr="Horizontal Divider">
            <a:extLst>
              <a:ext uri="{FF2B5EF4-FFF2-40B4-BE49-F238E27FC236}">
                <a16:creationId xmlns:a16="http://schemas.microsoft.com/office/drawing/2014/main" id="{FA9CD980-CAA8-B247-B623-40A39BE5BEF8}"/>
              </a:ext>
            </a:extLst>
          </p:cNvPr>
          <p:cNvCxnSpPr>
            <a:cxnSpLocks/>
          </p:cNvCxnSpPr>
          <p:nvPr/>
        </p:nvCxnSpPr>
        <p:spPr bwMode="auto">
          <a:xfrm>
            <a:off x="970132" y="11180372"/>
            <a:ext cx="6999993" cy="0"/>
          </a:xfrm>
          <a:prstGeom prst="line">
            <a:avLst/>
          </a:prstGeom>
          <a:noFill/>
          <a:ln w="25400" cap="flat" cmpd="sng" algn="ctr">
            <a:solidFill>
              <a:schemeClr val="tx1"/>
            </a:solidFill>
            <a:prstDash val="dash"/>
            <a:round/>
            <a:headEnd type="none" w="med" len="med"/>
            <a:tailEnd type="none" w="med" len="med"/>
          </a:ln>
          <a:effectLst/>
        </p:spPr>
      </p:cxnSp>
      <p:sp>
        <p:nvSpPr>
          <p:cNvPr id="13" name="Methods Textbox">
            <a:extLst>
              <a:ext uri="{FF2B5EF4-FFF2-40B4-BE49-F238E27FC236}">
                <a16:creationId xmlns:a16="http://schemas.microsoft.com/office/drawing/2014/main" id="{5FBBC0B6-D787-D945-A995-B5D5A9D0A98B}"/>
              </a:ext>
            </a:extLst>
          </p:cNvPr>
          <p:cNvSpPr txBox="1"/>
          <p:nvPr/>
        </p:nvSpPr>
        <p:spPr>
          <a:xfrm>
            <a:off x="1127204" y="11638224"/>
            <a:ext cx="7066904" cy="3680559"/>
          </a:xfrm>
          <a:prstGeom prst="rect">
            <a:avLst/>
          </a:prstGeom>
          <a:noFill/>
          <a:effectLst/>
        </p:spPr>
        <p:txBody>
          <a:bodyPr wrap="square">
            <a:spAutoFit/>
          </a:bodyPr>
          <a:lstStyle/>
          <a:p>
            <a:pPr>
              <a:lnSpc>
                <a:spcPts val="3092"/>
              </a:lnSpc>
              <a:spcAft>
                <a:spcPts val="807"/>
              </a:spcAft>
              <a:defRPr/>
            </a:pPr>
            <a:r>
              <a:rPr lang="en-US" sz="3368" b="1" dirty="0" err="1">
                <a:solidFill>
                  <a:srgbClr val="005BBB"/>
                </a:solidFill>
                <a:latin typeface="+mj-lt"/>
              </a:rPr>
              <a:t>Biyometriğe</a:t>
            </a:r>
            <a:r>
              <a:rPr lang="en-US" sz="3368" b="1" dirty="0">
                <a:solidFill>
                  <a:srgbClr val="005BBB"/>
                </a:solidFill>
                <a:latin typeface="+mj-lt"/>
              </a:rPr>
              <a:t> </a:t>
            </a:r>
            <a:r>
              <a:rPr lang="tr-TR" sz="3368" b="1" dirty="0">
                <a:solidFill>
                  <a:srgbClr val="005BBB"/>
                </a:solidFill>
                <a:latin typeface="+mj-lt"/>
              </a:rPr>
              <a:t>Dayalı</a:t>
            </a:r>
            <a:r>
              <a:rPr lang="en-US" sz="3368" b="1" dirty="0">
                <a:solidFill>
                  <a:srgbClr val="005BBB"/>
                </a:solidFill>
                <a:latin typeface="+mj-lt"/>
              </a:rPr>
              <a:t> </a:t>
            </a:r>
            <a:r>
              <a:rPr lang="tr-TR" sz="3368" b="1" dirty="0">
                <a:solidFill>
                  <a:srgbClr val="005BBB"/>
                </a:solidFill>
                <a:latin typeface="+mj-lt"/>
              </a:rPr>
              <a:t>Genel</a:t>
            </a:r>
            <a:r>
              <a:rPr lang="en-US" sz="3368" b="1" dirty="0">
                <a:solidFill>
                  <a:srgbClr val="005BBB"/>
                </a:solidFill>
                <a:latin typeface="+mj-lt"/>
              </a:rPr>
              <a:t> </a:t>
            </a:r>
            <a:r>
              <a:rPr lang="tr-TR" sz="3368" b="1" dirty="0">
                <a:solidFill>
                  <a:srgbClr val="005BBB"/>
                </a:solidFill>
                <a:latin typeface="+mj-lt"/>
              </a:rPr>
              <a:t>Sistem</a:t>
            </a:r>
            <a:endParaRPr lang="en-US" sz="3368" b="1" dirty="0">
              <a:solidFill>
                <a:srgbClr val="005BBB"/>
              </a:solidFill>
              <a:latin typeface="+mj-lt"/>
            </a:endParaRPr>
          </a:p>
          <a:p>
            <a:pPr algn="just">
              <a:lnSpc>
                <a:spcPts val="3521"/>
              </a:lnSpc>
              <a:spcAft>
                <a:spcPts val="766"/>
              </a:spcAft>
              <a:defRPr/>
            </a:pPr>
            <a:r>
              <a:rPr lang="tr-TR" sz="2000" dirty="0">
                <a:latin typeface="Arial" charset="0"/>
                <a:ea typeface="Arial" charset="0"/>
                <a:cs typeface="Arial" charset="0"/>
              </a:rPr>
              <a:t>Aşağıdaki şekilde genel bir </a:t>
            </a:r>
            <a:r>
              <a:rPr lang="tr-TR" sz="2000" dirty="0" err="1">
                <a:latin typeface="Arial" charset="0"/>
                <a:ea typeface="Arial" charset="0"/>
                <a:cs typeface="Arial" charset="0"/>
              </a:rPr>
              <a:t>biyometrik</a:t>
            </a:r>
            <a:r>
              <a:rPr lang="tr-TR" sz="2000" dirty="0">
                <a:latin typeface="Arial" charset="0"/>
                <a:ea typeface="Arial" charset="0"/>
                <a:cs typeface="Arial" charset="0"/>
              </a:rPr>
              <a:t> tanımlama sistemi görüntüsü mevcuttur. Veri tabanı, sisteme eklenen kullanıcıların </a:t>
            </a:r>
            <a:r>
              <a:rPr lang="tr-TR" sz="2000" dirty="0" err="1">
                <a:latin typeface="Arial" charset="0"/>
                <a:ea typeface="Arial" charset="0"/>
                <a:cs typeface="Arial" charset="0"/>
              </a:rPr>
              <a:t>biyometrik</a:t>
            </a:r>
            <a:r>
              <a:rPr lang="tr-TR" sz="2000" dirty="0">
                <a:latin typeface="Arial" charset="0"/>
                <a:ea typeface="Arial" charset="0"/>
                <a:cs typeface="Arial" charset="0"/>
              </a:rPr>
              <a:t> </a:t>
            </a:r>
            <a:r>
              <a:rPr lang="tr-TR" sz="2000" dirty="0" err="1">
                <a:latin typeface="Arial" charset="0"/>
                <a:ea typeface="Arial" charset="0"/>
                <a:cs typeface="Arial" charset="0"/>
              </a:rPr>
              <a:t>verilerinini</a:t>
            </a:r>
            <a:r>
              <a:rPr lang="tr-TR" sz="2000" dirty="0">
                <a:latin typeface="Arial" charset="0"/>
                <a:ea typeface="Arial" charset="0"/>
                <a:cs typeface="Arial" charset="0"/>
              </a:rPr>
              <a:t> kaydedilmesidir. Veri toplamadan sonraki aşama, </a:t>
            </a:r>
            <a:r>
              <a:rPr lang="tr-TR" sz="2000" dirty="0" err="1">
                <a:latin typeface="Arial" charset="0"/>
                <a:ea typeface="Arial" charset="0"/>
                <a:cs typeface="Arial" charset="0"/>
              </a:rPr>
              <a:t>biyometrik</a:t>
            </a:r>
            <a:r>
              <a:rPr lang="tr-TR" sz="2000" dirty="0">
                <a:latin typeface="Arial" charset="0"/>
                <a:ea typeface="Arial" charset="0"/>
                <a:cs typeface="Arial" charset="0"/>
              </a:rPr>
              <a:t> verilerinin sisteme sayısal olarak aktardığı iletimdir. Ardından iletilen veri, ait olduğu </a:t>
            </a:r>
            <a:r>
              <a:rPr lang="tr-TR" sz="2000" dirty="0" err="1">
                <a:latin typeface="Arial" charset="0"/>
                <a:ea typeface="Arial" charset="0"/>
                <a:cs typeface="Arial" charset="0"/>
              </a:rPr>
              <a:t>biyometri</a:t>
            </a:r>
            <a:r>
              <a:rPr lang="tr-TR" sz="2000" dirty="0">
                <a:latin typeface="Arial" charset="0"/>
                <a:ea typeface="Arial" charset="0"/>
                <a:cs typeface="Arial" charset="0"/>
              </a:rPr>
              <a:t> türüne göre işlenip bazı sinyal işleme teknikleri kullanılarak öz niteliklere</a:t>
            </a:r>
            <a:r>
              <a:rPr lang="en-US" sz="2000" dirty="0">
                <a:latin typeface="Arial" charset="0"/>
                <a:ea typeface="Arial" charset="0"/>
                <a:cs typeface="Arial" charset="0"/>
              </a:rPr>
              <a:t> </a:t>
            </a:r>
            <a:r>
              <a:rPr lang="tr-TR" sz="2000" dirty="0">
                <a:latin typeface="Arial" charset="0"/>
                <a:ea typeface="Arial" charset="0"/>
                <a:cs typeface="Arial" charset="0"/>
              </a:rPr>
              <a:t>indirgenmektedir.</a:t>
            </a:r>
            <a:endParaRPr lang="en-US" sz="2000" dirty="0">
              <a:latin typeface="Arial" charset="0"/>
              <a:ea typeface="Arial" charset="0"/>
              <a:cs typeface="Arial" charset="0"/>
            </a:endParaRPr>
          </a:p>
        </p:txBody>
      </p:sp>
      <p:sp>
        <p:nvSpPr>
          <p:cNvPr id="15" name="Data Analysis Textbox">
            <a:extLst>
              <a:ext uri="{FF2B5EF4-FFF2-40B4-BE49-F238E27FC236}">
                <a16:creationId xmlns:a16="http://schemas.microsoft.com/office/drawing/2014/main" id="{D2D38290-E5F3-D246-A2F5-6C432990F86D}"/>
              </a:ext>
            </a:extLst>
          </p:cNvPr>
          <p:cNvSpPr txBox="1"/>
          <p:nvPr/>
        </p:nvSpPr>
        <p:spPr>
          <a:xfrm>
            <a:off x="9228718" y="16022491"/>
            <a:ext cx="7066800" cy="6476196"/>
          </a:xfrm>
          <a:prstGeom prst="rect">
            <a:avLst/>
          </a:prstGeom>
          <a:noFill/>
          <a:effectLst/>
        </p:spPr>
        <p:txBody>
          <a:bodyPr wrap="square">
            <a:spAutoFit/>
          </a:bodyPr>
          <a:lstStyle/>
          <a:p>
            <a:pPr>
              <a:lnSpc>
                <a:spcPts val="3092"/>
              </a:lnSpc>
              <a:spcAft>
                <a:spcPts val="807"/>
              </a:spcAft>
              <a:defRPr/>
            </a:pPr>
            <a:r>
              <a:rPr lang="tr-TR" sz="3368" b="1" dirty="0" err="1">
                <a:solidFill>
                  <a:srgbClr val="005BBB"/>
                </a:solidFill>
                <a:latin typeface="+mj-lt"/>
              </a:rPr>
              <a:t>Evrişimli</a:t>
            </a:r>
            <a:r>
              <a:rPr lang="tr-TR" sz="3368" b="1" dirty="0">
                <a:solidFill>
                  <a:srgbClr val="005BBB"/>
                </a:solidFill>
                <a:latin typeface="+mj-lt"/>
              </a:rPr>
              <a:t> Sinir Ağları Hakkında</a:t>
            </a:r>
            <a:endParaRPr lang="en-US" sz="3368" b="1" dirty="0">
              <a:solidFill>
                <a:srgbClr val="005BBB"/>
              </a:solidFill>
              <a:latin typeface="+mj-lt"/>
            </a:endParaRPr>
          </a:p>
          <a:p>
            <a:pPr algn="just">
              <a:lnSpc>
                <a:spcPts val="3521"/>
              </a:lnSpc>
              <a:spcAft>
                <a:spcPts val="766"/>
              </a:spcAft>
              <a:defRPr/>
            </a:pPr>
            <a:r>
              <a:rPr lang="tr-TR" sz="2000" dirty="0" err="1">
                <a:latin typeface="Arial" charset="0"/>
                <a:ea typeface="Arial" charset="0"/>
                <a:cs typeface="Arial" charset="0"/>
              </a:rPr>
              <a:t>Evrişimli</a:t>
            </a:r>
            <a:r>
              <a:rPr lang="tr-TR" sz="2000" dirty="0">
                <a:latin typeface="Arial" charset="0"/>
                <a:ea typeface="Arial" charset="0"/>
                <a:cs typeface="Arial" charset="0"/>
              </a:rPr>
              <a:t> Sinir Ağları, öğrenebilir ağırlık ve yanlılığa sahip nöronlardan oluşan sıradan sinir ağlarına çok benzemektedir. Her nöron bazı girdileri alıp bir nokta ürünü yaparak isteğe bağlı olarak doğrusal olmayan bir şekilde ilerler. Tüm ağ tek bir ayırt edilebilir işlevi ifade ederek son katman  (tamamen bağlı) üzerinde bir kayıp fonksiyonuna (</a:t>
            </a:r>
            <a:r>
              <a:rPr lang="tr-TR" sz="2000" dirty="0" err="1">
                <a:latin typeface="Arial" charset="0"/>
                <a:ea typeface="Arial" charset="0"/>
                <a:cs typeface="Arial" charset="0"/>
              </a:rPr>
              <a:t>örn</a:t>
            </a:r>
            <a:r>
              <a:rPr lang="tr-TR" sz="2000" dirty="0">
                <a:latin typeface="Arial" charset="0"/>
                <a:ea typeface="Arial" charset="0"/>
                <a:cs typeface="Arial" charset="0"/>
              </a:rPr>
              <a:t>. SVM / </a:t>
            </a:r>
            <a:r>
              <a:rPr lang="tr-TR" sz="2000" dirty="0" err="1">
                <a:latin typeface="Arial" charset="0"/>
                <a:ea typeface="Arial" charset="0"/>
                <a:cs typeface="Arial" charset="0"/>
              </a:rPr>
              <a:t>SoftMax</a:t>
            </a:r>
            <a:r>
              <a:rPr lang="tr-TR" sz="2000" dirty="0">
                <a:latin typeface="Arial" charset="0"/>
                <a:ea typeface="Arial" charset="0"/>
                <a:cs typeface="Arial" charset="0"/>
              </a:rPr>
              <a:t>) sahip olup düzenli </a:t>
            </a:r>
            <a:r>
              <a:rPr lang="tr-TR" sz="2000" dirty="0" err="1">
                <a:latin typeface="Arial" charset="0"/>
                <a:ea typeface="Arial" charset="0"/>
                <a:cs typeface="Arial" charset="0"/>
              </a:rPr>
              <a:t>Nöral</a:t>
            </a:r>
            <a:r>
              <a:rPr lang="tr-TR" sz="2000" dirty="0">
                <a:latin typeface="Arial" charset="0"/>
                <a:ea typeface="Arial" charset="0"/>
                <a:cs typeface="Arial" charset="0"/>
              </a:rPr>
              <a:t> Ağları öğrenmek için geliştirilen tüm ipuçları ve püf noktalarını ifade eder. </a:t>
            </a:r>
          </a:p>
          <a:p>
            <a:pPr algn="just">
              <a:lnSpc>
                <a:spcPts val="3521"/>
              </a:lnSpc>
              <a:spcAft>
                <a:spcPts val="766"/>
              </a:spcAft>
              <a:defRPr/>
            </a:pPr>
            <a:r>
              <a:rPr lang="tr-TR" sz="2000" dirty="0" err="1">
                <a:latin typeface="Arial" charset="0"/>
                <a:ea typeface="Arial" charset="0"/>
                <a:cs typeface="Arial" charset="0"/>
              </a:rPr>
              <a:t>ConvNet</a:t>
            </a:r>
            <a:r>
              <a:rPr lang="tr-TR" sz="2000" dirty="0">
                <a:latin typeface="Arial" charset="0"/>
                <a:ea typeface="Arial" charset="0"/>
                <a:cs typeface="Arial" charset="0"/>
              </a:rPr>
              <a:t> mimarileri girdilerin ve görüntülerin olduğu bir mimariye belirli özellikleri kodlayabilmeyi sağlayan açık bir varsayımdır.</a:t>
            </a:r>
            <a:r>
              <a:rPr lang="en-US" sz="2000" dirty="0">
                <a:latin typeface="Arial" charset="0"/>
                <a:ea typeface="Arial" charset="0"/>
                <a:cs typeface="Arial" charset="0"/>
              </a:rPr>
              <a:t> </a:t>
            </a:r>
            <a:r>
              <a:rPr lang="tr-TR" sz="2000" dirty="0">
                <a:latin typeface="Arial" charset="0"/>
                <a:ea typeface="Arial" charset="0"/>
                <a:cs typeface="Arial" charset="0"/>
              </a:rPr>
              <a:t>Bu varsayım daha sonra yapılacak işlevleri daha verimli hale  getirerek ağdaki parametrelerinin miktarını büyük ölçüde </a:t>
            </a:r>
            <a:r>
              <a:rPr lang="tr-TR" sz="2000">
                <a:latin typeface="Arial" charset="0"/>
                <a:ea typeface="Arial" charset="0"/>
                <a:cs typeface="Arial" charset="0"/>
              </a:rPr>
              <a:t>azaltır.</a:t>
            </a:r>
            <a:endParaRPr lang="en-US" sz="2000" dirty="0">
              <a:latin typeface="Arial" charset="0"/>
              <a:ea typeface="Arial" charset="0"/>
              <a:cs typeface="Arial" charset="0"/>
            </a:endParaRPr>
          </a:p>
        </p:txBody>
      </p:sp>
      <p:graphicFrame>
        <p:nvGraphicFramePr>
          <p:cNvPr id="17" name="Chart A" descr="Chart A">
            <a:extLst>
              <a:ext uri="{FF2B5EF4-FFF2-40B4-BE49-F238E27FC236}">
                <a16:creationId xmlns:a16="http://schemas.microsoft.com/office/drawing/2014/main" id="{057A6000-0AF2-8941-B9EA-B274C2074073}"/>
              </a:ext>
            </a:extLst>
          </p:cNvPr>
          <p:cNvGraphicFramePr>
            <a:graphicFrameLocks/>
          </p:cNvGraphicFramePr>
          <p:nvPr>
            <p:extLst>
              <p:ext uri="{D42A27DB-BD31-4B8C-83A1-F6EECF244321}">
                <p14:modId xmlns:p14="http://schemas.microsoft.com/office/powerpoint/2010/main" val="2664880113"/>
              </p:ext>
            </p:extLst>
          </p:nvPr>
        </p:nvGraphicFramePr>
        <p:xfrm>
          <a:off x="1127204" y="29388360"/>
          <a:ext cx="7066903" cy="3830750"/>
        </p:xfrm>
        <a:graphic>
          <a:graphicData uri="http://schemas.openxmlformats.org/drawingml/2006/chart">
            <c:chart xmlns:c="http://schemas.openxmlformats.org/drawingml/2006/chart" xmlns:r="http://schemas.openxmlformats.org/officeDocument/2006/relationships" r:id="rId2"/>
          </a:graphicData>
        </a:graphic>
      </p:graphicFrame>
      <p:cxnSp>
        <p:nvCxnSpPr>
          <p:cNvPr id="81" name="Horizontal Section Divider" descr="Horizontal Divider">
            <a:extLst>
              <a:ext uri="{FF2B5EF4-FFF2-40B4-BE49-F238E27FC236}">
                <a16:creationId xmlns:a16="http://schemas.microsoft.com/office/drawing/2014/main" id="{01EF8704-8BB0-7146-93E1-EA97C4029BE3}"/>
              </a:ext>
            </a:extLst>
          </p:cNvPr>
          <p:cNvCxnSpPr>
            <a:cxnSpLocks/>
          </p:cNvCxnSpPr>
          <p:nvPr/>
        </p:nvCxnSpPr>
        <p:spPr bwMode="auto">
          <a:xfrm>
            <a:off x="9131495" y="15553570"/>
            <a:ext cx="6999993" cy="0"/>
          </a:xfrm>
          <a:prstGeom prst="line">
            <a:avLst/>
          </a:prstGeom>
          <a:noFill/>
          <a:ln w="25400" cap="flat" cmpd="sng" algn="ctr">
            <a:solidFill>
              <a:schemeClr val="tx1"/>
            </a:solidFill>
            <a:prstDash val="dash"/>
            <a:round/>
            <a:headEnd type="none" w="med" len="med"/>
            <a:tailEnd type="none" w="med" len="med"/>
          </a:ln>
          <a:effectLst/>
        </p:spPr>
      </p:cxnSp>
      <p:sp>
        <p:nvSpPr>
          <p:cNvPr id="6" name="Dikdörtgen 5">
            <a:extLst>
              <a:ext uri="{FF2B5EF4-FFF2-40B4-BE49-F238E27FC236}">
                <a16:creationId xmlns:a16="http://schemas.microsoft.com/office/drawing/2014/main" id="{F5739A23-8B95-CAE6-B077-FF6E8117EA3E}"/>
              </a:ext>
            </a:extLst>
          </p:cNvPr>
          <p:cNvSpPr/>
          <p:nvPr/>
        </p:nvSpPr>
        <p:spPr>
          <a:xfrm>
            <a:off x="0" y="0"/>
            <a:ext cx="25199975" cy="4306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028" name="Picture 4">
            <a:extLst>
              <a:ext uri="{FF2B5EF4-FFF2-40B4-BE49-F238E27FC236}">
                <a16:creationId xmlns:a16="http://schemas.microsoft.com/office/drawing/2014/main" id="{8C8B69D9-7139-6FEA-62B0-5283685CCB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28910" y="228836"/>
            <a:ext cx="3646282" cy="3646282"/>
          </a:xfrm>
          <a:prstGeom prst="rect">
            <a:avLst/>
          </a:prstGeom>
          <a:noFill/>
          <a:extLst>
            <a:ext uri="{909E8E84-426E-40DD-AFC4-6F175D3DCCD1}">
              <a14:hiddenFill xmlns:a14="http://schemas.microsoft.com/office/drawing/2010/main">
                <a:solidFill>
                  <a:srgbClr val="FFFFFF"/>
                </a:solidFill>
              </a14:hiddenFill>
            </a:ext>
          </a:extLst>
        </p:spPr>
      </p:pic>
      <p:sp>
        <p:nvSpPr>
          <p:cNvPr id="162" name="Poster Title">
            <a:extLst>
              <a:ext uri="{FF2B5EF4-FFF2-40B4-BE49-F238E27FC236}">
                <a16:creationId xmlns:a16="http://schemas.microsoft.com/office/drawing/2014/main" id="{122F9996-072B-864B-B6D4-4A5589C42C97}"/>
              </a:ext>
            </a:extLst>
          </p:cNvPr>
          <p:cNvSpPr>
            <a:spLocks noChangeArrowheads="1"/>
          </p:cNvSpPr>
          <p:nvPr/>
        </p:nvSpPr>
        <p:spPr bwMode="auto">
          <a:xfrm>
            <a:off x="724305" y="431071"/>
            <a:ext cx="16178620" cy="3332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849" tIns="34919" rIns="69849" bIns="34919">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defRPr/>
            </a:pPr>
            <a:r>
              <a:rPr lang="en-US" altLang="en-US" sz="6600" dirty="0">
                <a:solidFill>
                  <a:srgbClr val="FFFFFF"/>
                </a:solidFill>
                <a:latin typeface="+mn-lt"/>
                <a:ea typeface="Arial" charset="0"/>
              </a:rPr>
              <a:t>AVUÇ İÇİ DAMAR İZİ İLE BİYOMETRİK </a:t>
            </a:r>
            <a:br>
              <a:rPr lang="en-US" altLang="en-US" sz="6600" dirty="0">
                <a:solidFill>
                  <a:srgbClr val="FFFFFF"/>
                </a:solidFill>
                <a:latin typeface="+mn-lt"/>
                <a:ea typeface="Arial" charset="0"/>
              </a:rPr>
            </a:br>
            <a:r>
              <a:rPr lang="en-US" altLang="en-US" sz="6600" dirty="0">
                <a:solidFill>
                  <a:srgbClr val="FFFFFF"/>
                </a:solidFill>
                <a:latin typeface="+mn-lt"/>
                <a:ea typeface="Arial" charset="0"/>
              </a:rPr>
              <a:t>İNCELEMELER VE KİŞİ TESPİTİ</a:t>
            </a:r>
            <a:br>
              <a:rPr lang="en-US" altLang="en-US" sz="6600" dirty="0">
                <a:solidFill>
                  <a:srgbClr val="FFFFFF"/>
                </a:solidFill>
                <a:latin typeface="+mn-lt"/>
                <a:ea typeface="Arial" charset="0"/>
              </a:rPr>
            </a:br>
            <a:r>
              <a:rPr lang="tr-TR" altLang="en-US" sz="4000" dirty="0">
                <a:solidFill>
                  <a:srgbClr val="FFFFFF"/>
                </a:solidFill>
                <a:latin typeface="+mn-lt"/>
                <a:ea typeface="Arial" charset="0"/>
              </a:rPr>
              <a:t>UĞUR AKDENİZ</a:t>
            </a:r>
            <a:br>
              <a:rPr lang="en-US" altLang="en-US" sz="4000" dirty="0">
                <a:solidFill>
                  <a:srgbClr val="FFFFFF"/>
                </a:solidFill>
                <a:latin typeface="+mn-lt"/>
                <a:ea typeface="Arial" charset="0"/>
              </a:rPr>
            </a:br>
            <a:r>
              <a:rPr lang="tr-TR" altLang="en-US" sz="4000" dirty="0">
                <a:solidFill>
                  <a:srgbClr val="FFFFFF"/>
                </a:solidFill>
                <a:latin typeface="+mn-lt"/>
                <a:ea typeface="Arial" charset="0"/>
              </a:rPr>
              <a:t>KIRŞEHİR</a:t>
            </a:r>
            <a:r>
              <a:rPr lang="en-US" altLang="en-US" sz="4000" dirty="0">
                <a:solidFill>
                  <a:srgbClr val="FFFFFF"/>
                </a:solidFill>
                <a:latin typeface="+mn-lt"/>
                <a:ea typeface="Arial" charset="0"/>
              </a:rPr>
              <a:t> </a:t>
            </a:r>
            <a:r>
              <a:rPr lang="tr-TR" altLang="en-US" sz="4000" dirty="0">
                <a:solidFill>
                  <a:srgbClr val="FFFFFF"/>
                </a:solidFill>
                <a:latin typeface="+mn-lt"/>
                <a:ea typeface="Arial" charset="0"/>
              </a:rPr>
              <a:t>AHİ EVRAN ÜNİVERSİTESİ BİLGİSAYAR MÜHENDİSLİĞİ BÖLÜMÜ</a:t>
            </a:r>
            <a:endParaRPr lang="en-US" altLang="en-US" sz="4000" dirty="0">
              <a:solidFill>
                <a:srgbClr val="FFFFFF"/>
              </a:solidFill>
              <a:latin typeface="+mn-lt"/>
              <a:ea typeface="Arial" charset="0"/>
            </a:endParaRPr>
          </a:p>
        </p:txBody>
      </p:sp>
      <p:pic>
        <p:nvPicPr>
          <p:cNvPr id="89" name="Resim 88">
            <a:extLst>
              <a:ext uri="{FF2B5EF4-FFF2-40B4-BE49-F238E27FC236}">
                <a16:creationId xmlns:a16="http://schemas.microsoft.com/office/drawing/2014/main" id="{81DA5471-96AB-ED30-9B9A-CDEB4C812286}"/>
              </a:ext>
            </a:extLst>
          </p:cNvPr>
          <p:cNvPicPr>
            <a:picLocks noChangeAspect="1"/>
          </p:cNvPicPr>
          <p:nvPr/>
        </p:nvPicPr>
        <p:blipFill>
          <a:blip r:embed="rId4"/>
          <a:stretch>
            <a:fillRect/>
          </a:stretch>
        </p:blipFill>
        <p:spPr>
          <a:xfrm>
            <a:off x="1242015" y="15854170"/>
            <a:ext cx="6952093" cy="2579097"/>
          </a:xfrm>
          <a:prstGeom prst="rect">
            <a:avLst/>
          </a:prstGeom>
        </p:spPr>
      </p:pic>
      <p:sp>
        <p:nvSpPr>
          <p:cNvPr id="90" name="Methods Textbox">
            <a:extLst>
              <a:ext uri="{FF2B5EF4-FFF2-40B4-BE49-F238E27FC236}">
                <a16:creationId xmlns:a16="http://schemas.microsoft.com/office/drawing/2014/main" id="{0715E7BD-FD7D-CBC7-359D-3780D1F29F0F}"/>
              </a:ext>
            </a:extLst>
          </p:cNvPr>
          <p:cNvSpPr txBox="1"/>
          <p:nvPr/>
        </p:nvSpPr>
        <p:spPr>
          <a:xfrm>
            <a:off x="1127203" y="18577672"/>
            <a:ext cx="7066904" cy="3180422"/>
          </a:xfrm>
          <a:prstGeom prst="rect">
            <a:avLst/>
          </a:prstGeom>
          <a:noFill/>
          <a:effectLst/>
        </p:spPr>
        <p:txBody>
          <a:bodyPr wrap="square">
            <a:spAutoFit/>
          </a:bodyPr>
          <a:lstStyle/>
          <a:p>
            <a:pPr algn="just">
              <a:lnSpc>
                <a:spcPts val="3521"/>
              </a:lnSpc>
              <a:spcAft>
                <a:spcPts val="766"/>
              </a:spcAft>
              <a:defRPr/>
            </a:pPr>
            <a:r>
              <a:rPr lang="tr-TR" sz="2000" dirty="0">
                <a:latin typeface="Arial" charset="0"/>
                <a:ea typeface="Arial" charset="0"/>
                <a:cs typeface="Arial" charset="0"/>
              </a:rPr>
              <a:t>Son olarak, sisteme yetki talebinde bulunan kişinin talep anında toplanan </a:t>
            </a:r>
            <a:r>
              <a:rPr lang="tr-TR" sz="2000" dirty="0" err="1">
                <a:latin typeface="Arial" charset="0"/>
                <a:ea typeface="Arial" charset="0"/>
                <a:cs typeface="Arial" charset="0"/>
              </a:rPr>
              <a:t>biyometrik</a:t>
            </a:r>
            <a:r>
              <a:rPr lang="tr-TR" sz="2000" dirty="0">
                <a:latin typeface="Arial" charset="0"/>
                <a:ea typeface="Arial" charset="0"/>
                <a:cs typeface="Arial" charset="0"/>
              </a:rPr>
              <a:t> verisi, veri tabanındaki modeller ile karşılaştırılır. Eşleşme durumunda yetki kabul edilirken, eşleşmeme durumunda ise uygulamaların belirlediği işlem türüne göre işlem yapılacaktır. Aşağıdaki örnek olarak avuç içi izinden kişi tespiti </a:t>
            </a:r>
            <a:r>
              <a:rPr lang="tr-TR" sz="2000" dirty="0" err="1">
                <a:latin typeface="Arial" charset="0"/>
                <a:ea typeface="Arial" charset="0"/>
                <a:cs typeface="Arial" charset="0"/>
              </a:rPr>
              <a:t>biyometrik</a:t>
            </a:r>
            <a:r>
              <a:rPr lang="tr-TR" sz="2000" dirty="0">
                <a:latin typeface="Arial" charset="0"/>
                <a:ea typeface="Arial" charset="0"/>
                <a:cs typeface="Arial" charset="0"/>
              </a:rPr>
              <a:t> tanımlama sistemi görülmektedir.</a:t>
            </a:r>
            <a:endParaRPr lang="en-US" sz="2000" dirty="0">
              <a:latin typeface="Arial" charset="0"/>
              <a:ea typeface="Arial" charset="0"/>
              <a:cs typeface="Arial" charset="0"/>
            </a:endParaRPr>
          </a:p>
        </p:txBody>
      </p:sp>
      <p:sp>
        <p:nvSpPr>
          <p:cNvPr id="92" name="Introduction Textbox">
            <a:extLst>
              <a:ext uri="{FF2B5EF4-FFF2-40B4-BE49-F238E27FC236}">
                <a16:creationId xmlns:a16="http://schemas.microsoft.com/office/drawing/2014/main" id="{CEE7DB6B-CE3E-13BB-B2A1-30D735C28CE1}"/>
              </a:ext>
            </a:extLst>
          </p:cNvPr>
          <p:cNvSpPr txBox="1">
            <a:spLocks noChangeArrowheads="1"/>
          </p:cNvSpPr>
          <p:nvPr/>
        </p:nvSpPr>
        <p:spPr bwMode="auto">
          <a:xfrm>
            <a:off x="9072951" y="5241135"/>
            <a:ext cx="7066905" cy="9983567"/>
          </a:xfrm>
          <a:prstGeom prst="rect">
            <a:avLst/>
          </a:prstGeom>
          <a:no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3092"/>
              </a:lnSpc>
              <a:spcAft>
                <a:spcPts val="807"/>
              </a:spcAft>
            </a:pPr>
            <a:r>
              <a:rPr lang="tr-TR" sz="3368" b="1" dirty="0">
                <a:solidFill>
                  <a:srgbClr val="005BBB"/>
                </a:solidFill>
                <a:latin typeface="+mj-lt"/>
              </a:rPr>
              <a:t>Yapılan Çalışmalar</a:t>
            </a:r>
            <a:endParaRPr lang="en-US" sz="3368" b="1" dirty="0">
              <a:solidFill>
                <a:srgbClr val="005BBB"/>
              </a:solidFill>
              <a:latin typeface="+mj-lt"/>
            </a:endParaRPr>
          </a:p>
          <a:p>
            <a:pPr marL="342900" indent="-342900" algn="just">
              <a:lnSpc>
                <a:spcPts val="4134"/>
              </a:lnSpc>
              <a:buFont typeface="Arial" panose="020B0604020202020204" pitchFamily="34" charset="0"/>
              <a:buChar char="•"/>
            </a:pPr>
            <a:r>
              <a:rPr lang="en-US" altLang="en-US" sz="2000" dirty="0">
                <a:latin typeface="Arial" charset="0"/>
                <a:ea typeface="Arial" charset="0"/>
              </a:rPr>
              <a:t>Elena </a:t>
            </a:r>
            <a:r>
              <a:rPr lang="en-US" altLang="en-US" sz="2000" dirty="0" err="1">
                <a:latin typeface="Arial" charset="0"/>
                <a:ea typeface="Arial" charset="0"/>
              </a:rPr>
              <a:t>Battini</a:t>
            </a:r>
            <a:r>
              <a:rPr lang="en-US" altLang="en-US" sz="2000" dirty="0">
                <a:latin typeface="Arial" charset="0"/>
                <a:ea typeface="Arial" charset="0"/>
              </a:rPr>
              <a:t> Sönmez </a:t>
            </a:r>
            <a:r>
              <a:rPr lang="tr-TR" altLang="en-US" sz="2000" dirty="0">
                <a:latin typeface="Arial" charset="0"/>
                <a:ea typeface="Arial" charset="0"/>
              </a:rPr>
              <a:t>ve ark. tarafından hazırlanan ‘’Avuç İzi ve Parmak İzine Dayalı Bir </a:t>
            </a:r>
            <a:r>
              <a:rPr lang="tr-TR" altLang="en-US" sz="2000" dirty="0" err="1">
                <a:latin typeface="Arial" charset="0"/>
                <a:ea typeface="Arial" charset="0"/>
              </a:rPr>
              <a:t>Biyometrik</a:t>
            </a:r>
            <a:r>
              <a:rPr lang="tr-TR" altLang="en-US" sz="2000" dirty="0">
                <a:latin typeface="Arial" charset="0"/>
                <a:ea typeface="Arial" charset="0"/>
              </a:rPr>
              <a:t> Tanıma Sistemi’’ adlı makalede, </a:t>
            </a:r>
            <a:r>
              <a:rPr lang="tr-TR" altLang="en-US" sz="2000" dirty="0" err="1">
                <a:latin typeface="Arial" charset="0"/>
                <a:ea typeface="Arial" charset="0"/>
              </a:rPr>
              <a:t>biyometriğe</a:t>
            </a:r>
            <a:r>
              <a:rPr lang="tr-TR" altLang="en-US" sz="2000" dirty="0">
                <a:latin typeface="Arial" charset="0"/>
                <a:ea typeface="Arial" charset="0"/>
              </a:rPr>
              <a:t> ve </a:t>
            </a:r>
            <a:r>
              <a:rPr lang="tr-TR" altLang="en-US" sz="2000" dirty="0" err="1">
                <a:latin typeface="Arial" charset="0"/>
                <a:ea typeface="Arial" charset="0"/>
              </a:rPr>
              <a:t>biyometrik</a:t>
            </a:r>
            <a:r>
              <a:rPr lang="tr-TR" altLang="en-US" sz="2000" dirty="0">
                <a:latin typeface="Arial" charset="0"/>
                <a:ea typeface="Arial" charset="0"/>
              </a:rPr>
              <a:t> sistemlere genel bir bakışın ardından avuç içi izi ve parmak izi tanıma yöntemleri üzerinde çalışılmıştır. Çalışmada dalgacık modeli kullanılmıştır ve %99 oranında başarı elde edilmiştir. </a:t>
            </a:r>
          </a:p>
          <a:p>
            <a:pPr marL="342900" indent="-342900" algn="just">
              <a:lnSpc>
                <a:spcPts val="4134"/>
              </a:lnSpc>
              <a:buFont typeface="Arial" panose="020B0604020202020204" pitchFamily="34" charset="0"/>
              <a:buChar char="•"/>
            </a:pPr>
            <a:r>
              <a:rPr lang="en-US" altLang="en-US" sz="2000" dirty="0" err="1">
                <a:latin typeface="Arial" charset="0"/>
                <a:ea typeface="Arial" charset="0"/>
              </a:rPr>
              <a:t>Guangming</a:t>
            </a:r>
            <a:r>
              <a:rPr lang="en-US" altLang="en-US" sz="2000" dirty="0">
                <a:latin typeface="Arial" charset="0"/>
                <a:ea typeface="Arial" charset="0"/>
              </a:rPr>
              <a:t> Lu </a:t>
            </a:r>
            <a:r>
              <a:rPr lang="tr-TR" altLang="en-US" sz="2000" dirty="0">
                <a:latin typeface="Arial" charset="0"/>
                <a:ea typeface="Arial" charset="0"/>
              </a:rPr>
              <a:t>ve</a:t>
            </a:r>
            <a:r>
              <a:rPr lang="en-US" altLang="en-US" sz="2000" dirty="0">
                <a:latin typeface="Arial" charset="0"/>
                <a:ea typeface="Arial" charset="0"/>
              </a:rPr>
              <a:t> ark. </a:t>
            </a:r>
            <a:r>
              <a:rPr lang="tr-TR" altLang="en-US" sz="2000" dirty="0">
                <a:latin typeface="Arial" charset="0"/>
                <a:ea typeface="Arial" charset="0"/>
              </a:rPr>
              <a:t>tarafından hazırlanan ‘’</a:t>
            </a:r>
            <a:r>
              <a:rPr lang="tr-TR" altLang="en-US" sz="2000" dirty="0" err="1">
                <a:latin typeface="Arial" charset="0"/>
                <a:ea typeface="Arial" charset="0"/>
              </a:rPr>
              <a:t>Palmprint</a:t>
            </a:r>
            <a:r>
              <a:rPr lang="tr-TR" altLang="en-US" sz="2000" dirty="0">
                <a:latin typeface="Arial" charset="0"/>
                <a:ea typeface="Arial" charset="0"/>
              </a:rPr>
              <a:t> </a:t>
            </a:r>
            <a:r>
              <a:rPr lang="tr-TR" altLang="en-US" sz="2000" dirty="0" err="1">
                <a:latin typeface="Arial" charset="0"/>
                <a:ea typeface="Arial" charset="0"/>
              </a:rPr>
              <a:t>Recognition</a:t>
            </a:r>
            <a:r>
              <a:rPr lang="tr-TR" altLang="en-US" sz="2000" dirty="0">
                <a:latin typeface="Arial" charset="0"/>
                <a:ea typeface="Arial" charset="0"/>
              </a:rPr>
              <a:t> Using </a:t>
            </a:r>
            <a:r>
              <a:rPr lang="tr-TR" altLang="en-US" sz="2000" dirty="0" err="1">
                <a:latin typeface="Arial" charset="0"/>
                <a:ea typeface="Arial" charset="0"/>
              </a:rPr>
              <a:t>Eigenpalms</a:t>
            </a:r>
            <a:r>
              <a:rPr lang="tr-TR" altLang="en-US" sz="2000" dirty="0">
                <a:latin typeface="Arial" charset="0"/>
                <a:ea typeface="Arial" charset="0"/>
              </a:rPr>
              <a:t> </a:t>
            </a:r>
            <a:r>
              <a:rPr lang="tr-TR" altLang="en-US" sz="2000" dirty="0" err="1">
                <a:latin typeface="Arial" charset="0"/>
                <a:ea typeface="Arial" charset="0"/>
              </a:rPr>
              <a:t>Features</a:t>
            </a:r>
            <a:r>
              <a:rPr lang="tr-TR" altLang="en-US" sz="2000" dirty="0">
                <a:latin typeface="Arial" charset="0"/>
                <a:ea typeface="Arial" charset="0"/>
              </a:rPr>
              <a:t>’’ adlı makalede, avuç izinin K-L dönüşüm algoritması kullanılarak avuç içi izi eşleştirme yöntemi üzerinde çalışılmıştır. Çalışmada %95 oranın başarı oranı elde edilmiştir. </a:t>
            </a:r>
          </a:p>
          <a:p>
            <a:pPr marL="342900" indent="-342900" algn="just">
              <a:lnSpc>
                <a:spcPts val="4134"/>
              </a:lnSpc>
              <a:buFont typeface="Arial" panose="020B0604020202020204" pitchFamily="34" charset="0"/>
              <a:buChar char="•"/>
            </a:pPr>
            <a:r>
              <a:rPr lang="en-US" altLang="en-US" sz="2000" dirty="0" err="1">
                <a:latin typeface="Arial" charset="0"/>
                <a:ea typeface="Arial" charset="0"/>
              </a:rPr>
              <a:t>Weiyong</a:t>
            </a:r>
            <a:r>
              <a:rPr lang="en-US" altLang="en-US" sz="2000" dirty="0">
                <a:latin typeface="Arial" charset="0"/>
                <a:ea typeface="Arial" charset="0"/>
              </a:rPr>
              <a:t> Gong </a:t>
            </a:r>
            <a:r>
              <a:rPr lang="tr-TR" altLang="en-US" sz="2000" dirty="0">
                <a:latin typeface="Arial" charset="0"/>
                <a:ea typeface="Arial" charset="0"/>
              </a:rPr>
              <a:t>ve</a:t>
            </a:r>
            <a:r>
              <a:rPr lang="en-US" altLang="en-US" sz="2000" dirty="0">
                <a:latin typeface="Arial" charset="0"/>
                <a:ea typeface="Arial" charset="0"/>
              </a:rPr>
              <a:t> </a:t>
            </a:r>
            <a:r>
              <a:rPr lang="tr-TR" altLang="en-US" sz="2000" dirty="0">
                <a:latin typeface="Arial" charset="0"/>
                <a:ea typeface="Arial" charset="0"/>
              </a:rPr>
              <a:t>ark.</a:t>
            </a:r>
            <a:r>
              <a:rPr lang="en-US" altLang="en-US" sz="2000" dirty="0">
                <a:latin typeface="Arial" charset="0"/>
                <a:ea typeface="Arial" charset="0"/>
              </a:rPr>
              <a:t> </a:t>
            </a:r>
            <a:r>
              <a:rPr lang="tr-TR" altLang="en-US" sz="2000" dirty="0">
                <a:latin typeface="Arial" charset="0"/>
                <a:ea typeface="Arial" charset="0"/>
              </a:rPr>
              <a:t>tarafından</a:t>
            </a:r>
            <a:r>
              <a:rPr lang="en-US" altLang="en-US" sz="2000" dirty="0">
                <a:latin typeface="Arial" charset="0"/>
                <a:ea typeface="Arial" charset="0"/>
              </a:rPr>
              <a:t> </a:t>
            </a:r>
            <a:r>
              <a:rPr lang="tr-TR" altLang="en-US" sz="2000" dirty="0">
                <a:latin typeface="Arial" charset="0"/>
                <a:ea typeface="Arial" charset="0"/>
              </a:rPr>
              <a:t>hazırlanan</a:t>
            </a:r>
            <a:r>
              <a:rPr lang="en-US" altLang="en-US" sz="2000" dirty="0">
                <a:latin typeface="Arial" charset="0"/>
                <a:ea typeface="Arial" charset="0"/>
              </a:rPr>
              <a:t> </a:t>
            </a:r>
            <a:r>
              <a:rPr lang="tr-TR" altLang="en-US" sz="2000" dirty="0">
                <a:latin typeface="Arial" charset="0"/>
                <a:ea typeface="Arial" charset="0"/>
              </a:rPr>
              <a:t>‘’</a:t>
            </a:r>
            <a:r>
              <a:rPr lang="en-US" altLang="en-US" sz="2000" dirty="0">
                <a:latin typeface="Arial" charset="0"/>
                <a:ea typeface="Arial" charset="0"/>
              </a:rPr>
              <a:t>Palmprint Recognition Based on Convolutional Neural Network-</a:t>
            </a:r>
            <a:r>
              <a:rPr lang="en-US" altLang="en-US" sz="2000" dirty="0" err="1">
                <a:latin typeface="Arial" charset="0"/>
                <a:ea typeface="Arial" charset="0"/>
              </a:rPr>
              <a:t>Alexnet</a:t>
            </a:r>
            <a:r>
              <a:rPr lang="tr-TR" altLang="en-US" sz="2000" dirty="0">
                <a:latin typeface="Arial" charset="0"/>
                <a:ea typeface="Arial" charset="0"/>
              </a:rPr>
              <a:t>’’</a:t>
            </a:r>
            <a:r>
              <a:rPr lang="en-US" altLang="en-US" sz="2000" dirty="0">
                <a:latin typeface="Arial" charset="0"/>
                <a:ea typeface="Arial" charset="0"/>
              </a:rPr>
              <a:t> </a:t>
            </a:r>
            <a:r>
              <a:rPr lang="tr-TR" altLang="en-US" sz="2000" dirty="0">
                <a:latin typeface="Arial" charset="0"/>
                <a:ea typeface="Arial" charset="0"/>
              </a:rPr>
              <a:t>adlı makalede, avuç içi izi eşleştirmeyi gerçekleştirmek için </a:t>
            </a:r>
            <a:r>
              <a:rPr lang="tr-TR" altLang="en-US" sz="2000" dirty="0" err="1">
                <a:latin typeface="Arial" charset="0"/>
                <a:ea typeface="Arial" charset="0"/>
              </a:rPr>
              <a:t>evrişimli</a:t>
            </a:r>
            <a:r>
              <a:rPr lang="tr-TR" altLang="en-US" sz="2000" dirty="0">
                <a:latin typeface="Arial" charset="0"/>
                <a:ea typeface="Arial" charset="0"/>
              </a:rPr>
              <a:t> sinir ağı kullanılmıştır. Çalışmada CNN modeli kullanılmıştır ve model %99 başarı oranı elde edilmiştir.</a:t>
            </a:r>
            <a:endParaRPr lang="en-US" altLang="en-US" sz="2000" dirty="0">
              <a:latin typeface="Arial" charset="0"/>
              <a:ea typeface="Arial" charset="0"/>
            </a:endParaRPr>
          </a:p>
        </p:txBody>
      </p:sp>
      <p:sp>
        <p:nvSpPr>
          <p:cNvPr id="94" name="Introduction Textbox">
            <a:extLst>
              <a:ext uri="{FF2B5EF4-FFF2-40B4-BE49-F238E27FC236}">
                <a16:creationId xmlns:a16="http://schemas.microsoft.com/office/drawing/2014/main" id="{EAE4126C-8CEA-2B54-7013-B2975A9FC37C}"/>
              </a:ext>
            </a:extLst>
          </p:cNvPr>
          <p:cNvSpPr txBox="1">
            <a:spLocks noChangeArrowheads="1"/>
          </p:cNvSpPr>
          <p:nvPr/>
        </p:nvSpPr>
        <p:spPr bwMode="auto">
          <a:xfrm>
            <a:off x="1127205" y="26150769"/>
            <a:ext cx="7066902" cy="3020122"/>
          </a:xfrm>
          <a:prstGeom prst="rect">
            <a:avLst/>
          </a:prstGeom>
          <a:no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3092"/>
              </a:lnSpc>
              <a:spcAft>
                <a:spcPts val="807"/>
              </a:spcAft>
            </a:pPr>
            <a:r>
              <a:rPr lang="tr-TR" sz="3368" b="1">
                <a:solidFill>
                  <a:srgbClr val="005BBB"/>
                </a:solidFill>
                <a:latin typeface="+mj-lt"/>
              </a:rPr>
              <a:t>Günümüzde Kullanılan Biyometrik Sistemlerin Tür ve Dağılımları</a:t>
            </a:r>
            <a:endParaRPr lang="en-US" sz="3368" b="1">
              <a:solidFill>
                <a:srgbClr val="005BBB"/>
              </a:solidFill>
              <a:latin typeface="+mj-lt"/>
            </a:endParaRPr>
          </a:p>
          <a:p>
            <a:pPr algn="just">
              <a:lnSpc>
                <a:spcPts val="4134"/>
              </a:lnSpc>
            </a:pPr>
            <a:r>
              <a:rPr lang="en-US" altLang="en-US" sz="2000">
                <a:latin typeface="Arial" charset="0"/>
                <a:ea typeface="Arial" charset="0"/>
              </a:rPr>
              <a:t>Birçok yeni teknolojinin geliştirilmesinde olduğu gibi biyometrinin de gelişiminde güvenlik unsuru öncülük etmiştir. Günümüzde kullanılan biyometrik sistemlerin türü ve dağılımları </a:t>
            </a:r>
            <a:r>
              <a:rPr lang="tr-TR" altLang="en-US" sz="2000">
                <a:latin typeface="Arial" charset="0"/>
                <a:ea typeface="Arial" charset="0"/>
              </a:rPr>
              <a:t>aşağıdaki</a:t>
            </a:r>
            <a:r>
              <a:rPr lang="en-US" altLang="en-US" sz="2000">
                <a:latin typeface="Arial" charset="0"/>
                <a:ea typeface="Arial" charset="0"/>
              </a:rPr>
              <a:t> şekilde gösterilmektedir. </a:t>
            </a:r>
          </a:p>
        </p:txBody>
      </p:sp>
      <p:sp>
        <p:nvSpPr>
          <p:cNvPr id="8" name="Dikdörtgen 7">
            <a:extLst>
              <a:ext uri="{FF2B5EF4-FFF2-40B4-BE49-F238E27FC236}">
                <a16:creationId xmlns:a16="http://schemas.microsoft.com/office/drawing/2014/main" id="{1E750C5A-E122-7DCE-A705-7EF0E6FD06D1}"/>
              </a:ext>
            </a:extLst>
          </p:cNvPr>
          <p:cNvSpPr/>
          <p:nvPr/>
        </p:nvSpPr>
        <p:spPr>
          <a:xfrm>
            <a:off x="0" y="33909477"/>
            <a:ext cx="25199975" cy="2090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7" name="Introduction Textbox">
            <a:extLst>
              <a:ext uri="{FF2B5EF4-FFF2-40B4-BE49-F238E27FC236}">
                <a16:creationId xmlns:a16="http://schemas.microsoft.com/office/drawing/2014/main" id="{9E6C0456-52F7-3DDC-B76F-608BE2ADBD40}"/>
              </a:ext>
            </a:extLst>
          </p:cNvPr>
          <p:cNvSpPr txBox="1">
            <a:spLocks noChangeArrowheads="1"/>
          </p:cNvSpPr>
          <p:nvPr/>
        </p:nvSpPr>
        <p:spPr bwMode="auto">
          <a:xfrm>
            <a:off x="17145691" y="27967607"/>
            <a:ext cx="7066905" cy="5251502"/>
          </a:xfrm>
          <a:prstGeom prst="rect">
            <a:avLst/>
          </a:prstGeom>
          <a:no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3092"/>
              </a:lnSpc>
              <a:spcAft>
                <a:spcPts val="807"/>
              </a:spcAft>
            </a:pPr>
            <a:r>
              <a:rPr lang="tr-TR" sz="3368" b="1" dirty="0">
                <a:solidFill>
                  <a:srgbClr val="005BBB"/>
                </a:solidFill>
                <a:latin typeface="+mj-lt"/>
              </a:rPr>
              <a:t>Sonuç</a:t>
            </a:r>
            <a:endParaRPr lang="en-US" sz="3368" b="1" dirty="0">
              <a:solidFill>
                <a:srgbClr val="005BBB"/>
              </a:solidFill>
              <a:latin typeface="+mj-lt"/>
            </a:endParaRPr>
          </a:p>
          <a:p>
            <a:pPr algn="just">
              <a:lnSpc>
                <a:spcPts val="4134"/>
              </a:lnSpc>
            </a:pPr>
            <a:r>
              <a:rPr lang="tr-TR" altLang="en-US" sz="2000" dirty="0">
                <a:latin typeface="Arial" charset="0"/>
                <a:ea typeface="Arial" charset="0"/>
              </a:rPr>
              <a:t>Bu çalışma, avuç içi damar izi görüntüleri kullanılarak bireyleri eşleştirmeye çalışan </a:t>
            </a:r>
            <a:r>
              <a:rPr lang="tr-TR" altLang="en-US" sz="2000" dirty="0" err="1">
                <a:latin typeface="Arial" charset="0"/>
                <a:ea typeface="Arial" charset="0"/>
              </a:rPr>
              <a:t>biyometrik</a:t>
            </a:r>
            <a:r>
              <a:rPr lang="tr-TR" altLang="en-US" sz="2000" dirty="0">
                <a:latin typeface="Arial" charset="0"/>
                <a:ea typeface="Arial" charset="0"/>
              </a:rPr>
              <a:t> tanıma sistemini amaçlamaktadır. Çalışmada Kırşehir Ahi Evran Üniversitesi öğrencileri ve personellerinden alınan avuç içi damar izleri ile veri seti hazırlanmıştır. Her bir öğrenciden 7’si eğitim verisi, 3’ü test verisi olmak üzere farklı açılardan toplam 10 adet resim avuç içi izi resmi çekilmiştir. Ardından model CNN algoritması ile eğitilmiştir. Eğitilen model yaklaşık %90 başarı oranı vermektedir. </a:t>
            </a:r>
            <a:endParaRPr lang="en-US" altLang="en-US" sz="2000" dirty="0">
              <a:latin typeface="Arial" charset="0"/>
              <a:ea typeface="Arial" charset="0"/>
            </a:endParaRPr>
          </a:p>
        </p:txBody>
      </p:sp>
      <p:sp>
        <p:nvSpPr>
          <p:cNvPr id="99" name="Introduction Textbox">
            <a:extLst>
              <a:ext uri="{FF2B5EF4-FFF2-40B4-BE49-F238E27FC236}">
                <a16:creationId xmlns:a16="http://schemas.microsoft.com/office/drawing/2014/main" id="{DE3DC2C1-FAF6-97EC-8219-800535AED469}"/>
              </a:ext>
            </a:extLst>
          </p:cNvPr>
          <p:cNvSpPr txBox="1">
            <a:spLocks noChangeArrowheads="1"/>
          </p:cNvSpPr>
          <p:nvPr/>
        </p:nvSpPr>
        <p:spPr bwMode="auto">
          <a:xfrm>
            <a:off x="17145691" y="5164536"/>
            <a:ext cx="7066905" cy="504497"/>
          </a:xfrm>
          <a:prstGeom prst="rect">
            <a:avLst/>
          </a:prstGeom>
          <a:no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3092"/>
              </a:lnSpc>
              <a:spcAft>
                <a:spcPts val="807"/>
              </a:spcAft>
            </a:pPr>
            <a:r>
              <a:rPr lang="tr-TR" sz="3368" b="1" dirty="0">
                <a:solidFill>
                  <a:srgbClr val="005BBB"/>
                </a:solidFill>
                <a:latin typeface="+mj-lt"/>
              </a:rPr>
              <a:t>Hazırlanan Modelin Görselleştirilmesi</a:t>
            </a:r>
            <a:endParaRPr lang="en-US" sz="3368" b="1" dirty="0">
              <a:solidFill>
                <a:srgbClr val="005BBB"/>
              </a:solidFill>
              <a:latin typeface="+mj-lt"/>
            </a:endParaRPr>
          </a:p>
        </p:txBody>
      </p:sp>
      <p:cxnSp>
        <p:nvCxnSpPr>
          <p:cNvPr id="100" name="Horizontal Section Divider" descr="Horizontal Divider">
            <a:extLst>
              <a:ext uri="{FF2B5EF4-FFF2-40B4-BE49-F238E27FC236}">
                <a16:creationId xmlns:a16="http://schemas.microsoft.com/office/drawing/2014/main" id="{ED66A919-6BFB-71E9-075F-B65D176F3485}"/>
              </a:ext>
            </a:extLst>
          </p:cNvPr>
          <p:cNvCxnSpPr>
            <a:cxnSpLocks/>
          </p:cNvCxnSpPr>
          <p:nvPr/>
        </p:nvCxnSpPr>
        <p:spPr bwMode="auto">
          <a:xfrm>
            <a:off x="1029339" y="25665433"/>
            <a:ext cx="6999993" cy="0"/>
          </a:xfrm>
          <a:prstGeom prst="line">
            <a:avLst/>
          </a:prstGeom>
          <a:noFill/>
          <a:ln w="25400" cap="flat" cmpd="sng" algn="ctr">
            <a:solidFill>
              <a:schemeClr val="tx1"/>
            </a:solidFill>
            <a:prstDash val="dash"/>
            <a:round/>
            <a:headEnd type="none" w="med" len="med"/>
            <a:tailEnd type="none" w="med" len="med"/>
          </a:ln>
          <a:effectLst/>
        </p:spPr>
      </p:cxnSp>
      <p:sp>
        <p:nvSpPr>
          <p:cNvPr id="23" name="Data Analysis Textbox">
            <a:extLst>
              <a:ext uri="{FF2B5EF4-FFF2-40B4-BE49-F238E27FC236}">
                <a16:creationId xmlns:a16="http://schemas.microsoft.com/office/drawing/2014/main" id="{88D00E7D-79E9-BA17-B2BD-653F1713FC93}"/>
              </a:ext>
            </a:extLst>
          </p:cNvPr>
          <p:cNvSpPr txBox="1"/>
          <p:nvPr/>
        </p:nvSpPr>
        <p:spPr>
          <a:xfrm>
            <a:off x="9228718" y="22486816"/>
            <a:ext cx="7066800" cy="7181518"/>
          </a:xfrm>
          <a:prstGeom prst="rect">
            <a:avLst/>
          </a:prstGeom>
          <a:noFill/>
          <a:effectLst/>
        </p:spPr>
        <p:txBody>
          <a:bodyPr wrap="square">
            <a:spAutoFit/>
          </a:bodyPr>
          <a:lstStyle/>
          <a:p>
            <a:pPr algn="just">
              <a:lnSpc>
                <a:spcPts val="3521"/>
              </a:lnSpc>
              <a:spcAft>
                <a:spcPts val="766"/>
              </a:spcAft>
              <a:defRPr/>
            </a:pPr>
            <a:r>
              <a:rPr lang="en-US" sz="2000" dirty="0">
                <a:latin typeface="Arial" charset="0"/>
                <a:ea typeface="Arial" charset="0"/>
                <a:cs typeface="Arial" charset="0"/>
              </a:rPr>
              <a:t>Conv2D: </a:t>
            </a:r>
            <a:r>
              <a:rPr lang="tr-TR" sz="2000" dirty="0">
                <a:latin typeface="Arial" charset="0"/>
                <a:ea typeface="Arial" charset="0"/>
                <a:cs typeface="Arial" charset="0"/>
              </a:rPr>
              <a:t>İki boyutlu veriye filtre oluşturmak için x ve y eksenine göre simetri alınır. Simetri alındıktan sonra matris içerisindeki veriler eleman </a:t>
            </a:r>
            <a:r>
              <a:rPr lang="tr-TR" sz="2000" dirty="0" err="1">
                <a:latin typeface="Arial" charset="0"/>
                <a:ea typeface="Arial" charset="0"/>
                <a:cs typeface="Arial" charset="0"/>
              </a:rPr>
              <a:t>eleman</a:t>
            </a:r>
            <a:r>
              <a:rPr lang="tr-TR" sz="2000" dirty="0">
                <a:latin typeface="Arial" charset="0"/>
                <a:ea typeface="Arial" charset="0"/>
                <a:cs typeface="Arial" charset="0"/>
              </a:rPr>
              <a:t> çarpılarak tüm değerler toplanıp çıkış matrisinin ilgili birimi gibi depolanır. </a:t>
            </a:r>
          </a:p>
          <a:p>
            <a:pPr algn="just">
              <a:lnSpc>
                <a:spcPts val="3521"/>
              </a:lnSpc>
              <a:spcAft>
                <a:spcPts val="766"/>
              </a:spcAft>
              <a:defRPr/>
            </a:pPr>
            <a:r>
              <a:rPr lang="en-US" sz="2000" dirty="0">
                <a:latin typeface="Arial" charset="0"/>
                <a:ea typeface="Arial" charset="0"/>
                <a:cs typeface="Arial" charset="0"/>
              </a:rPr>
              <a:t>MaxPooling2D: </a:t>
            </a:r>
            <a:r>
              <a:rPr lang="tr-TR" sz="2000" dirty="0">
                <a:latin typeface="Arial" charset="0"/>
                <a:ea typeface="Arial" charset="0"/>
                <a:cs typeface="Arial" charset="0"/>
              </a:rPr>
              <a:t>Örnek tabanlı bir ayrıklaştırma işlemidir. Bir girdinin alt örneklemesini ve </a:t>
            </a:r>
            <a:r>
              <a:rPr lang="tr-TR" sz="2000" dirty="0" err="1">
                <a:latin typeface="Arial" charset="0"/>
                <a:ea typeface="Arial" charset="0"/>
                <a:cs typeface="Arial" charset="0"/>
              </a:rPr>
              <a:t>boyutsallığını</a:t>
            </a:r>
            <a:r>
              <a:rPr lang="tr-TR" sz="2000" dirty="0">
                <a:latin typeface="Arial" charset="0"/>
                <a:ea typeface="Arial" charset="0"/>
                <a:cs typeface="Arial" charset="0"/>
              </a:rPr>
              <a:t> azaltmak gibi işlemler yapmaktadır.</a:t>
            </a:r>
            <a:endParaRPr lang="en-US" sz="2000" dirty="0">
              <a:latin typeface="Arial" charset="0"/>
              <a:ea typeface="Arial" charset="0"/>
              <a:cs typeface="Arial" charset="0"/>
            </a:endParaRPr>
          </a:p>
          <a:p>
            <a:pPr algn="just">
              <a:lnSpc>
                <a:spcPts val="3521"/>
              </a:lnSpc>
              <a:spcAft>
                <a:spcPts val="766"/>
              </a:spcAft>
              <a:defRPr/>
            </a:pPr>
            <a:r>
              <a:rPr lang="en-US" sz="2000" dirty="0">
                <a:latin typeface="Arial" charset="0"/>
                <a:ea typeface="Arial" charset="0"/>
                <a:cs typeface="Arial" charset="0"/>
              </a:rPr>
              <a:t>Dropout: </a:t>
            </a:r>
            <a:r>
              <a:rPr lang="tr-TR" sz="2000" dirty="0">
                <a:latin typeface="Arial" charset="0"/>
                <a:ea typeface="Arial" charset="0"/>
                <a:cs typeface="Arial" charset="0"/>
              </a:rPr>
              <a:t>Modelin ezberlemesini önlemek için </a:t>
            </a:r>
            <a:r>
              <a:rPr lang="tr-TR" sz="2000" dirty="0" err="1">
                <a:latin typeface="Arial" charset="0"/>
                <a:ea typeface="Arial" charset="0"/>
                <a:cs typeface="Arial" charset="0"/>
              </a:rPr>
              <a:t>Dropout</a:t>
            </a:r>
            <a:r>
              <a:rPr lang="tr-TR" sz="2000" dirty="0">
                <a:latin typeface="Arial" charset="0"/>
                <a:ea typeface="Arial" charset="0"/>
                <a:cs typeface="Arial" charset="0"/>
              </a:rPr>
              <a:t> katmanı kullanılmaktadır. </a:t>
            </a:r>
            <a:r>
              <a:rPr lang="tr-TR" sz="2000" dirty="0" err="1">
                <a:latin typeface="Arial" charset="0"/>
                <a:ea typeface="Arial" charset="0"/>
                <a:cs typeface="Arial" charset="0"/>
              </a:rPr>
              <a:t>Dropout</a:t>
            </a:r>
            <a:r>
              <a:rPr lang="tr-TR" sz="2000" dirty="0">
                <a:latin typeface="Arial" charset="0"/>
                <a:ea typeface="Arial" charset="0"/>
                <a:cs typeface="Arial" charset="0"/>
              </a:rPr>
              <a:t> katmanı her adımda belirtilen orandaki girdiyi </a:t>
            </a:r>
            <a:r>
              <a:rPr lang="tr-TR" sz="2000" dirty="0" err="1">
                <a:latin typeface="Arial" charset="0"/>
                <a:ea typeface="Arial" charset="0"/>
                <a:cs typeface="Arial" charset="0"/>
              </a:rPr>
              <a:t>rassal</a:t>
            </a:r>
            <a:r>
              <a:rPr lang="tr-TR" sz="2000" dirty="0">
                <a:latin typeface="Arial" charset="0"/>
                <a:ea typeface="Arial" charset="0"/>
                <a:cs typeface="Arial" charset="0"/>
              </a:rPr>
              <a:t> olarak  sıfıra eşitleyerek modelin veriye aşırı uyum sağlamasının önüne geçmektedir.</a:t>
            </a:r>
          </a:p>
          <a:p>
            <a:pPr algn="just">
              <a:lnSpc>
                <a:spcPts val="3521"/>
              </a:lnSpc>
              <a:spcAft>
                <a:spcPts val="766"/>
              </a:spcAft>
              <a:defRPr/>
            </a:pPr>
            <a:r>
              <a:rPr lang="en-US" sz="2000" dirty="0">
                <a:latin typeface="Arial" charset="0"/>
                <a:ea typeface="Arial" charset="0"/>
                <a:cs typeface="Arial" charset="0"/>
              </a:rPr>
              <a:t>Flatten: </a:t>
            </a:r>
            <a:r>
              <a:rPr lang="tr-TR" sz="2000" dirty="0">
                <a:latin typeface="Arial" charset="0"/>
                <a:ea typeface="Arial" charset="0"/>
                <a:cs typeface="Arial" charset="0"/>
              </a:rPr>
              <a:t>Yapay sinir ağını besleyecek girdi işlemlerini uygulamaktadır</a:t>
            </a:r>
            <a:r>
              <a:rPr lang="en-US" sz="2000" dirty="0">
                <a:latin typeface="Arial" charset="0"/>
                <a:ea typeface="Arial" charset="0"/>
                <a:cs typeface="Arial" charset="0"/>
              </a:rPr>
              <a:t>.</a:t>
            </a:r>
          </a:p>
          <a:p>
            <a:pPr algn="just">
              <a:lnSpc>
                <a:spcPts val="3521"/>
              </a:lnSpc>
              <a:spcAft>
                <a:spcPts val="766"/>
              </a:spcAft>
              <a:defRPr/>
            </a:pPr>
            <a:r>
              <a:rPr lang="en-US" sz="2000" dirty="0">
                <a:latin typeface="Arial" charset="0"/>
                <a:ea typeface="Arial" charset="0"/>
                <a:cs typeface="Arial" charset="0"/>
              </a:rPr>
              <a:t>Dense: </a:t>
            </a:r>
            <a:r>
              <a:rPr lang="tr-TR" sz="2000" dirty="0">
                <a:latin typeface="Arial" charset="0"/>
                <a:ea typeface="Arial" charset="0"/>
                <a:cs typeface="Arial" charset="0"/>
              </a:rPr>
              <a:t>Görüntüyü </a:t>
            </a:r>
            <a:r>
              <a:rPr lang="tr-TR" sz="2000" dirty="0" err="1">
                <a:latin typeface="Arial" charset="0"/>
                <a:ea typeface="Arial" charset="0"/>
                <a:cs typeface="Arial" charset="0"/>
              </a:rPr>
              <a:t>evrişimli</a:t>
            </a:r>
            <a:r>
              <a:rPr lang="tr-TR" sz="2000" dirty="0">
                <a:latin typeface="Arial" charset="0"/>
                <a:ea typeface="Arial" charset="0"/>
                <a:cs typeface="Arial" charset="0"/>
              </a:rPr>
              <a:t> katmanlardan elde edilen çıktıya göre sınıflandırmak için kullanılır.</a:t>
            </a:r>
            <a:endParaRPr lang="en-US" sz="2000" dirty="0">
              <a:latin typeface="Arial" charset="0"/>
              <a:ea typeface="Arial" charset="0"/>
              <a:cs typeface="Arial" charset="0"/>
            </a:endParaRPr>
          </a:p>
        </p:txBody>
      </p:sp>
      <p:sp>
        <p:nvSpPr>
          <p:cNvPr id="2" name="Metin kutusu 1">
            <a:extLst>
              <a:ext uri="{FF2B5EF4-FFF2-40B4-BE49-F238E27FC236}">
                <a16:creationId xmlns:a16="http://schemas.microsoft.com/office/drawing/2014/main" id="{9BEDAAE9-6436-7421-99B5-3BAF128BC584}"/>
              </a:ext>
            </a:extLst>
          </p:cNvPr>
          <p:cNvSpPr txBox="1"/>
          <p:nvPr/>
        </p:nvSpPr>
        <p:spPr>
          <a:xfrm>
            <a:off x="162130" y="34524092"/>
            <a:ext cx="25199975" cy="769441"/>
          </a:xfrm>
          <a:prstGeom prst="rect">
            <a:avLst/>
          </a:prstGeom>
          <a:noFill/>
        </p:spPr>
        <p:txBody>
          <a:bodyPr wrap="square" rtlCol="0">
            <a:spAutoFit/>
          </a:bodyPr>
          <a:lstStyle/>
          <a:p>
            <a:pPr algn="ctr"/>
            <a:r>
              <a:rPr lang="en-US" altLang="en-US" sz="4400">
                <a:solidFill>
                  <a:srgbClr val="FFFFFF"/>
                </a:solidFill>
                <a:latin typeface="+mn-lt"/>
                <a:ea typeface="Arial" charset="0"/>
              </a:rPr>
              <a:t>Kırşehir Ahi Evran Üniversitesi Bilgisayar Mühendisliği Bölümü</a:t>
            </a:r>
            <a:endParaRPr lang="tr-TR" sz="4400"/>
          </a:p>
        </p:txBody>
      </p:sp>
      <p:pic>
        <p:nvPicPr>
          <p:cNvPr id="4" name="Resim 3">
            <a:extLst>
              <a:ext uri="{FF2B5EF4-FFF2-40B4-BE49-F238E27FC236}">
                <a16:creationId xmlns:a16="http://schemas.microsoft.com/office/drawing/2014/main" id="{A59FC2D0-9B6A-98FE-B8CD-04DF61D2F18E}"/>
              </a:ext>
            </a:extLst>
          </p:cNvPr>
          <p:cNvPicPr>
            <a:picLocks noChangeAspect="1"/>
          </p:cNvPicPr>
          <p:nvPr/>
        </p:nvPicPr>
        <p:blipFill>
          <a:blip r:embed="rId5"/>
          <a:stretch>
            <a:fillRect/>
          </a:stretch>
        </p:blipFill>
        <p:spPr>
          <a:xfrm>
            <a:off x="17298091" y="5835613"/>
            <a:ext cx="6659869" cy="10899039"/>
          </a:xfrm>
          <a:prstGeom prst="rect">
            <a:avLst/>
          </a:prstGeom>
        </p:spPr>
      </p:pic>
      <p:sp>
        <p:nvSpPr>
          <p:cNvPr id="25" name="Introduction Textbox">
            <a:extLst>
              <a:ext uri="{FF2B5EF4-FFF2-40B4-BE49-F238E27FC236}">
                <a16:creationId xmlns:a16="http://schemas.microsoft.com/office/drawing/2014/main" id="{B763EEB3-CD0C-F3D8-7DE3-F5DA20ABB374}"/>
              </a:ext>
            </a:extLst>
          </p:cNvPr>
          <p:cNvSpPr txBox="1">
            <a:spLocks noChangeArrowheads="1"/>
          </p:cNvSpPr>
          <p:nvPr/>
        </p:nvSpPr>
        <p:spPr bwMode="auto">
          <a:xfrm>
            <a:off x="17145691" y="16655074"/>
            <a:ext cx="7066905" cy="2648225"/>
          </a:xfrm>
          <a:prstGeom prst="rect">
            <a:avLst/>
          </a:prstGeom>
          <a:no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gn="just">
              <a:lnSpc>
                <a:spcPts val="4134"/>
              </a:lnSpc>
            </a:pPr>
            <a:r>
              <a:rPr lang="tr-TR" altLang="en-US" sz="2000" dirty="0">
                <a:latin typeface="Arial" charset="0"/>
                <a:ea typeface="Arial" charset="0"/>
              </a:rPr>
              <a:t>Aşağıdaki şekilde eğitim ve doğruluk sırasında ağın öğrenme eğrisi görülmektedir. Eğitilen model için doğruluk payı ve eğitim doğruluğunun artmakta olduğu gözlenmektedir. %97,2 eğitim doğruluğu ve %89,8 doğruluk oranı değerlerini ulaştığı görülmektedir.</a:t>
            </a:r>
            <a:r>
              <a:rPr lang="en-US" altLang="en-US" sz="2000" dirty="0">
                <a:latin typeface="Arial" charset="0"/>
                <a:ea typeface="Arial" charset="0"/>
              </a:rPr>
              <a:t> </a:t>
            </a:r>
          </a:p>
        </p:txBody>
      </p:sp>
      <p:pic>
        <p:nvPicPr>
          <p:cNvPr id="10" name="Resim 9">
            <a:extLst>
              <a:ext uri="{FF2B5EF4-FFF2-40B4-BE49-F238E27FC236}">
                <a16:creationId xmlns:a16="http://schemas.microsoft.com/office/drawing/2014/main" id="{D0F022EA-4722-D140-FA68-B512D2BC6E17}"/>
              </a:ext>
            </a:extLst>
          </p:cNvPr>
          <p:cNvPicPr>
            <a:picLocks noChangeAspect="1"/>
          </p:cNvPicPr>
          <p:nvPr/>
        </p:nvPicPr>
        <p:blipFill>
          <a:blip r:embed="rId6"/>
          <a:stretch>
            <a:fillRect/>
          </a:stretch>
        </p:blipFill>
        <p:spPr>
          <a:xfrm>
            <a:off x="1242015" y="22051114"/>
            <a:ext cx="6952092" cy="2965869"/>
          </a:xfrm>
          <a:prstGeom prst="rect">
            <a:avLst/>
          </a:prstGeom>
        </p:spPr>
      </p:pic>
      <p:pic>
        <p:nvPicPr>
          <p:cNvPr id="16" name="Resim 15">
            <a:extLst>
              <a:ext uri="{FF2B5EF4-FFF2-40B4-BE49-F238E27FC236}">
                <a16:creationId xmlns:a16="http://schemas.microsoft.com/office/drawing/2014/main" id="{24EAA623-FA25-E3D5-7E9B-9436A6088DE3}"/>
              </a:ext>
            </a:extLst>
          </p:cNvPr>
          <p:cNvPicPr>
            <a:picLocks noChangeAspect="1"/>
          </p:cNvPicPr>
          <p:nvPr/>
        </p:nvPicPr>
        <p:blipFill>
          <a:blip r:embed="rId7"/>
          <a:stretch>
            <a:fillRect/>
          </a:stretch>
        </p:blipFill>
        <p:spPr>
          <a:xfrm>
            <a:off x="18279034" y="19466840"/>
            <a:ext cx="4696158" cy="2951186"/>
          </a:xfrm>
          <a:prstGeom prst="rect">
            <a:avLst/>
          </a:prstGeom>
        </p:spPr>
      </p:pic>
      <p:sp>
        <p:nvSpPr>
          <p:cNvPr id="32" name="Introduction Textbox">
            <a:extLst>
              <a:ext uri="{FF2B5EF4-FFF2-40B4-BE49-F238E27FC236}">
                <a16:creationId xmlns:a16="http://schemas.microsoft.com/office/drawing/2014/main" id="{34CA343A-20C7-F6F0-6E1D-CC04D71018A3}"/>
              </a:ext>
            </a:extLst>
          </p:cNvPr>
          <p:cNvSpPr txBox="1">
            <a:spLocks noChangeArrowheads="1"/>
          </p:cNvSpPr>
          <p:nvPr/>
        </p:nvSpPr>
        <p:spPr bwMode="auto">
          <a:xfrm>
            <a:off x="17298091" y="22457800"/>
            <a:ext cx="7066905" cy="2122441"/>
          </a:xfrm>
          <a:prstGeom prst="rect">
            <a:avLst/>
          </a:prstGeom>
          <a:no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gn="just">
              <a:lnSpc>
                <a:spcPts val="4134"/>
              </a:lnSpc>
            </a:pPr>
            <a:r>
              <a:rPr lang="tr-TR" altLang="en-US" sz="2000" dirty="0">
                <a:latin typeface="Arial" charset="0"/>
                <a:ea typeface="Arial" charset="0"/>
              </a:rPr>
              <a:t>Aşağıdaki şekilde eğitim ve doğruluk sırasında ağın kayıp eğrisi görülmektedir. Eğitilen modelin kayıp oranının azalmakta olduğu gözlenmektedir. Bu modelin iyi çalıştığının bir kanıtıdır.</a:t>
            </a:r>
            <a:endParaRPr lang="en-US" altLang="en-US" sz="2000" dirty="0">
              <a:latin typeface="Arial" charset="0"/>
              <a:ea typeface="Arial" charset="0"/>
            </a:endParaRPr>
          </a:p>
        </p:txBody>
      </p:sp>
      <p:pic>
        <p:nvPicPr>
          <p:cNvPr id="19" name="Resim 18">
            <a:extLst>
              <a:ext uri="{FF2B5EF4-FFF2-40B4-BE49-F238E27FC236}">
                <a16:creationId xmlns:a16="http://schemas.microsoft.com/office/drawing/2014/main" id="{0CCA91AC-7427-E299-C5C0-0C60E5934FAD}"/>
              </a:ext>
            </a:extLst>
          </p:cNvPr>
          <p:cNvPicPr>
            <a:picLocks noChangeAspect="1"/>
          </p:cNvPicPr>
          <p:nvPr/>
        </p:nvPicPr>
        <p:blipFill>
          <a:blip r:embed="rId8"/>
          <a:stretch>
            <a:fillRect/>
          </a:stretch>
        </p:blipFill>
        <p:spPr>
          <a:xfrm>
            <a:off x="18279034" y="24671268"/>
            <a:ext cx="4696158" cy="3103711"/>
          </a:xfrm>
          <a:prstGeom prst="rect">
            <a:avLst/>
          </a:prstGeom>
        </p:spPr>
      </p:pic>
    </p:spTree>
    <p:extLst>
      <p:ext uri="{BB962C8B-B14F-4D97-AF65-F5344CB8AC3E}">
        <p14:creationId xmlns:p14="http://schemas.microsoft.com/office/powerpoint/2010/main" val="2860189238"/>
      </p:ext>
    </p:extLst>
  </p:cSld>
  <p:clrMapOvr>
    <a:masterClrMapping/>
  </p:clrMapOvr>
</p:sld>
</file>

<file path=ppt/theme/theme1.xml><?xml version="1.0" encoding="utf-8"?>
<a:theme xmlns:a="http://schemas.openxmlformats.org/drawingml/2006/main" name="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Mor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1421</TotalTime>
  <Words>752</Words>
  <Application>Microsoft Office PowerPoint</Application>
  <PresentationFormat>Özel</PresentationFormat>
  <Paragraphs>26</Paragraphs>
  <Slides>1</Slides>
  <Notes>0</Notes>
  <HiddenSlides>0</HiddenSlides>
  <MMClips>0</MMClips>
  <ScaleCrop>false</ScaleCrop>
  <HeadingPairs>
    <vt:vector size="6" baseType="variant">
      <vt:variant>
        <vt:lpstr>Kullanılan Yazı Tipleri</vt:lpstr>
      </vt:variant>
      <vt:variant>
        <vt:i4>3</vt:i4>
      </vt:variant>
      <vt:variant>
        <vt:lpstr>Tema</vt:lpstr>
      </vt:variant>
      <vt:variant>
        <vt:i4>2</vt:i4>
      </vt:variant>
      <vt:variant>
        <vt:lpstr>Slayt Başlıkları</vt:lpstr>
      </vt:variant>
      <vt:variant>
        <vt:i4>1</vt:i4>
      </vt:variant>
    </vt:vector>
  </HeadingPairs>
  <TitlesOfParts>
    <vt:vector size="6" baseType="lpstr">
      <vt:lpstr>Arial</vt:lpstr>
      <vt:lpstr>Calibri</vt:lpstr>
      <vt:lpstr>Calibri Light</vt:lpstr>
      <vt:lpstr>Research Poster Template</vt:lpstr>
      <vt:lpstr>Office Teması</vt:lpstr>
      <vt:lpstr>PowerPoint Sunusu</vt:lpstr>
    </vt:vector>
  </TitlesOfParts>
  <Manager/>
  <Company>© University at Buffalo</Company>
  <LinksUpToDate>false</LinksUpToDate>
  <SharedDoc>false</SharedDoc>
  <HyperlinkBase>www.buffalo.edu/brand</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Research Poster Template</dc:title>
  <dc:subject/>
  <dc:creator/>
  <cp:keywords/>
  <dc:description/>
  <cp:lastModifiedBy>UĞUR AKDENİZ</cp:lastModifiedBy>
  <cp:revision>87</cp:revision>
  <cp:lastPrinted>2016-09-29T19:48:31Z</cp:lastPrinted>
  <dcterms:created xsi:type="dcterms:W3CDTF">2016-09-29T18:43:16Z</dcterms:created>
  <dcterms:modified xsi:type="dcterms:W3CDTF">2022-06-12T10:47:48Z</dcterms:modified>
  <cp:category/>
</cp:coreProperties>
</file>