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0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7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3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3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6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2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15B-ED2D-4DCD-BE58-95071C0C248E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0F68-332A-4837-B10C-B37814ECB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1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EqwwrzUs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c8Fu_52tO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음성인식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Speech To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55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STT?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https://www.youtube.com/watch?v=5EqwwrzUsgo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KALDI</a:t>
            </a:r>
            <a:endParaRPr lang="ko-KR" altLang="en-US" dirty="0"/>
          </a:p>
        </p:txBody>
      </p:sp>
      <p:pic>
        <p:nvPicPr>
          <p:cNvPr id="1026" name="Picture 2" descr="C:\Users\student\Desktop\Zerot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75" y="1600200"/>
            <a:ext cx="573164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1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Kaldi</a:t>
            </a:r>
            <a:r>
              <a:rPr lang="en-US" altLang="ko-KR" dirty="0" smtClean="0"/>
              <a:t> Online 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https://www.youtube.com/watch?v=pc8Fu_52tOE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2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음성인식</vt:lpstr>
      <vt:lpstr>What is STT?</vt:lpstr>
      <vt:lpstr>KALDI</vt:lpstr>
      <vt:lpstr>Kaldi Online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음성인식</dc:title>
  <dc:creator>student</dc:creator>
  <cp:lastModifiedBy>student</cp:lastModifiedBy>
  <cp:revision>3</cp:revision>
  <dcterms:created xsi:type="dcterms:W3CDTF">2019-10-18T06:14:35Z</dcterms:created>
  <dcterms:modified xsi:type="dcterms:W3CDTF">2019-10-18T07:02:34Z</dcterms:modified>
</cp:coreProperties>
</file>