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6" r:id="rId6"/>
    <p:sldId id="259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>
        <p:scale>
          <a:sx n="100" d="100"/>
          <a:sy n="100" d="100"/>
        </p:scale>
        <p:origin x="26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6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6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8570-40B7-4A6E-A5D1-93A059BF6F2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4A6B2-64D2-47B5-9731-8872FF73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7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600" b="1" smtClean="0"/>
              <a:t>케라스 딥러닝</a:t>
            </a:r>
            <a:endParaRPr lang="ko-KR" altLang="en-US" sz="6600" b="1"/>
          </a:p>
        </p:txBody>
      </p:sp>
    </p:spTree>
    <p:extLst>
      <p:ext uri="{BB962C8B-B14F-4D97-AF65-F5344CB8AC3E}">
        <p14:creationId xmlns:p14="http://schemas.microsoft.com/office/powerpoint/2010/main" val="181518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04521"/>
            <a:ext cx="1161288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240" y="16256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선형회귀 예시 </a:t>
            </a:r>
            <a:r>
              <a:rPr lang="en-US" altLang="ko-KR" smtClean="0"/>
              <a:t>: </a:t>
            </a:r>
            <a:r>
              <a:rPr lang="ko-KR" altLang="en-US" smtClean="0"/>
              <a:t>모델 학습</a:t>
            </a:r>
            <a:r>
              <a:rPr lang="en-US" altLang="ko-KR" smtClean="0"/>
              <a:t>(fit)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" y="971625"/>
            <a:ext cx="7643169" cy="34942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3804284"/>
            <a:ext cx="8241460" cy="7448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20640" y="4038600"/>
            <a:ext cx="112776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120" y="477012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</a:t>
            </a:r>
            <a:r>
              <a:rPr lang="ko-KR" altLang="en-US" smtClean="0"/>
              <a:t>데이터와 </a:t>
            </a:r>
            <a:r>
              <a:rPr lang="en-US" altLang="ko-KR" smtClean="0"/>
              <a:t>Y</a:t>
            </a:r>
            <a:r>
              <a:rPr lang="ko-KR" altLang="en-US" smtClean="0"/>
              <a:t>데이터를 넣고 </a:t>
            </a:r>
            <a:r>
              <a:rPr lang="en-US" altLang="ko-KR" smtClean="0"/>
              <a:t>epoch=100, batch_size=12 </a:t>
            </a:r>
            <a:r>
              <a:rPr lang="ko-KR" altLang="en-US" smtClean="0"/>
              <a:t>으로 하고</a:t>
            </a:r>
            <a:endParaRPr lang="en-US" altLang="ko-KR" smtClean="0"/>
          </a:p>
          <a:p>
            <a:r>
              <a:rPr lang="ko-KR" altLang="en-US" smtClean="0"/>
              <a:t>학습한다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2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04521"/>
            <a:ext cx="1161288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240" y="16256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케라스 설치</a:t>
            </a:r>
            <a:r>
              <a:rPr lang="en-US" altLang="ko-KR"/>
              <a:t> </a:t>
            </a:r>
            <a:r>
              <a:rPr lang="en-US" altLang="ko-KR" smtClean="0"/>
              <a:t>: pip install keras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20" y="1924050"/>
            <a:ext cx="8447646" cy="361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" y="914400"/>
            <a:ext cx="830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케라스 설치</a:t>
            </a:r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아나콘다 프롬프트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pip install keras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2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04521"/>
            <a:ext cx="1161288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240" y="16256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0. </a:t>
            </a:r>
            <a:r>
              <a:rPr lang="ko-KR" altLang="en-US" smtClean="0"/>
              <a:t>문제 이해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9" y="1628775"/>
            <a:ext cx="8027671" cy="1399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4420" y="3637086"/>
            <a:ext cx="8526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가지 </a:t>
            </a:r>
            <a:r>
              <a:rPr lang="en-US" altLang="ko-KR" smtClean="0"/>
              <a:t>feature</a:t>
            </a:r>
            <a:r>
              <a:rPr lang="ko-KR" altLang="en-US" smtClean="0"/>
              <a:t>를 넣고 마라톤 결과를 예측하는 문제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-&gt; </a:t>
            </a:r>
            <a:r>
              <a:rPr lang="ko-KR" altLang="en-US" smtClean="0"/>
              <a:t>딥러닝 입력층</a:t>
            </a:r>
            <a:r>
              <a:rPr lang="en-US" altLang="ko-KR" smtClean="0"/>
              <a:t>, </a:t>
            </a:r>
            <a:r>
              <a:rPr lang="ko-KR" altLang="en-US" smtClean="0"/>
              <a:t>은닉층</a:t>
            </a:r>
            <a:r>
              <a:rPr lang="en-US" altLang="ko-KR" smtClean="0"/>
              <a:t>, </a:t>
            </a:r>
            <a:r>
              <a:rPr lang="ko-KR" altLang="en-US" smtClean="0"/>
              <a:t>결과층을 쌓아보자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42" y="4098751"/>
            <a:ext cx="4081383" cy="27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04521"/>
            <a:ext cx="1161288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240" y="16256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케라스 버전 확인 및 임포트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8" y="1748926"/>
            <a:ext cx="8583382" cy="23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1417" y="2856411"/>
            <a:ext cx="661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/>
              <a:t>1. </a:t>
            </a:r>
            <a:r>
              <a:rPr lang="ko-KR" altLang="en-US" sz="5400" b="1" smtClean="0"/>
              <a:t>케라스 구조 이해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80607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6235" y="1015386"/>
            <a:ext cx="9507639" cy="2416810"/>
            <a:chOff x="366395" y="1291590"/>
            <a:chExt cx="9467670" cy="24066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5" y="1291590"/>
              <a:ext cx="9467670" cy="240665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326640" y="3007360"/>
              <a:ext cx="833120" cy="2528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62960" y="3007360"/>
              <a:ext cx="1950720" cy="2348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16880" y="3007360"/>
              <a:ext cx="2306320" cy="2438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26640" y="3291840"/>
              <a:ext cx="142240" cy="253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04521"/>
            <a:ext cx="1161288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240" y="16256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딥러닝 구조 정의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37584" y="988258"/>
            <a:ext cx="749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/>
              <a:t>units=2</a:t>
            </a:r>
          </a:p>
          <a:p>
            <a:r>
              <a:rPr lang="en-US" altLang="ko-KR" sz="1400" smtClean="0"/>
              <a:t>     units : </a:t>
            </a:r>
            <a:r>
              <a:rPr lang="en-US" altLang="ko-KR" sz="1400" smtClean="0"/>
              <a:t>1</a:t>
            </a:r>
            <a:r>
              <a:rPr lang="ko-KR" altLang="en-US" sz="1400" smtClean="0"/>
              <a:t>번째 은닉층 노드 수</a:t>
            </a:r>
            <a:r>
              <a:rPr lang="en-US" altLang="ko-KR" sz="1400" smtClean="0"/>
              <a:t>=2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/>
              <a:t>input_shape=(3,  )</a:t>
            </a:r>
          </a:p>
          <a:p>
            <a:r>
              <a:rPr lang="en-US" altLang="ko-KR" sz="1400" smtClean="0"/>
              <a:t>     input_shape : </a:t>
            </a:r>
            <a:r>
              <a:rPr lang="ko-KR" altLang="en-US" sz="1400" smtClean="0"/>
              <a:t>입력층 노드 수</a:t>
            </a:r>
            <a:r>
              <a:rPr lang="en-US" altLang="ko-KR" sz="1400" smtClean="0"/>
              <a:t>(</a:t>
            </a:r>
            <a:r>
              <a:rPr lang="ko-KR" altLang="en-US" sz="1400" smtClean="0"/>
              <a:t>몇 개의 </a:t>
            </a:r>
            <a:r>
              <a:rPr lang="en-US" altLang="ko-KR" sz="1400" smtClean="0"/>
              <a:t>feature</a:t>
            </a:r>
            <a:r>
              <a:rPr lang="ko-KR" altLang="en-US" sz="1400" smtClean="0"/>
              <a:t>를 입력으로 받을 것인지</a:t>
            </a:r>
            <a:r>
              <a:rPr lang="en-US" altLang="ko-KR" sz="1400" smtClean="0"/>
              <a:t>)</a:t>
            </a:r>
            <a:endParaRPr lang="en-US" altLang="ko-KR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/>
              <a:t>activation = ‘sigmoid’</a:t>
            </a:r>
          </a:p>
          <a:p>
            <a:r>
              <a:rPr lang="en-US" altLang="ko-KR" sz="1400" smtClean="0"/>
              <a:t>     activation : </a:t>
            </a:r>
            <a:r>
              <a:rPr lang="ko-KR" altLang="en-US" sz="1400" smtClean="0"/>
              <a:t>활성화함수</a:t>
            </a:r>
            <a:r>
              <a:rPr lang="en-US" altLang="ko-KR" sz="1400" smtClean="0"/>
              <a:t>(</a:t>
            </a:r>
            <a:r>
              <a:rPr lang="ko-KR" altLang="en-US" sz="1400" smtClean="0"/>
              <a:t>간단한 모델이라 </a:t>
            </a:r>
            <a:r>
              <a:rPr lang="en-US" altLang="ko-KR" sz="1400" smtClean="0"/>
              <a:t>sigmoid</a:t>
            </a:r>
            <a:r>
              <a:rPr lang="ko-KR" altLang="en-US" sz="1400" smtClean="0"/>
              <a:t>를 사용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2233831" y="3432196"/>
            <a:ext cx="5752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/>
              <a:t>1: </a:t>
            </a:r>
            <a:r>
              <a:rPr lang="ko-KR" altLang="en-US" sz="1400" smtClean="0"/>
              <a:t>출력층 노드 수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smtClean="0"/>
              <a:t>activation=‘sigmoid’</a:t>
            </a:r>
          </a:p>
          <a:p>
            <a:r>
              <a:rPr lang="ko-KR" altLang="en-US" sz="1400" smtClean="0"/>
              <a:t>    출력층 이진분류이므로 </a:t>
            </a:r>
            <a:r>
              <a:rPr lang="en-US" altLang="ko-KR" sz="1400" smtClean="0"/>
              <a:t>sigmoid </a:t>
            </a:r>
            <a:r>
              <a:rPr lang="ko-KR" altLang="en-US" sz="1400" smtClean="0"/>
              <a:t>사용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58" y="3872053"/>
            <a:ext cx="3522556" cy="233117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04393" y="4638557"/>
            <a:ext cx="9459481" cy="2164556"/>
            <a:chOff x="240982" y="4638557"/>
            <a:chExt cx="9459481" cy="2164556"/>
          </a:xfrm>
        </p:grpSpPr>
        <p:grpSp>
          <p:nvGrpSpPr>
            <p:cNvPr id="18" name="그룹 17"/>
            <p:cNvGrpSpPr/>
            <p:nvPr/>
          </p:nvGrpSpPr>
          <p:grpSpPr>
            <a:xfrm>
              <a:off x="240982" y="4638557"/>
              <a:ext cx="5434717" cy="1955308"/>
              <a:chOff x="240982" y="4638557"/>
              <a:chExt cx="5434717" cy="1955308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982" y="4910794"/>
                <a:ext cx="5083423" cy="168307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40982" y="4638557"/>
                <a:ext cx="2516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&lt;</a:t>
                </a:r>
                <a:r>
                  <a:rPr lang="en-US" altLang="ko-KR" sz="1400" b="1" smtClean="0"/>
                  <a:t>model.summary()&gt;</a:t>
                </a:r>
                <a:endParaRPr lang="ko-KR" altLang="en-US" sz="1400" b="1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518229" y="4684724"/>
                <a:ext cx="139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mtClean="0"/>
                  <a:t>노드 수</a:t>
                </a:r>
                <a:endParaRPr lang="ko-KR" altLang="en-US" sz="11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82328" y="4684724"/>
                <a:ext cx="139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mtClean="0"/>
                  <a:t>파라미터 수</a:t>
                </a:r>
                <a:endParaRPr lang="ko-KR" altLang="en-US" sz="1100"/>
              </a:p>
            </p:txBody>
          </p:sp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9583" y="6052014"/>
              <a:ext cx="5410880" cy="751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63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1417" y="2856411"/>
            <a:ext cx="661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/>
              <a:t>2. compile </a:t>
            </a:r>
            <a:r>
              <a:rPr lang="ko-KR" altLang="en-US" sz="5400" b="1" smtClean="0"/>
              <a:t>이해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199467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04521"/>
            <a:ext cx="1161288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240" y="16256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모델 </a:t>
            </a:r>
            <a:r>
              <a:rPr lang="en-US" altLang="ko-KR" smtClean="0"/>
              <a:t>compile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" y="1827847"/>
            <a:ext cx="7380923" cy="2262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" y="952500"/>
            <a:ext cx="794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오차</a:t>
            </a:r>
            <a:r>
              <a:rPr lang="en-US" altLang="ko-KR" smtClean="0"/>
              <a:t>(loss)</a:t>
            </a:r>
            <a:r>
              <a:rPr lang="ko-KR" altLang="en-US" smtClean="0"/>
              <a:t>를 최소화</a:t>
            </a:r>
            <a:r>
              <a:rPr lang="en-US" altLang="ko-KR" smtClean="0"/>
              <a:t>(optimizer)</a:t>
            </a:r>
            <a:r>
              <a:rPr lang="ko-KR" altLang="en-US" smtClean="0"/>
              <a:t>하고 그 정확도</a:t>
            </a:r>
            <a:r>
              <a:rPr lang="en-US" altLang="ko-KR" smtClean="0"/>
              <a:t>(accuracy)</a:t>
            </a:r>
            <a:r>
              <a:rPr lang="ko-KR" altLang="en-US" smtClean="0"/>
              <a:t>를 보여준다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0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1417" y="2856411"/>
            <a:ext cx="661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/>
              <a:t>3. </a:t>
            </a:r>
            <a:r>
              <a:rPr lang="ko-KR" altLang="en-US" sz="5400" b="1" smtClean="0"/>
              <a:t>학습</a:t>
            </a:r>
            <a:r>
              <a:rPr lang="en-US" altLang="ko-KR" sz="5400" b="1" smtClean="0"/>
              <a:t> </a:t>
            </a:r>
            <a:r>
              <a:rPr lang="ko-KR" altLang="en-US" sz="5400" b="1" smtClean="0"/>
              <a:t>이해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71275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167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케라스 딥러닝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Donghwan Lee</dc:creator>
  <cp:lastModifiedBy>Donghwan Lee</cp:lastModifiedBy>
  <cp:revision>58</cp:revision>
  <dcterms:created xsi:type="dcterms:W3CDTF">2020-06-08T05:57:30Z</dcterms:created>
  <dcterms:modified xsi:type="dcterms:W3CDTF">2020-06-08T06:57:44Z</dcterms:modified>
</cp:coreProperties>
</file>