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28AA2-07AC-A249-86DD-FCC42D027F44}" type="datetimeFigureOut">
              <a:t>2020. 8. 18.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DE784-52A2-4E44-BEE7-F0D8EDE34118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974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DE784-52A2-4E44-BEE7-F0D8EDE34118}" type="slidenum"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246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4E944-A97E-754B-A471-D53571716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BE407E-25B3-9449-BDCB-7DD2CB911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CBA9D-2234-9F4B-97BB-A9E6BB64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358D-1540-4547-B348-C9083E4EB14B}" type="datetimeFigureOut">
              <a:t>2020. 8. 18.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0805B-270A-B94D-8BCD-5DBA786B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D29C2-DCA0-2C41-BCED-9E9F8DA5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25BE-3FCE-F24E-9017-CD133FA83E2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522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AEAEC-B152-B74B-8DAD-B0394E5E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7BD04-2FA0-0F4F-8330-79C251BF6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4B07C-9568-114D-9567-74BFEFF2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358D-1540-4547-B348-C9083E4EB14B}" type="datetimeFigureOut">
              <a:t>2020. 8. 18.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EFCDD-A15A-B042-A239-9FF9C2D7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C4092-156E-3F4F-9193-0B2DC279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25BE-3FCE-F24E-9017-CD133FA83E2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073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99689B-E566-D641-865E-1B023D8F6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AD9D15-837C-3241-A308-2E94E3A20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307D8-B587-9D40-9773-D4A26444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358D-1540-4547-B348-C9083E4EB14B}" type="datetimeFigureOut">
              <a:t>2020. 8. 18.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2AD7E-7857-BA43-9AA0-8E1F442F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813DC-72AC-B346-BD7F-19661F14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25BE-3FCE-F24E-9017-CD133FA83E2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059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EE436-A8BE-8D46-BA39-636F8897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3F268-8302-0344-9E2D-2B9A27CB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FD4FD-CE9D-9648-9BCC-08E045E9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358D-1540-4547-B348-C9083E4EB14B}" type="datetimeFigureOut">
              <a:t>2020. 8. 18.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49BB8-37AA-D746-BFDF-D62DDE49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7C0EB-FE08-BE41-A60B-1DAC3D7A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25BE-3FCE-F24E-9017-CD133FA83E2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179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79124-BC95-C845-A5E6-F65DDE07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F3FB3-2FBC-B94E-8274-D6E852DF2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DF6BE-99F1-474A-9F0A-567155C0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358D-1540-4547-B348-C9083E4EB14B}" type="datetimeFigureOut">
              <a:t>2020. 8. 18.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32A0A-D82C-804D-B4CA-A9D7E30F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C7491-266A-694D-90DB-82466057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25BE-3FCE-F24E-9017-CD133FA83E2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784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7C5E3-1431-4644-903B-1277341E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1967A-5AE2-774D-B459-CC36B1C41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C5C7D9-D80D-3C45-8FA0-5DB08C79C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9ED47F-B939-DB44-85E9-4C3412DD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358D-1540-4547-B348-C9083E4EB14B}" type="datetimeFigureOut">
              <a:t>2020. 8. 18.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DBD268-0108-3847-A3A0-3A6DE486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EFF43-733A-1240-A2B5-9B0016DF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25BE-3FCE-F24E-9017-CD133FA83E2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853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882E2-35FD-E747-B5EC-A8DFFA8A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C68A6-4F50-1143-92CD-C3B56DB76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A21B52-7536-124B-9919-E0CEA04E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31A7E8-6FD1-BF4D-98D7-581B73D47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8B9051-0EFF-0A41-A0BF-623EC7AF6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44FBF-647A-7649-90CD-8EFED658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358D-1540-4547-B348-C9083E4EB14B}" type="datetimeFigureOut">
              <a:t>2020. 8. 18.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08993F-33D5-1A40-A473-F16FC177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E7BC6B-0F0D-AD47-B05B-D9864360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25BE-3FCE-F24E-9017-CD133FA83E2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09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82D8E-0162-B34D-B3B3-5CA03758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34B98B-37F8-0B47-A2B1-BFD71C2E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358D-1540-4547-B348-C9083E4EB14B}" type="datetimeFigureOut">
              <a:t>2020. 8. 18.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959BDF-7C48-504B-B4FF-5D7DBDAE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8389C4-B918-5D46-A3AC-BCB26152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25BE-3FCE-F24E-9017-CD133FA83E2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707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188B77-7DBA-F14B-82DE-2B46AD63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358D-1540-4547-B348-C9083E4EB14B}" type="datetimeFigureOut">
              <a:t>2020. 8. 18.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8EC1E1-B612-4341-A339-D82D583A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6287B0-B14E-2141-9F37-5C165DE2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25BE-3FCE-F24E-9017-CD133FA83E2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911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9B535-3B4A-B14E-8044-D3B83ABE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7DE1E-4495-D943-A691-0C71FBE0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6F96C-D831-974C-AE9A-05AFE1460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270AB-AB7D-6042-8B91-8FA2F0DE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358D-1540-4547-B348-C9083E4EB14B}" type="datetimeFigureOut">
              <a:t>2020. 8. 18.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0D9D34-9B80-0C46-B870-E82D97E8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A6392-4029-044A-B075-FD837FAF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25BE-3FCE-F24E-9017-CD133FA83E2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696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3AD77-CE3B-3D4A-85F6-D264C439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AF8BB6-6313-7441-8A90-2FFB282D2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58FFC7-1272-8E47-BAB8-4817FCF4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C7FFC9-22EE-DE4C-ACF7-8A9150C3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358D-1540-4547-B348-C9083E4EB14B}" type="datetimeFigureOut">
              <a:t>2020. 8. 18.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FFB48-2652-6C40-B5D8-3FD05D57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127096-5618-9946-8553-D7B96136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25BE-3FCE-F24E-9017-CD133FA83E2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604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52B1B6-D505-754E-A005-17A1203D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F10FE0-825D-AC40-A231-180698764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7F966-58FF-894E-9050-240FF250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E358D-1540-4547-B348-C9083E4EB14B}" type="datetimeFigureOut">
              <a:t>2020. 8. 18.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14DC1-8B07-0441-95B9-6C5A4D4A2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A29D2-0255-A442-B7F7-0547DBED6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E25BE-3FCE-F24E-9017-CD133FA83E2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391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0BBE7-598C-794A-870F-9705C7CCB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/>
              <a:t>자전거</a:t>
            </a:r>
            <a:r>
              <a:rPr kumimoji="1" lang="ko-KR" altLang="en-US"/>
              <a:t> 수요 예측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7DDD2A-B40A-D142-9FF8-089AFC19D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/>
              <a:t>시계열 데이터 </a:t>
            </a:r>
            <a:r>
              <a:rPr kumimoji="1" lang="en-US" altLang="ko-Kore-KR" sz="2800"/>
              <a:t>EDA</a:t>
            </a:r>
            <a:r>
              <a:rPr kumimoji="1" lang="en-US" altLang="ko-KR" sz="2800"/>
              <a:t>(</a:t>
            </a:r>
            <a:r>
              <a:rPr kumimoji="1" lang="ko-KR" altLang="en-US" sz="2800"/>
              <a:t>시각화</a:t>
            </a:r>
            <a:r>
              <a:rPr kumimoji="1" lang="en-US" altLang="ko-KR" sz="2800"/>
              <a:t>)</a:t>
            </a:r>
            <a:r>
              <a:rPr kumimoji="1" lang="ko-KR" altLang="en-US" sz="2800"/>
              <a:t>와</a:t>
            </a:r>
            <a:r>
              <a:rPr kumimoji="1" lang="en-US" altLang="ko-Kore-KR" sz="2800"/>
              <a:t> </a:t>
            </a:r>
            <a:r>
              <a:rPr kumimoji="1" lang="ko-KR" altLang="en-US" sz="2800"/>
              <a:t>다양한 회귀 모델 써보기 </a:t>
            </a:r>
            <a:r>
              <a:rPr kumimoji="1" lang="en-US" altLang="ko-KR" sz="2800"/>
              <a:t>(</a:t>
            </a:r>
            <a:r>
              <a:rPr kumimoji="1" lang="ko-KR" altLang="en-US" sz="2800"/>
              <a:t>랜덤포레스트</a:t>
            </a:r>
            <a:r>
              <a:rPr kumimoji="1" lang="en-US" altLang="ko-KR" sz="2800"/>
              <a:t>/</a:t>
            </a:r>
            <a:r>
              <a:rPr kumimoji="1" lang="ko-KR" altLang="en-US" sz="2800"/>
              <a:t>릿지</a:t>
            </a:r>
            <a:r>
              <a:rPr kumimoji="1" lang="en-US" altLang="ko-KR" sz="2800"/>
              <a:t>/</a:t>
            </a:r>
            <a:r>
              <a:rPr kumimoji="1" lang="ko-KR" altLang="en-US" sz="2800"/>
              <a:t>라쏘</a:t>
            </a:r>
            <a:r>
              <a:rPr kumimoji="1" lang="en-US" altLang="ko-KR" sz="2800"/>
              <a:t>/</a:t>
            </a:r>
            <a:r>
              <a:rPr kumimoji="1" lang="ko-KR" altLang="en-US" sz="2800"/>
              <a:t>그라디언트 부스팅</a:t>
            </a:r>
            <a:r>
              <a:rPr kumimoji="1" lang="en-US" altLang="ko-KR" sz="2800"/>
              <a:t>)</a:t>
            </a:r>
            <a:endParaRPr kumimoji="1" lang="ko-Kore-KR" altLang="en-US" sz="2800"/>
          </a:p>
        </p:txBody>
      </p:sp>
    </p:spTree>
    <p:extLst>
      <p:ext uri="{BB962C8B-B14F-4D97-AF65-F5344CB8AC3E}">
        <p14:creationId xmlns:p14="http://schemas.microsoft.com/office/powerpoint/2010/main" val="227015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17E084-EF1A-8440-BEBD-80184F597135}"/>
              </a:ext>
            </a:extLst>
          </p:cNvPr>
          <p:cNvSpPr/>
          <p:nvPr/>
        </p:nvSpPr>
        <p:spPr>
          <a:xfrm>
            <a:off x="462579" y="462577"/>
            <a:ext cx="11729421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550D3-A112-E74F-A8F9-DE728A0AEF8F}"/>
              </a:ext>
            </a:extLst>
          </p:cNvPr>
          <p:cNvSpPr txBox="1"/>
          <p:nvPr/>
        </p:nvSpPr>
        <p:spPr>
          <a:xfrm>
            <a:off x="387275" y="93245"/>
            <a:ext cx="55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OO</a:t>
            </a:r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A17BA-DE98-DC49-969B-D47ACAA80B89}"/>
              </a:ext>
            </a:extLst>
          </p:cNvPr>
          <p:cNvSpPr txBox="1"/>
          <p:nvPr/>
        </p:nvSpPr>
        <p:spPr>
          <a:xfrm>
            <a:off x="494851" y="502035"/>
            <a:ext cx="5536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OO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38532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17E084-EF1A-8440-BEBD-80184F597135}"/>
              </a:ext>
            </a:extLst>
          </p:cNvPr>
          <p:cNvSpPr/>
          <p:nvPr/>
        </p:nvSpPr>
        <p:spPr>
          <a:xfrm>
            <a:off x="462579" y="462577"/>
            <a:ext cx="11729421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550D3-A112-E74F-A8F9-DE728A0AEF8F}"/>
              </a:ext>
            </a:extLst>
          </p:cNvPr>
          <p:cNvSpPr txBox="1"/>
          <p:nvPr/>
        </p:nvSpPr>
        <p:spPr>
          <a:xfrm>
            <a:off x="387275" y="93245"/>
            <a:ext cx="55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OO</a:t>
            </a:r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A17BA-DE98-DC49-969B-D47ACAA80B89}"/>
              </a:ext>
            </a:extLst>
          </p:cNvPr>
          <p:cNvSpPr txBox="1"/>
          <p:nvPr/>
        </p:nvSpPr>
        <p:spPr>
          <a:xfrm>
            <a:off x="494851" y="502035"/>
            <a:ext cx="5536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OO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104265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17E084-EF1A-8440-BEBD-80184F597135}"/>
              </a:ext>
            </a:extLst>
          </p:cNvPr>
          <p:cNvSpPr/>
          <p:nvPr/>
        </p:nvSpPr>
        <p:spPr>
          <a:xfrm>
            <a:off x="462579" y="462577"/>
            <a:ext cx="11729421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550D3-A112-E74F-A8F9-DE728A0AEF8F}"/>
              </a:ext>
            </a:extLst>
          </p:cNvPr>
          <p:cNvSpPr txBox="1"/>
          <p:nvPr/>
        </p:nvSpPr>
        <p:spPr>
          <a:xfrm>
            <a:off x="387275" y="93245"/>
            <a:ext cx="55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OO</a:t>
            </a:r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A17BA-DE98-DC49-969B-D47ACAA80B89}"/>
              </a:ext>
            </a:extLst>
          </p:cNvPr>
          <p:cNvSpPr txBox="1"/>
          <p:nvPr/>
        </p:nvSpPr>
        <p:spPr>
          <a:xfrm>
            <a:off x="494851" y="502035"/>
            <a:ext cx="5536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OO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198049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17E084-EF1A-8440-BEBD-80184F597135}"/>
              </a:ext>
            </a:extLst>
          </p:cNvPr>
          <p:cNvSpPr/>
          <p:nvPr/>
        </p:nvSpPr>
        <p:spPr>
          <a:xfrm>
            <a:off x="462579" y="462577"/>
            <a:ext cx="11729421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550D3-A112-E74F-A8F9-DE728A0AEF8F}"/>
              </a:ext>
            </a:extLst>
          </p:cNvPr>
          <p:cNvSpPr txBox="1"/>
          <p:nvPr/>
        </p:nvSpPr>
        <p:spPr>
          <a:xfrm>
            <a:off x="387275" y="93245"/>
            <a:ext cx="55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OO</a:t>
            </a:r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A17BA-DE98-DC49-969B-D47ACAA80B89}"/>
              </a:ext>
            </a:extLst>
          </p:cNvPr>
          <p:cNvSpPr txBox="1"/>
          <p:nvPr/>
        </p:nvSpPr>
        <p:spPr>
          <a:xfrm>
            <a:off x="494851" y="502035"/>
            <a:ext cx="5536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OO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156246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17E084-EF1A-8440-BEBD-80184F597135}"/>
              </a:ext>
            </a:extLst>
          </p:cNvPr>
          <p:cNvSpPr/>
          <p:nvPr/>
        </p:nvSpPr>
        <p:spPr>
          <a:xfrm>
            <a:off x="462579" y="462577"/>
            <a:ext cx="11729421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550D3-A112-E74F-A8F9-DE728A0AEF8F}"/>
              </a:ext>
            </a:extLst>
          </p:cNvPr>
          <p:cNvSpPr txBox="1"/>
          <p:nvPr/>
        </p:nvSpPr>
        <p:spPr>
          <a:xfrm>
            <a:off x="387275" y="93245"/>
            <a:ext cx="55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OO</a:t>
            </a:r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A17BA-DE98-DC49-969B-D47ACAA80B89}"/>
              </a:ext>
            </a:extLst>
          </p:cNvPr>
          <p:cNvSpPr txBox="1"/>
          <p:nvPr/>
        </p:nvSpPr>
        <p:spPr>
          <a:xfrm>
            <a:off x="494851" y="502035"/>
            <a:ext cx="5536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OO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80934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17E084-EF1A-8440-BEBD-80184F597135}"/>
              </a:ext>
            </a:extLst>
          </p:cNvPr>
          <p:cNvSpPr/>
          <p:nvPr/>
        </p:nvSpPr>
        <p:spPr>
          <a:xfrm>
            <a:off x="462579" y="462577"/>
            <a:ext cx="11729421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550D3-A112-E74F-A8F9-DE728A0AEF8F}"/>
              </a:ext>
            </a:extLst>
          </p:cNvPr>
          <p:cNvSpPr txBox="1"/>
          <p:nvPr/>
        </p:nvSpPr>
        <p:spPr>
          <a:xfrm>
            <a:off x="387275" y="93245"/>
            <a:ext cx="55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OO</a:t>
            </a:r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A17BA-DE98-DC49-969B-D47ACAA80B89}"/>
              </a:ext>
            </a:extLst>
          </p:cNvPr>
          <p:cNvSpPr txBox="1"/>
          <p:nvPr/>
        </p:nvSpPr>
        <p:spPr>
          <a:xfrm>
            <a:off x="494851" y="502035"/>
            <a:ext cx="5536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OO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176726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17E084-EF1A-8440-BEBD-80184F597135}"/>
              </a:ext>
            </a:extLst>
          </p:cNvPr>
          <p:cNvSpPr/>
          <p:nvPr/>
        </p:nvSpPr>
        <p:spPr>
          <a:xfrm>
            <a:off x="462579" y="462577"/>
            <a:ext cx="11729421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550D3-A112-E74F-A8F9-DE728A0AEF8F}"/>
              </a:ext>
            </a:extLst>
          </p:cNvPr>
          <p:cNvSpPr txBox="1"/>
          <p:nvPr/>
        </p:nvSpPr>
        <p:spPr>
          <a:xfrm>
            <a:off x="387275" y="93245"/>
            <a:ext cx="55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OO</a:t>
            </a:r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A17BA-DE98-DC49-969B-D47ACAA80B89}"/>
              </a:ext>
            </a:extLst>
          </p:cNvPr>
          <p:cNvSpPr txBox="1"/>
          <p:nvPr/>
        </p:nvSpPr>
        <p:spPr>
          <a:xfrm>
            <a:off x="494851" y="502035"/>
            <a:ext cx="5536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OO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105657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17E084-EF1A-8440-BEBD-80184F597135}"/>
              </a:ext>
            </a:extLst>
          </p:cNvPr>
          <p:cNvSpPr/>
          <p:nvPr/>
        </p:nvSpPr>
        <p:spPr>
          <a:xfrm>
            <a:off x="462579" y="462577"/>
            <a:ext cx="11729421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550D3-A112-E74F-A8F9-DE728A0AEF8F}"/>
              </a:ext>
            </a:extLst>
          </p:cNvPr>
          <p:cNvSpPr txBox="1"/>
          <p:nvPr/>
        </p:nvSpPr>
        <p:spPr>
          <a:xfrm>
            <a:off x="387275" y="93245"/>
            <a:ext cx="55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OO</a:t>
            </a:r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A17BA-DE98-DC49-969B-D47ACAA80B89}"/>
              </a:ext>
            </a:extLst>
          </p:cNvPr>
          <p:cNvSpPr txBox="1"/>
          <p:nvPr/>
        </p:nvSpPr>
        <p:spPr>
          <a:xfrm>
            <a:off x="494851" y="502035"/>
            <a:ext cx="5536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OO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100341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</Words>
  <Application>Microsoft Macintosh PowerPoint</Application>
  <PresentationFormat>와이드스크린</PresentationFormat>
  <Paragraphs>19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자전거 수요 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자전거 수요 예측</dc:title>
  <dc:creator>Donghwan Lee</dc:creator>
  <cp:lastModifiedBy>Donghwan Lee</cp:lastModifiedBy>
  <cp:revision>12</cp:revision>
  <dcterms:created xsi:type="dcterms:W3CDTF">2020-08-17T17:15:48Z</dcterms:created>
  <dcterms:modified xsi:type="dcterms:W3CDTF">2020-08-17T17:28:00Z</dcterms:modified>
</cp:coreProperties>
</file>