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7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9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0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90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7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9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5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9BC3-DF76-4B55-B08B-89866EFBFE52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397F-FEF6-43A2-8E5E-FDC3AE8B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1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2568" y="2122464"/>
            <a:ext cx="82823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 err="1" smtClean="0"/>
              <a:t>딥러닝의</a:t>
            </a:r>
            <a:r>
              <a:rPr lang="ko-KR" altLang="en-US" sz="8000" b="1" dirty="0" smtClean="0"/>
              <a:t> 이해</a:t>
            </a:r>
            <a:endParaRPr lang="en-US" altLang="ko-KR" sz="8000" b="1" dirty="0" smtClean="0"/>
          </a:p>
          <a:p>
            <a:pPr algn="ctr"/>
            <a:endParaRPr lang="en-US" altLang="ko-KR" sz="4000" b="1" dirty="0" smtClean="0"/>
          </a:p>
          <a:p>
            <a:pPr algn="ctr"/>
            <a:r>
              <a:rPr lang="ko-KR" altLang="en-US" sz="4000" b="1" dirty="0" err="1" smtClean="0"/>
              <a:t>딥러닝</a:t>
            </a:r>
            <a:r>
              <a:rPr lang="en-US" altLang="ko-KR" sz="4000" b="1" dirty="0" smtClean="0"/>
              <a:t>vs</a:t>
            </a:r>
            <a:r>
              <a:rPr lang="ko-KR" altLang="en-US" sz="4000" b="1" dirty="0" err="1" smtClean="0"/>
              <a:t>머신러닝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29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개와 고양이 사진 분류하기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8435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딥러닝은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머신러닝과</a:t>
            </a:r>
            <a:r>
              <a:rPr lang="ko-KR" altLang="en-US" dirty="0" smtClean="0"/>
              <a:t> 같이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모델을 학습하고 데이터를 분류할 수 있다</a:t>
            </a:r>
            <a:r>
              <a:rPr lang="en-US" altLang="ko-KR" dirty="0" smtClean="0"/>
              <a:t>“</a:t>
            </a:r>
          </a:p>
          <a:p>
            <a:r>
              <a:rPr lang="ko-KR" altLang="en-US" dirty="0" smtClean="0"/>
              <a:t>그럼 차이점은 무엇일까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i="1" dirty="0" smtClean="0"/>
              <a:t>수많은 개와 고양이 이미지들을 분류하고 싶다면</a:t>
            </a:r>
            <a:r>
              <a:rPr lang="en-US" altLang="ko-KR" b="1" i="1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머신러닝</a:t>
            </a:r>
            <a:r>
              <a:rPr lang="en-US" altLang="ko-KR" dirty="0" smtClean="0"/>
              <a:t>vs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둘 중 무엇을 써야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25" y="3596639"/>
            <a:ext cx="1813255" cy="18132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54" y="2169589"/>
            <a:ext cx="6004754" cy="36372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0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머신러닝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vs </a:t>
            </a:r>
            <a:r>
              <a:rPr lang="ko-KR" altLang="en-US" b="1" dirty="0" err="1" smtClean="0"/>
              <a:t>딥러닝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74" y="1378596"/>
            <a:ext cx="8307705" cy="977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720" y="160528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머신러닝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2874" y="2407920"/>
            <a:ext cx="742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우선 이미지에서 관련 특징들을 추출한다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물체의 특징을 예측하는 모델을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720" y="43129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딥러닝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74" y="4312923"/>
            <a:ext cx="5784166" cy="16452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859280" y="1271588"/>
            <a:ext cx="9977120" cy="21218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59280" y="4312922"/>
            <a:ext cx="9977120" cy="24333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2874" y="6065687"/>
            <a:ext cx="742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이미지 자체를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알고리즘에 제공함으로써 예측이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 즉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특징 추출이 필요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9280" y="3647440"/>
            <a:ext cx="776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✓ </a:t>
            </a:r>
            <a:r>
              <a:rPr lang="ko-KR" altLang="en-US" dirty="0" smtClean="0"/>
              <a:t>반면에 </a:t>
            </a:r>
            <a:r>
              <a:rPr lang="ko-KR" altLang="en-US" dirty="0" err="1" smtClean="0"/>
              <a:t>딥러닝은</a:t>
            </a:r>
            <a:r>
              <a:rPr lang="ko-KR" altLang="en-US" dirty="0" smtClean="0"/>
              <a:t> 수동으로 이미지에서 특징 추출을 할 필요가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355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딥러닝이란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3338" y="854765"/>
            <a:ext cx="8435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딥러닝은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한 부분집합이다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이미지를 입력 그대로 직접 처리할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복잡할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05" y="2620829"/>
            <a:ext cx="3498216" cy="1375702"/>
          </a:xfrm>
          <a:prstGeom prst="rect">
            <a:avLst/>
          </a:prstGeom>
          <a:effectLst/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124" y="4117996"/>
            <a:ext cx="2214977" cy="99826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853677" y="3169920"/>
            <a:ext cx="2354580" cy="2057400"/>
          </a:xfrm>
          <a:prstGeom prst="roundRect">
            <a:avLst>
              <a:gd name="adj" fmla="val 4923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618186" y="1710559"/>
            <a:ext cx="4840014" cy="4264572"/>
          </a:xfrm>
          <a:prstGeom prst="roundRect">
            <a:avLst>
              <a:gd name="adj" fmla="val 3728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74931" y="1765584"/>
            <a:ext cx="347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AI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딥러닝</a:t>
            </a:r>
            <a:r>
              <a:rPr lang="ko-KR" altLang="en-US" b="1" dirty="0" smtClean="0"/>
              <a:t> 사용이 가능한 경우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73" y="2603606"/>
            <a:ext cx="3123658" cy="30649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085" y="883920"/>
            <a:ext cx="8544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데이터가 많을 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mtClean="0"/>
              <a:t>컴퓨팅 </a:t>
            </a:r>
            <a:r>
              <a:rPr lang="ko-KR" altLang="en-US" dirty="0" smtClean="0"/>
              <a:t>파워가 좋을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GPU-</a:t>
            </a:r>
            <a:r>
              <a:rPr lang="ko-KR" altLang="en-US" dirty="0" smtClean="0"/>
              <a:t>그래픽카드 좋은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램 용량 큰 것 등등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38" y="2005373"/>
            <a:ext cx="5794003" cy="6667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38240" y="3157306"/>
            <a:ext cx="6289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딥러닝은</a:t>
            </a:r>
            <a:r>
              <a:rPr lang="ko-KR" altLang="en-US" dirty="0" smtClean="0"/>
              <a:t> 수많은 뉴런들이 동시에 연산을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</a:t>
            </a:r>
            <a:r>
              <a:rPr lang="ko-KR" altLang="en-US" dirty="0" smtClean="0">
                <a:solidFill>
                  <a:srgbClr val="FF0000"/>
                </a:solidFill>
              </a:rPr>
              <a:t>병렬 처리</a:t>
            </a:r>
            <a:r>
              <a:rPr lang="ko-KR" altLang="en-US" dirty="0" smtClean="0"/>
              <a:t>가 중요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GPU(Graphics processing unit) : </a:t>
            </a:r>
            <a:r>
              <a:rPr lang="ko-KR" altLang="en-US" dirty="0" smtClean="0"/>
              <a:t>그래픽 처리 장치</a:t>
            </a:r>
            <a:endParaRPr lang="en-US" altLang="ko-KR" dirty="0" smtClean="0"/>
          </a:p>
          <a:p>
            <a:r>
              <a:rPr lang="ko-KR" altLang="en-US" dirty="0" smtClean="0"/>
              <a:t>원래 모니터에서 일어나는 수많은 모니터 픽셀 연산을 </a:t>
            </a:r>
            <a:endParaRPr lang="en-US" altLang="ko-KR" dirty="0" smtClean="0"/>
          </a:p>
          <a:p>
            <a:r>
              <a:rPr lang="ko-KR" altLang="en-US" dirty="0" smtClean="0"/>
              <a:t>병렬 처리하는데 사용하는 장치였는데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최근 들어</a:t>
            </a:r>
            <a:endParaRPr lang="en-US" altLang="ko-KR" dirty="0"/>
          </a:p>
          <a:p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✓</a:t>
            </a:r>
            <a:r>
              <a:rPr lang="ko-KR" altLang="en-US" dirty="0" smtClean="0"/>
              <a:t>비트코인 채굴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✓</a:t>
            </a: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r>
              <a:rPr lang="ko-KR" altLang="en-US" dirty="0" smtClean="0"/>
              <a:t>에 사용하고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2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55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컴퓨터 사양이 별로 여도 </a:t>
            </a:r>
            <a:r>
              <a:rPr lang="ko-KR" altLang="en-US" b="1" dirty="0" err="1" smtClean="0"/>
              <a:t>딥러닝이</a:t>
            </a:r>
            <a:r>
              <a:rPr lang="ko-KR" altLang="en-US" b="1" dirty="0" smtClean="0"/>
              <a:t> 가능은 하다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3338" y="854765"/>
            <a:ext cx="114138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노트북으로도 </a:t>
            </a:r>
            <a:r>
              <a:rPr lang="ko-KR" altLang="en-US" dirty="0" err="1" smtClean="0"/>
              <a:t>딥러닝이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</a:t>
            </a:r>
            <a:r>
              <a:rPr lang="ko-KR" altLang="en-US" dirty="0" smtClean="0"/>
              <a:t> 구글 </a:t>
            </a:r>
            <a:r>
              <a:rPr lang="en-US" altLang="ko-KR" dirty="0" smtClean="0"/>
              <a:t>COLAB</a:t>
            </a:r>
            <a:r>
              <a:rPr lang="ko-KR" altLang="en-US" dirty="0" smtClean="0"/>
              <a:t>에 접속해서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돌릴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COLAB</a:t>
            </a:r>
            <a:r>
              <a:rPr lang="ko-KR" altLang="en-US" dirty="0" smtClean="0"/>
              <a:t>은 구글에서 컴퓨터를 빌리는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단점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그런데 답답하다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쥬피터</a:t>
            </a:r>
            <a:r>
              <a:rPr lang="ko-KR" altLang="en-US" sz="1600" dirty="0" smtClean="0"/>
              <a:t> 노트북에 익숙한 사용자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인터넷 환경에 따라 </a:t>
            </a:r>
            <a:r>
              <a:rPr lang="ko-KR" altLang="en-US" sz="1600" dirty="0" err="1" smtClean="0"/>
              <a:t>버벅거림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클라우드는</a:t>
            </a:r>
            <a:r>
              <a:rPr lang="ko-KR" altLang="en-US" sz="1600" dirty="0" smtClean="0"/>
              <a:t> 얼마 이상의 데이터를 사용하면 돈이 든다</a:t>
            </a:r>
            <a:r>
              <a:rPr lang="en-US" altLang="ko-KR" sz="1600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일단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COLAB</a:t>
            </a:r>
            <a:r>
              <a:rPr lang="ko-KR" altLang="en-US" dirty="0" smtClean="0"/>
              <a:t>으로 어느정도 돌려보다가 본격적으로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하려면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컴퓨터를 사는 게 낫다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비용 </a:t>
            </a:r>
            <a:r>
              <a:rPr lang="ko-KR" altLang="en-US" dirty="0" err="1" smtClean="0"/>
              <a:t>몇십만원</a:t>
            </a:r>
            <a:r>
              <a:rPr lang="ko-KR" altLang="en-US" dirty="0" smtClean="0"/>
              <a:t> 나올 거면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를 사고 만다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3957" b="37158"/>
          <a:stretch/>
        </p:blipFill>
        <p:spPr>
          <a:xfrm>
            <a:off x="6860823" y="854765"/>
            <a:ext cx="4668715" cy="2538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구글 클라우드 이미지 검색결과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29" y="4165600"/>
            <a:ext cx="3962921" cy="222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2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085" y="640078"/>
            <a:ext cx="11602915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3338" y="247306"/>
            <a:ext cx="880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머신러닝과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딥러닝은</a:t>
            </a:r>
            <a:r>
              <a:rPr lang="ko-KR" altLang="en-US" b="1" dirty="0" smtClean="0"/>
              <a:t> 각각 특징이 명확하다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461" y="2780071"/>
            <a:ext cx="2745491" cy="2618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51" y="2780071"/>
            <a:ext cx="6243039" cy="2169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338" y="854765"/>
            <a:ext cx="11317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만약 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컴퓨팅 파워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양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충분하다면 </a:t>
            </a:r>
            <a:r>
              <a:rPr lang="ko-KR" altLang="en-US" dirty="0" err="1" smtClean="0"/>
              <a:t>머신러닝보다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정확도가 더 높은 경향이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어느 것을 사용할 지는 해결하고자 하는 과제와 그 데이터의 성질에 달려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77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293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 Unicode MS</vt:lpstr>
      <vt:lpstr>맑은 고딕</vt:lpstr>
      <vt:lpstr>Arial</vt:lpstr>
      <vt:lpstr>Bahnschrift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Donghwan Lee</dc:creator>
  <cp:lastModifiedBy>Donghwan Lee</cp:lastModifiedBy>
  <cp:revision>137</cp:revision>
  <dcterms:created xsi:type="dcterms:W3CDTF">2020-01-18T11:51:15Z</dcterms:created>
  <dcterms:modified xsi:type="dcterms:W3CDTF">2020-06-09T08:18:34Z</dcterms:modified>
</cp:coreProperties>
</file>