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53"/>
  </p:notesMasterIdLst>
  <p:handoutMasterIdLst>
    <p:handoutMasterId r:id="rId54"/>
  </p:handoutMasterIdLst>
  <p:sldIdLst>
    <p:sldId id="462" r:id="rId2"/>
    <p:sldId id="288" r:id="rId3"/>
    <p:sldId id="619" r:id="rId4"/>
    <p:sldId id="630" r:id="rId5"/>
    <p:sldId id="743" r:id="rId6"/>
    <p:sldId id="724" r:id="rId7"/>
    <p:sldId id="744" r:id="rId8"/>
    <p:sldId id="745" r:id="rId9"/>
    <p:sldId id="746" r:id="rId10"/>
    <p:sldId id="747" r:id="rId11"/>
    <p:sldId id="742" r:id="rId12"/>
    <p:sldId id="748" r:id="rId13"/>
    <p:sldId id="786" r:id="rId14"/>
    <p:sldId id="750" r:id="rId15"/>
    <p:sldId id="751" r:id="rId16"/>
    <p:sldId id="752" r:id="rId17"/>
    <p:sldId id="753" r:id="rId18"/>
    <p:sldId id="754" r:id="rId19"/>
    <p:sldId id="755" r:id="rId20"/>
    <p:sldId id="756" r:id="rId21"/>
    <p:sldId id="739" r:id="rId22"/>
    <p:sldId id="757" r:id="rId23"/>
    <p:sldId id="758" r:id="rId24"/>
    <p:sldId id="759" r:id="rId25"/>
    <p:sldId id="760" r:id="rId26"/>
    <p:sldId id="761" r:id="rId27"/>
    <p:sldId id="762" r:id="rId28"/>
    <p:sldId id="763" r:id="rId29"/>
    <p:sldId id="764" r:id="rId30"/>
    <p:sldId id="765" r:id="rId31"/>
    <p:sldId id="766" r:id="rId32"/>
    <p:sldId id="767" r:id="rId33"/>
    <p:sldId id="768" r:id="rId34"/>
    <p:sldId id="769" r:id="rId35"/>
    <p:sldId id="770" r:id="rId36"/>
    <p:sldId id="771" r:id="rId37"/>
    <p:sldId id="772" r:id="rId38"/>
    <p:sldId id="773" r:id="rId39"/>
    <p:sldId id="774" r:id="rId40"/>
    <p:sldId id="775" r:id="rId41"/>
    <p:sldId id="776" r:id="rId42"/>
    <p:sldId id="777" r:id="rId43"/>
    <p:sldId id="778" r:id="rId44"/>
    <p:sldId id="779" r:id="rId45"/>
    <p:sldId id="780" r:id="rId46"/>
    <p:sldId id="781" r:id="rId47"/>
    <p:sldId id="782" r:id="rId48"/>
    <p:sldId id="783" r:id="rId49"/>
    <p:sldId id="784" r:id="rId50"/>
    <p:sldId id="785" r:id="rId51"/>
    <p:sldId id="667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581" autoAdjust="0"/>
  </p:normalViewPr>
  <p:slideViewPr>
    <p:cSldViewPr snapToGrid="0">
      <p:cViewPr varScale="1">
        <p:scale>
          <a:sx n="102" d="100"/>
          <a:sy n="102" d="100"/>
        </p:scale>
        <p:origin x="-216" y="-102"/>
      </p:cViewPr>
      <p:guideLst>
        <p:guide orient="horz" pos="2222"/>
        <p:guide pos="2882"/>
        <p:guide pos="2880"/>
      </p:guideLst>
    </p:cSldViewPr>
  </p:slideViewPr>
  <p:outlineViewPr>
    <p:cViewPr>
      <p:scale>
        <a:sx n="33" d="100"/>
        <a:sy n="33" d="100"/>
      </p:scale>
      <p:origin x="0" y="4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1948" y="2133300"/>
            <a:ext cx="3630110" cy="3483735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25206" y="6373813"/>
            <a:ext cx="25523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2018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6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7"/>
          <p:cNvSpPr txBox="1"/>
          <p:nvPr userDrawn="1"/>
        </p:nvSpPr>
        <p:spPr>
          <a:xfrm>
            <a:off x="305901" y="4303240"/>
            <a:ext cx="7991475" cy="16425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이를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18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487" y="629376"/>
            <a:ext cx="5476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6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18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1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0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20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3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4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6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5" r:id="rId10"/>
    <p:sldLayoutId id="21474840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XML</a:t>
            </a:r>
            <a:r>
              <a:rPr lang="ko-KR" altLang="en-US" sz="2400" dirty="0" smtClean="0"/>
              <a:t>을 이용한 옵션 메뉴</a:t>
            </a:r>
            <a:r>
              <a:rPr lang="en-US" altLang="ko-KR" sz="2400" dirty="0" smtClean="0"/>
              <a:t>[5/14]</a:t>
            </a:r>
            <a:endParaRPr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43" y="1312346"/>
            <a:ext cx="8229715" cy="24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옵션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[6/14]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프로젝트 이름 </a:t>
            </a:r>
            <a:r>
              <a:rPr lang="en-US" altLang="ko-KR" sz="1600" b="1" dirty="0" smtClean="0"/>
              <a:t>: Project7_1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패키지 이름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com.cookandroid.project7_1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11" name="Picture 10" descr="스크린샷 2017-02-27 오후 12.1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93" y="6087872"/>
            <a:ext cx="1371600" cy="342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208278"/>
            <a:ext cx="8201025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36417"/>
          <a:stretch/>
        </p:blipFill>
        <p:spPr>
          <a:xfrm>
            <a:off x="6086474" y="1905000"/>
            <a:ext cx="2586038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옵션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[7/14]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화면 디자인 및 편집 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바깥 </a:t>
            </a:r>
            <a:r>
              <a:rPr lang="ko-KR" altLang="en-US" sz="1600" b="1" dirty="0" err="1"/>
              <a:t>리니어레이아웃의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를 </a:t>
            </a:r>
            <a:r>
              <a:rPr lang="en-US" altLang="ko-KR" sz="1600" b="1" dirty="0" err="1"/>
              <a:t>baseLayout</a:t>
            </a:r>
            <a:r>
              <a:rPr lang="ko-KR" altLang="en-US" sz="1600" b="1" dirty="0"/>
              <a:t>으로 지정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텍스트뷰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개와 버튼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개를 </a:t>
            </a:r>
            <a:r>
              <a:rPr lang="ko-KR" altLang="en-US" sz="1600" b="1" dirty="0" smtClean="0"/>
              <a:t>생성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버튼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button1</a:t>
            </a:r>
            <a:r>
              <a:rPr lang="ko-KR" altLang="en-US" sz="1600" b="1" dirty="0"/>
              <a:t>로 함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8278"/>
            <a:ext cx="8201025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88" y="3078306"/>
            <a:ext cx="7213023" cy="27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옵션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[8/14]</a:t>
            </a:r>
            <a:endParaRPr lang="ko-KR" altLang="en-US" sz="2400" dirty="0" smtClean="0"/>
          </a:p>
        </p:txBody>
      </p:sp>
      <p:sp>
        <p:nvSpPr>
          <p:cNvPr id="9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화면 디자인 및 편집 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menu </a:t>
            </a:r>
            <a:r>
              <a:rPr lang="ko-KR" altLang="en-US" sz="1600" b="1" dirty="0"/>
              <a:t>폴더가 없다면 생성해야 함</a:t>
            </a:r>
            <a:endParaRPr lang="en-US" altLang="ko-KR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8278"/>
            <a:ext cx="8201025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54" y="2648626"/>
            <a:ext cx="6414205" cy="40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옵션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[9/14]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메뉴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파일 생성</a:t>
            </a:r>
            <a:endParaRPr lang="en-US" altLang="ko-KR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8278"/>
            <a:ext cx="8201025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17" y="2346810"/>
            <a:ext cx="6900054" cy="40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옵션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[10/14]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메뉴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8278"/>
            <a:ext cx="8201025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2417818"/>
            <a:ext cx="5458285" cy="26933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469" y="3686430"/>
            <a:ext cx="5438768" cy="28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옵션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[11/14]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의 레이아웃과 버튼에 대응할 전역변수 </a:t>
            </a:r>
            <a:r>
              <a:rPr lang="en-US" altLang="ko-KR" sz="1600" b="1" dirty="0"/>
              <a:t>2</a:t>
            </a:r>
            <a:r>
              <a:rPr lang="ko-KR" altLang="en-US" sz="1600" b="1" dirty="0" smtClean="0"/>
              <a:t>개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메인 함수 </a:t>
            </a:r>
            <a:r>
              <a:rPr lang="en-US" altLang="ko-KR" sz="1600" b="1" dirty="0" err="1"/>
              <a:t>onCreate</a:t>
            </a:r>
            <a:r>
              <a:rPr lang="en-US" altLang="ko-KR" sz="1600" b="1" dirty="0"/>
              <a:t>( ) </a:t>
            </a:r>
            <a:r>
              <a:rPr lang="ko-KR" altLang="en-US" sz="1600" b="1" dirty="0"/>
              <a:t>안에서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변수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개에 </a:t>
            </a:r>
            <a:r>
              <a:rPr lang="ko-KR" altLang="en-US" sz="1600" b="1" dirty="0" err="1"/>
              <a:t>위젯을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대입</a:t>
            </a:r>
            <a:endParaRPr lang="en-US" altLang="ko-KR" sz="16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8278"/>
            <a:ext cx="8201025" cy="6096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211572" y="3038078"/>
            <a:ext cx="5996957" cy="3726100"/>
            <a:chOff x="581025" y="2405062"/>
            <a:chExt cx="7981950" cy="49594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2405062"/>
              <a:ext cx="7981950" cy="20478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787" y="4402226"/>
              <a:ext cx="7972425" cy="2962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3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옵션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[12/14]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onCreateOptionsMenu( )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Activity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클래스로부터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오버라이드</a:t>
            </a:r>
            <a:endParaRPr lang="en-US" altLang="ko-KR" sz="1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8278"/>
            <a:ext cx="8201025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8" y="2364662"/>
            <a:ext cx="4522765" cy="40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옵션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[13/14]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자동 완성된 코드에 나머지를 코딩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8278"/>
            <a:ext cx="8201025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28" y="2362246"/>
            <a:ext cx="7230341" cy="42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옵션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[14/14]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메뉴를 클릭했을 때 동작할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onOptionsItemSelected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코딩</a:t>
            </a:r>
            <a:endParaRPr lang="en-US" altLang="ko-KR" sz="1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891969" y="2444558"/>
            <a:ext cx="4940134" cy="3990110"/>
            <a:chOff x="590550" y="2543175"/>
            <a:chExt cx="7980669" cy="701001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50" y="2543175"/>
              <a:ext cx="7962900" cy="17716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94" y="4238244"/>
              <a:ext cx="7972425" cy="531495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1208278"/>
            <a:ext cx="82010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485063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메뉴와 대화상자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 </a:t>
            </a:r>
            <a:r>
              <a:rPr lang="ko-KR" altLang="en-US" dirty="0"/>
              <a:t>▶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코드만 </a:t>
            </a:r>
            <a:r>
              <a:rPr lang="ko-KR" altLang="en-US" sz="2400" dirty="0"/>
              <a:t>이용한 옵션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[1/2]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onCreateOptionsMenu(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안에서 메뉴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파일에 접근하는 대신에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Menu.add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메뉴 항목을 추가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64" y="2673278"/>
            <a:ext cx="4715985" cy="40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Java </a:t>
            </a:r>
            <a:r>
              <a:rPr lang="ko-KR" altLang="en-US" sz="2400" dirty="0"/>
              <a:t>코드만 이용한 옵션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158049"/>
            <a:ext cx="62674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 </a:t>
            </a:r>
            <a:r>
              <a:rPr lang="ko-KR" altLang="en-US" dirty="0"/>
              <a:t>▶ </a:t>
            </a:r>
            <a:r>
              <a:rPr lang="en-US" altLang="ko-KR" sz="2400" dirty="0" smtClean="0"/>
              <a:t>XML</a:t>
            </a:r>
            <a:r>
              <a:rPr lang="ko-KR" altLang="en-US" sz="2400" dirty="0" smtClean="0"/>
              <a:t>을 이용한 </a:t>
            </a:r>
            <a:r>
              <a:rPr lang="ko-KR" altLang="en-US" sz="2400" dirty="0" err="1" smtClean="0"/>
              <a:t>컨텍스트</a:t>
            </a:r>
            <a:r>
              <a:rPr lang="ko-KR" altLang="en-US" sz="2400" dirty="0" smtClean="0"/>
              <a:t> 메뉴</a:t>
            </a:r>
            <a:r>
              <a:rPr lang="en-US" altLang="ko-KR" sz="2400" dirty="0" smtClean="0"/>
              <a:t>[1/8]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메뉴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Menu)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레이아웃 또는 버튼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에디트텍스트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등의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롱클릭하면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Windows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팝업창과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비슷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메뉴 설정 순서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54" y="3554508"/>
            <a:ext cx="4909204" cy="32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7" y="2719623"/>
            <a:ext cx="7498773" cy="3662795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 </a:t>
            </a:r>
            <a:r>
              <a:rPr lang="ko-KR" altLang="en-US" dirty="0"/>
              <a:t>▶ </a:t>
            </a:r>
            <a:r>
              <a:rPr lang="en-US" altLang="ko-KR" sz="2400" dirty="0" smtClean="0"/>
              <a:t>XML</a:t>
            </a:r>
            <a:r>
              <a:rPr lang="ko-KR" altLang="en-US" sz="2400" dirty="0" smtClean="0"/>
              <a:t>을 이용한 </a:t>
            </a:r>
            <a:r>
              <a:rPr lang="ko-KR" altLang="en-US" sz="2400" dirty="0" err="1" smtClean="0"/>
              <a:t>컨텍스트</a:t>
            </a:r>
            <a:r>
              <a:rPr lang="ko-KR" altLang="en-US" sz="2400" dirty="0" smtClean="0"/>
              <a:t> 메뉴</a:t>
            </a:r>
            <a:r>
              <a:rPr lang="en-US" altLang="ko-KR" sz="2400" dirty="0" smtClean="0"/>
              <a:t>[2/8]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메뉴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파일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메뉴가 나오게 할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위젯마다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별도의 파일로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만들어야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메뉴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문법은 옵션 메뉴와 동일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2093" y="5748203"/>
            <a:ext cx="4418057" cy="7386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+mn-ea"/>
              </a:rPr>
              <a:t>onCreateContextMenu</a:t>
            </a:r>
            <a:r>
              <a:rPr lang="en-US" altLang="ko-KR" sz="1400" b="1" dirty="0">
                <a:latin typeface="+mn-ea"/>
              </a:rPr>
              <a:t>( ) </a:t>
            </a:r>
            <a:r>
              <a:rPr lang="ko-KR" altLang="en-US" sz="1400" b="1" dirty="0" err="1">
                <a:latin typeface="+mn-ea"/>
              </a:rPr>
              <a:t>메소드에는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위젯별로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컨텍스트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메뉴가 나타나야 하므로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위젯별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컨텍스트</a:t>
            </a:r>
            <a:r>
              <a:rPr lang="ko-KR" altLang="en-US" sz="1400" b="1" dirty="0">
                <a:latin typeface="+mn-ea"/>
              </a:rPr>
              <a:t> 메뉴를 </a:t>
            </a:r>
            <a:r>
              <a:rPr lang="en-US" altLang="ko-KR" sz="1400" b="1" dirty="0">
                <a:latin typeface="+mn-ea"/>
              </a:rPr>
              <a:t>if</a:t>
            </a:r>
            <a:r>
              <a:rPr lang="ko-KR" altLang="en-US" sz="1400" b="1" dirty="0">
                <a:latin typeface="+mn-ea"/>
              </a:rPr>
              <a:t>문으로 등록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0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[3/8]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프로젝트 이름 </a:t>
            </a:r>
            <a:r>
              <a:rPr lang="en-US" altLang="ko-KR" sz="1600" b="1" dirty="0" smtClean="0"/>
              <a:t>: Project7_2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패키지 이름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com.cookandroid.project7_2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208278"/>
            <a:ext cx="8220075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355" y="1882244"/>
            <a:ext cx="2649682" cy="46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[4/8]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레이아웃의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는 </a:t>
            </a:r>
            <a:r>
              <a:rPr lang="en-US" altLang="ko-KR" sz="1600" b="1" dirty="0" err="1"/>
              <a:t>baseLayout</a:t>
            </a:r>
            <a:r>
              <a:rPr lang="ko-KR" altLang="en-US" sz="1600" b="1" dirty="0"/>
              <a:t>으로 </a:t>
            </a:r>
            <a:r>
              <a:rPr lang="ko-KR" altLang="en-US" sz="1600" b="1" dirty="0" smtClean="0"/>
              <a:t>함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버튼 </a:t>
            </a:r>
            <a:r>
              <a:rPr lang="en-US" altLang="ko-KR" sz="1600" b="1" dirty="0"/>
              <a:t>2</a:t>
            </a:r>
            <a:r>
              <a:rPr lang="ko-KR" altLang="en-US" sz="1600" b="1" dirty="0" smtClean="0"/>
              <a:t>개 생성</a:t>
            </a:r>
            <a:r>
              <a:rPr lang="en-US" altLang="ko-KR" sz="1600" b="1" dirty="0" smtClean="0"/>
              <a:t>, </a:t>
            </a:r>
            <a:r>
              <a:rPr lang="ko-KR" altLang="en-US" sz="1600" b="1" dirty="0"/>
              <a:t>버튼의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button1, button2</a:t>
            </a:r>
            <a:r>
              <a:rPr lang="ko-KR" altLang="en-US" sz="1600" b="1" dirty="0"/>
              <a:t>로 함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208278"/>
            <a:ext cx="8220075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076575"/>
            <a:ext cx="7953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[5/8]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menu1.xml</a:t>
            </a:r>
            <a:r>
              <a:rPr lang="ko-KR" altLang="en-US" sz="1600" b="1" dirty="0"/>
              <a:t>은 배경색 변경과 관련된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개의 </a:t>
            </a:r>
            <a:r>
              <a:rPr lang="ko-KR" altLang="en-US" sz="1600" b="1" dirty="0" smtClean="0"/>
              <a:t>항목 생성</a:t>
            </a:r>
            <a:r>
              <a:rPr lang="en-US" altLang="ko-KR" sz="1600" b="1" dirty="0" smtClean="0"/>
              <a:t> 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menu2.xml</a:t>
            </a:r>
            <a:r>
              <a:rPr lang="ko-KR" altLang="en-US" sz="1600" b="1" dirty="0"/>
              <a:t>은 버튼과 관련된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개의 </a:t>
            </a:r>
            <a:r>
              <a:rPr lang="ko-KR" altLang="en-US" sz="1600" b="1" dirty="0" smtClean="0"/>
              <a:t>항목 </a:t>
            </a:r>
            <a:r>
              <a:rPr lang="ko-KR" altLang="en-US" sz="1600" b="1" dirty="0"/>
              <a:t>생성</a:t>
            </a:r>
            <a:endParaRPr lang="en-US" altLang="ko-KR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208278"/>
            <a:ext cx="8220075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9" y="3091526"/>
            <a:ext cx="5425756" cy="188665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637414" y="4275259"/>
            <a:ext cx="5438768" cy="1867570"/>
            <a:chOff x="590550" y="2695575"/>
            <a:chExt cx="7962900" cy="300774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550" y="2695575"/>
              <a:ext cx="7962900" cy="14668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550" y="4093591"/>
              <a:ext cx="7962900" cy="1609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94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[6/8]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의 레이아웃과 버튼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개에 대응할 전역변수 </a:t>
            </a:r>
            <a:r>
              <a:rPr lang="en-US" altLang="ko-KR" sz="1600" b="1" dirty="0"/>
              <a:t>3</a:t>
            </a:r>
            <a:r>
              <a:rPr lang="ko-KR" altLang="en-US" sz="1600" b="1" dirty="0" smtClean="0"/>
              <a:t>개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메인 함수 </a:t>
            </a:r>
            <a:r>
              <a:rPr lang="en-US" altLang="ko-KR" sz="1600" b="1" dirty="0" err="1"/>
              <a:t>onCreate</a:t>
            </a:r>
            <a:r>
              <a:rPr lang="en-US" altLang="ko-KR" sz="1600" b="1" dirty="0"/>
              <a:t>( ) </a:t>
            </a:r>
            <a:r>
              <a:rPr lang="ko-KR" altLang="en-US" sz="1600" b="1" dirty="0"/>
              <a:t>안에서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변수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개에 </a:t>
            </a:r>
            <a:r>
              <a:rPr lang="ko-KR" altLang="en-US" sz="1600" b="1" dirty="0" err="1"/>
              <a:t>위젯을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대입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2</a:t>
            </a:r>
            <a:r>
              <a:rPr lang="ko-KR" altLang="en-US" sz="1600" b="1" dirty="0"/>
              <a:t>개의 버튼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변수를 </a:t>
            </a:r>
            <a:r>
              <a:rPr lang="en-US" altLang="ko-KR" sz="1600" b="1" dirty="0" err="1"/>
              <a:t>registerForContextMenu</a:t>
            </a:r>
            <a:r>
              <a:rPr lang="en-US" altLang="ko-KR" sz="1600" b="1" dirty="0"/>
              <a:t>( )</a:t>
            </a:r>
            <a:r>
              <a:rPr lang="ko-KR" altLang="en-US" sz="1600" b="1" dirty="0"/>
              <a:t>에 등록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208278"/>
            <a:ext cx="8220075" cy="6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54" y="3414893"/>
            <a:ext cx="4567005" cy="33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[7/8]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선택한 위젯에 따라 인플레이트하는 메뉴 </a:t>
            </a:r>
            <a:r>
              <a:rPr lang="en-US" altLang="ko-KR" sz="1600" b="1" dirty="0"/>
              <a:t>XML </a:t>
            </a:r>
            <a:r>
              <a:rPr lang="ko-KR" altLang="en-US" sz="1600" b="1" dirty="0"/>
              <a:t>파일을 다르게 </a:t>
            </a:r>
            <a:r>
              <a:rPr lang="ko-KR" altLang="en-US" sz="1600" b="1" dirty="0" smtClean="0"/>
              <a:t>함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/>
              <a:t>onContextItemSelected</a:t>
            </a:r>
            <a:r>
              <a:rPr lang="en-US" altLang="ko-KR" sz="1600" b="1" dirty="0"/>
              <a:t>( )</a:t>
            </a:r>
            <a:r>
              <a:rPr lang="ko-KR" altLang="en-US" sz="1600" b="1" dirty="0"/>
              <a:t>를 같은 방식으로 </a:t>
            </a:r>
            <a:r>
              <a:rPr lang="ko-KR" altLang="en-US" sz="1600" b="1" dirty="0" smtClean="0"/>
              <a:t>자동 완성한 </a:t>
            </a:r>
            <a:r>
              <a:rPr lang="ko-KR" altLang="en-US" sz="1600" b="1" dirty="0"/>
              <a:t>후 </a:t>
            </a:r>
            <a:r>
              <a:rPr lang="ko-KR" altLang="en-US" sz="1600" b="1" dirty="0" smtClean="0"/>
              <a:t>코딩</a:t>
            </a:r>
            <a:endParaRPr lang="en-US" altLang="ko-KR" sz="16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2" y="3159300"/>
            <a:ext cx="5121481" cy="339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208278"/>
            <a:ext cx="82200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메뉴 ▶ </a:t>
            </a:r>
            <a:r>
              <a:rPr lang="en-US" altLang="ko-KR" sz="2400" dirty="0"/>
              <a:t>XML</a:t>
            </a:r>
            <a:r>
              <a:rPr lang="ko-KR" altLang="en-US" sz="2400" dirty="0"/>
              <a:t>을 이용한 </a:t>
            </a:r>
            <a:r>
              <a:rPr lang="ko-KR" altLang="en-US" sz="2400" dirty="0" err="1"/>
              <a:t>컨텍스트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메뉴</a:t>
            </a:r>
            <a:r>
              <a:rPr lang="en-US" altLang="ko-KR" sz="2400" dirty="0" smtClean="0"/>
              <a:t>[8/8]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138618"/>
            <a:ext cx="82677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smtClean="0"/>
              <a:t>메뉴를 작성하고 사용하는 방법을 익힌다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/>
              <a:t>토스트의 다양한 출력 방법을 알아본다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/>
              <a:t>대화상자의 사용법을 익힌다</a:t>
            </a:r>
            <a:r>
              <a:rPr lang="en-US" altLang="ko-KR" sz="24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토스트</a:t>
            </a:r>
            <a:r>
              <a:rPr lang="en-US" altLang="ko-KR" dirty="0" smtClean="0"/>
              <a:t>[1/3]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토스트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(toast)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화면에 잠깐 나타났다 사라지는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메시지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프로그래머가 디버깅 용도로 사용하기에도 적당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setGravity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사용하면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위치를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변경할 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713264"/>
            <a:ext cx="8201025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908879"/>
            <a:ext cx="81724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토스트</a:t>
            </a:r>
            <a:r>
              <a:rPr lang="en-US" altLang="ko-KR" dirty="0" smtClean="0"/>
              <a:t>[2/3]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토스트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31163"/>
            <a:ext cx="8210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토스트</a:t>
            </a:r>
            <a:r>
              <a:rPr lang="en-US" altLang="ko-KR" dirty="0" smtClean="0"/>
              <a:t>[3/3]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토스트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7" y="1963315"/>
            <a:ext cx="5227196" cy="445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대화상자 </a:t>
            </a:r>
            <a:r>
              <a:rPr lang="ko-KR" altLang="en-US" sz="2400" dirty="0"/>
              <a:t>▶ </a:t>
            </a:r>
            <a:r>
              <a:rPr lang="ko-KR" altLang="en-US" sz="2400" dirty="0" smtClean="0"/>
              <a:t>기본 대화상자</a:t>
            </a:r>
            <a:r>
              <a:rPr lang="en-US" altLang="ko-KR" sz="2400" dirty="0" smtClean="0"/>
              <a:t>[1/5]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대화상자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(Dialog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사용자에게 중요한 사항을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알려준 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선택을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하게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것이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목적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59" y="2410819"/>
            <a:ext cx="59626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대화상자 </a:t>
            </a:r>
            <a:r>
              <a:rPr lang="ko-KR" altLang="en-US" sz="2400" dirty="0"/>
              <a:t>▶ </a:t>
            </a:r>
            <a:r>
              <a:rPr lang="ko-KR" altLang="en-US" sz="2400" dirty="0" smtClean="0"/>
              <a:t>기본 대화상자</a:t>
            </a:r>
            <a:r>
              <a:rPr lang="en-US" altLang="ko-KR" sz="2400" dirty="0" smtClean="0"/>
              <a:t>[2/5]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대화상자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" y="1944243"/>
            <a:ext cx="82010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대화상자 </a:t>
            </a:r>
            <a:r>
              <a:rPr lang="ko-KR" altLang="en-US" sz="2400" dirty="0"/>
              <a:t>▶ </a:t>
            </a:r>
            <a:r>
              <a:rPr lang="ko-KR" altLang="en-US" sz="2400" dirty="0" smtClean="0"/>
              <a:t>기본 대화상자</a:t>
            </a:r>
            <a:r>
              <a:rPr lang="en-US" altLang="ko-KR" sz="2400" dirty="0" smtClean="0"/>
              <a:t>[3/5]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대화상자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버튼 없음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3" y="1901536"/>
            <a:ext cx="7481455" cy="48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대화상자 </a:t>
            </a:r>
            <a:r>
              <a:rPr lang="ko-KR" altLang="en-US" sz="2400" dirty="0"/>
              <a:t>▶ </a:t>
            </a:r>
            <a:r>
              <a:rPr lang="ko-KR" altLang="en-US" sz="2400" dirty="0" smtClean="0"/>
              <a:t>기본 대화상자</a:t>
            </a:r>
            <a:r>
              <a:rPr lang="en-US" altLang="ko-KR" sz="2400" dirty="0" smtClean="0"/>
              <a:t>[4/5]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대화상자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46" y="1982101"/>
            <a:ext cx="7472795" cy="351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대화상자 </a:t>
            </a:r>
            <a:r>
              <a:rPr lang="ko-KR" altLang="en-US" sz="2400" dirty="0"/>
              <a:t>▶ </a:t>
            </a:r>
            <a:r>
              <a:rPr lang="ko-KR" altLang="en-US" sz="2400" dirty="0" smtClean="0"/>
              <a:t>기본 대화상자</a:t>
            </a:r>
            <a:r>
              <a:rPr lang="en-US" altLang="ko-KR" sz="2400" dirty="0" smtClean="0"/>
              <a:t>[5/5]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버튼 클릭 시 동작하는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대화상자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setPositiveButton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(“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문자열”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리스너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리스너가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null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이라 아무 동작도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안 하므로 해당 부분 수정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" y="2714244"/>
            <a:ext cx="747279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대화상자 </a:t>
            </a:r>
            <a:r>
              <a:rPr lang="ko-KR" altLang="en-US" sz="2400" dirty="0"/>
              <a:t>▶ </a:t>
            </a:r>
            <a:r>
              <a:rPr lang="ko-KR" altLang="en-US" sz="2400" dirty="0" smtClean="0"/>
              <a:t>목록 대화상자</a:t>
            </a:r>
            <a:r>
              <a:rPr lang="en-US" altLang="ko-KR" sz="2400" dirty="0" smtClean="0"/>
              <a:t>[1/13]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목록 대화상자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74" y="1886158"/>
            <a:ext cx="6251864" cy="48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대화상자 </a:t>
            </a:r>
            <a:r>
              <a:rPr lang="ko-KR" altLang="en-US" sz="2400" dirty="0"/>
              <a:t>▶ </a:t>
            </a:r>
            <a:r>
              <a:rPr lang="ko-KR" altLang="en-US" sz="2400" dirty="0" smtClean="0"/>
              <a:t>목록 대화상자</a:t>
            </a:r>
            <a:r>
              <a:rPr lang="en-US" altLang="ko-KR" sz="2400" dirty="0" smtClean="0"/>
              <a:t>[2/13]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라디오버튼 목록 대화상자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setItems( )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대신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setSingleChoiceItems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사용하면 라디오버튼 형태로 출력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1240" y="2362771"/>
            <a:ext cx="6886575" cy="3467100"/>
            <a:chOff x="781240" y="2362771"/>
            <a:chExt cx="6886575" cy="34671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240" y="2362771"/>
              <a:ext cx="6886575" cy="27908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5274" y="5153596"/>
              <a:ext cx="1952625" cy="676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6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메뉴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토스트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 smtClean="0">
                <a:latin typeface="맑은 고딕" panose="020B0503020000020004" pitchFamily="50" charset="-127"/>
              </a:rPr>
              <a:t>03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대화상자 </a:t>
            </a:r>
            <a:endParaRPr lang="en-US" altLang="ko-KR" sz="2400" b="1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대화상자 </a:t>
            </a:r>
            <a:r>
              <a:rPr lang="ko-KR" altLang="en-US" sz="2400" dirty="0"/>
              <a:t>▶ </a:t>
            </a:r>
            <a:r>
              <a:rPr lang="ko-KR" altLang="en-US" sz="2400" dirty="0" smtClean="0"/>
              <a:t>목록 대화상자</a:t>
            </a:r>
            <a:r>
              <a:rPr lang="en-US" altLang="ko-KR" sz="2400" dirty="0" smtClean="0"/>
              <a:t>[3/13]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체크박스 목록 대화상자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여러 개를 동시에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선택하려면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setMultiChoiceItems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스크린샷 2017-02-27 오후 12.58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88" y="2442634"/>
            <a:ext cx="5109746" cy="2590235"/>
          </a:xfrm>
          <a:prstGeom prst="rect">
            <a:avLst/>
          </a:prstGeom>
        </p:spPr>
      </p:pic>
      <p:pic>
        <p:nvPicPr>
          <p:cNvPr id="5" name="Picture 4" descr="스크린샷 2017-02-27 오후 12.5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88" y="4915029"/>
            <a:ext cx="5080000" cy="1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대화상자 ▶ </a:t>
            </a:r>
            <a:r>
              <a:rPr lang="ko-KR" altLang="en-US" sz="2400" dirty="0"/>
              <a:t>목록 </a:t>
            </a:r>
            <a:r>
              <a:rPr lang="ko-KR" altLang="en-US" sz="2400" dirty="0" smtClean="0"/>
              <a:t>대화상자</a:t>
            </a:r>
            <a:r>
              <a:rPr lang="en-US" altLang="ko-KR" sz="2400" dirty="0" smtClean="0"/>
              <a:t>[4/13]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프로젝트 이름 </a:t>
            </a:r>
            <a:r>
              <a:rPr lang="en-US" altLang="ko-KR" sz="1600" b="1" dirty="0" smtClean="0"/>
              <a:t>: Project7_3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패키지 이름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com.cookandroid.project7_3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3040"/>
            <a:ext cx="8229600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31" y="1986153"/>
            <a:ext cx="2563091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대화상자 ▶ </a:t>
            </a:r>
            <a:r>
              <a:rPr lang="ko-KR" altLang="en-US" sz="2400" dirty="0"/>
              <a:t>목록 </a:t>
            </a:r>
            <a:r>
              <a:rPr lang="ko-KR" altLang="en-US" sz="2400" dirty="0" smtClean="0"/>
              <a:t>대화상자</a:t>
            </a:r>
            <a:r>
              <a:rPr lang="en-US" altLang="ko-KR" sz="2400" dirty="0" smtClean="0"/>
              <a:t>[5/13]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텍스트뷰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개와 버튼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개를 </a:t>
            </a:r>
            <a:r>
              <a:rPr lang="ko-KR" altLang="en-US" sz="1600" b="1" dirty="0" smtClean="0"/>
              <a:t>생성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/>
              <a:t>위젯의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는 </a:t>
            </a:r>
            <a:r>
              <a:rPr lang="en-US" altLang="ko-KR" sz="1600" b="1" dirty="0" err="1"/>
              <a:t>tvName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tvEmail</a:t>
            </a:r>
            <a:r>
              <a:rPr lang="en-US" altLang="ko-KR" sz="1600" b="1" dirty="0"/>
              <a:t>, button1</a:t>
            </a:r>
            <a:r>
              <a:rPr lang="ko-KR" altLang="en-US" sz="1600" b="1" dirty="0"/>
              <a:t>로 함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3040"/>
            <a:ext cx="822960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76" y="2716022"/>
            <a:ext cx="7247659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대화상자 ▶ </a:t>
            </a:r>
            <a:r>
              <a:rPr lang="ko-KR" altLang="en-US" sz="2400" dirty="0"/>
              <a:t>목록 </a:t>
            </a:r>
            <a:r>
              <a:rPr lang="ko-KR" altLang="en-US" sz="2400" dirty="0" smtClean="0"/>
              <a:t>대화상자</a:t>
            </a:r>
            <a:r>
              <a:rPr lang="en-US" altLang="ko-KR" sz="2400" dirty="0" smtClean="0"/>
              <a:t>[6/13]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대화상자에서 사용할 레이아웃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파일 생성</a:t>
            </a:r>
            <a:endParaRPr lang="en-US" altLang="ko-KR" sz="1600" b="1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5105867" y="3910748"/>
            <a:ext cx="426697" cy="194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3040"/>
            <a:ext cx="822960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30" y="2497049"/>
            <a:ext cx="4567005" cy="3291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014" y="2463800"/>
            <a:ext cx="3411682" cy="31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대화상자 ▶ </a:t>
            </a:r>
            <a:r>
              <a:rPr lang="ko-KR" altLang="en-US" sz="2400" dirty="0"/>
              <a:t>목록 </a:t>
            </a:r>
            <a:r>
              <a:rPr lang="ko-KR" altLang="en-US" sz="2400" dirty="0" smtClean="0"/>
              <a:t>대화상자</a:t>
            </a:r>
            <a:r>
              <a:rPr lang="en-US" altLang="ko-KR" sz="2400" dirty="0" smtClean="0"/>
              <a:t>[7/13]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대화상자용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dialog1.xml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텍스트뷰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에디트텍스트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텍스트뷰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에디트텍스트의</a:t>
            </a:r>
            <a:r>
              <a:rPr lang="ko-KR" altLang="en-US" sz="1600" b="1" dirty="0"/>
              <a:t> 순서로 </a:t>
            </a:r>
            <a:r>
              <a:rPr lang="ko-KR" altLang="en-US" sz="1600" b="1" dirty="0" smtClean="0"/>
              <a:t>생성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/>
              <a:t>에디트텍스트만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dlgEdt1, dlgEdt2</a:t>
            </a:r>
            <a:r>
              <a:rPr lang="ko-KR" altLang="en-US" sz="1600" b="1" dirty="0"/>
              <a:t>로 </a:t>
            </a:r>
            <a:r>
              <a:rPr lang="ko-KR" altLang="en-US" sz="1600" b="1" dirty="0" smtClean="0"/>
              <a:t>지정</a:t>
            </a:r>
            <a:endParaRPr lang="en-US" altLang="ko-KR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3040"/>
            <a:ext cx="8229600" cy="600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06" y="3045853"/>
            <a:ext cx="723900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대화상자 ▶ </a:t>
            </a:r>
            <a:r>
              <a:rPr lang="ko-KR" altLang="en-US" sz="2400" dirty="0"/>
              <a:t>목록 </a:t>
            </a:r>
            <a:r>
              <a:rPr lang="ko-KR" altLang="en-US" sz="2400" dirty="0" smtClean="0"/>
              <a:t>대화상자</a:t>
            </a:r>
            <a:r>
              <a:rPr lang="en-US" altLang="ko-KR" sz="2400" dirty="0" smtClean="0"/>
              <a:t>[8/13]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toast1.xml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파일을 생성하고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이미지뷰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텍스트뷰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이미지뷰의</a:t>
            </a:r>
            <a:r>
              <a:rPr lang="ko-KR" altLang="en-US" sz="1600" b="1" dirty="0"/>
              <a:t> 순서로 </a:t>
            </a:r>
            <a:r>
              <a:rPr lang="ko-KR" altLang="en-US" sz="1600" b="1" dirty="0" smtClean="0"/>
              <a:t>생성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텍스트뷰의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toastText1</a:t>
            </a:r>
            <a:r>
              <a:rPr lang="ko-KR" altLang="en-US" sz="1600" b="1" dirty="0"/>
              <a:t>로 </a:t>
            </a:r>
            <a:r>
              <a:rPr lang="ko-KR" altLang="en-US" sz="1600" b="1" dirty="0" smtClean="0"/>
              <a:t>지정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레이아웃의 </a:t>
            </a:r>
            <a:r>
              <a:rPr lang="ko-KR" altLang="en-US" sz="1600" b="1" dirty="0"/>
              <a:t>배경을 빨간색으로 </a:t>
            </a:r>
            <a:r>
              <a:rPr lang="ko-KR" altLang="en-US" sz="1600" b="1" dirty="0" smtClean="0"/>
              <a:t>지정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3040"/>
            <a:ext cx="822960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75" y="3347371"/>
            <a:ext cx="6588781" cy="34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대화상자 ▶ </a:t>
            </a:r>
            <a:r>
              <a:rPr lang="ko-KR" altLang="en-US" sz="2400" dirty="0"/>
              <a:t>목록 </a:t>
            </a:r>
            <a:r>
              <a:rPr lang="ko-KR" altLang="en-US" sz="2400" dirty="0" smtClean="0"/>
              <a:t>대화상자</a:t>
            </a:r>
            <a:r>
              <a:rPr lang="en-US" altLang="ko-KR" sz="2400" dirty="0" smtClean="0"/>
              <a:t>[9/13]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/>
              <a:t>activity_main.xml</a:t>
            </a:r>
            <a:r>
              <a:rPr lang="ko-KR" altLang="en-US" sz="1400" b="1" dirty="0"/>
              <a:t>의 텍스트뷰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	</a:t>
            </a:r>
            <a:r>
              <a:rPr lang="ko-KR" altLang="en-US" sz="1400" b="1" dirty="0" smtClean="0"/>
              <a:t>버튼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개에 대응할 전역변수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dialog1.xml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에디트텍스트에</a:t>
            </a:r>
            <a:r>
              <a:rPr lang="ko-KR" altLang="en-US" sz="1400" b="1" dirty="0"/>
              <a:t> 대응할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	</a:t>
            </a:r>
            <a:r>
              <a:rPr lang="ko-KR" altLang="en-US" sz="1400" b="1" dirty="0" smtClean="0"/>
              <a:t>전역변수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toast1.xml</a:t>
            </a:r>
            <a:r>
              <a:rPr lang="ko-KR" altLang="en-US" sz="1400" b="1" dirty="0"/>
              <a:t>의 텍스트뷰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개에 대응할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	</a:t>
            </a:r>
            <a:r>
              <a:rPr lang="ko-KR" altLang="en-US" sz="1400" b="1" dirty="0" smtClean="0"/>
              <a:t>전역변수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dialog1.xml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toast1.xml</a:t>
            </a:r>
            <a:r>
              <a:rPr lang="ko-KR" altLang="en-US" sz="1400" b="1" dirty="0"/>
              <a:t>을 </a:t>
            </a:r>
            <a:r>
              <a:rPr lang="ko-KR" altLang="en-US" sz="1400" b="1" dirty="0" err="1" smtClean="0"/>
              <a:t>인플레이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	</a:t>
            </a:r>
            <a:r>
              <a:rPr lang="ko-KR" altLang="en-US" sz="1400" b="1" dirty="0" err="1" smtClean="0"/>
              <a:t>트할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뷰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smtClean="0"/>
              <a:t>메인 </a:t>
            </a:r>
            <a:r>
              <a:rPr lang="ko-KR" altLang="en-US" sz="1400" b="1" dirty="0"/>
              <a:t>함수 </a:t>
            </a:r>
            <a:r>
              <a:rPr lang="en-US" altLang="ko-KR" sz="1400" b="1" dirty="0" err="1"/>
              <a:t>onCreate</a:t>
            </a:r>
            <a:r>
              <a:rPr lang="en-US" altLang="ko-KR" sz="1400" b="1" dirty="0"/>
              <a:t>( ) </a:t>
            </a:r>
            <a:r>
              <a:rPr lang="ko-KR" altLang="en-US" sz="1400" b="1" dirty="0"/>
              <a:t>안에서 </a:t>
            </a:r>
            <a:r>
              <a:rPr lang="en-US" altLang="ko-KR" sz="1400" b="1" dirty="0" smtClean="0"/>
              <a:t>activity_</a:t>
            </a:r>
          </a:p>
          <a:p>
            <a:pPr marL="539750" lvl="2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main.xml</a:t>
            </a:r>
            <a:r>
              <a:rPr lang="ko-KR" altLang="en-US" sz="1400" b="1" dirty="0" smtClean="0"/>
              <a:t>의</a:t>
            </a:r>
            <a:r>
              <a:rPr lang="en-US" altLang="ko-KR" sz="1400" b="1" dirty="0"/>
              <a:t> </a:t>
            </a:r>
            <a:r>
              <a:rPr lang="ko-KR" altLang="en-US" sz="1400" b="1" dirty="0" err="1" smtClean="0"/>
              <a:t>위젯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개에 </a:t>
            </a:r>
            <a:r>
              <a:rPr lang="ko-KR" altLang="en-US" sz="1400" b="1" dirty="0" err="1"/>
              <a:t>위젯</a:t>
            </a:r>
            <a:r>
              <a:rPr lang="ko-KR" altLang="en-US" sz="1400" b="1" dirty="0"/>
              <a:t> 대입</a:t>
            </a:r>
            <a:endParaRPr lang="en-US" altLang="ko-KR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3040"/>
            <a:ext cx="8229600" cy="600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82" y="1881768"/>
            <a:ext cx="4540980" cy="36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대화상자 ▶ </a:t>
            </a:r>
            <a:r>
              <a:rPr lang="ko-KR" altLang="en-US" sz="2400" dirty="0"/>
              <a:t>목록 </a:t>
            </a:r>
            <a:r>
              <a:rPr lang="ko-KR" altLang="en-US" sz="2400" dirty="0" smtClean="0"/>
              <a:t>대화상자</a:t>
            </a:r>
            <a:r>
              <a:rPr lang="en-US" altLang="ko-KR" sz="2400" dirty="0" smtClean="0"/>
              <a:t>[10/13]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button1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변수를 클릭했을 때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작성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/>
              <a:t>onClick</a:t>
            </a:r>
            <a:r>
              <a:rPr lang="en-US" altLang="ko-KR" sz="1600" b="1" dirty="0"/>
              <a:t>( )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안에 대화상자를 만들고 </a:t>
            </a:r>
            <a:r>
              <a:rPr lang="en-US" altLang="ko-KR" sz="1600" b="1" dirty="0"/>
              <a:t>&lt;</a:t>
            </a:r>
            <a:r>
              <a:rPr lang="ko-KR" altLang="en-US" sz="1600" b="1" dirty="0"/>
              <a:t>확인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&lt;</a:t>
            </a:r>
            <a:r>
              <a:rPr lang="ko-KR" altLang="en-US" sz="1600" b="1" dirty="0"/>
              <a:t>취소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를 </a:t>
            </a:r>
            <a:r>
              <a:rPr lang="ko-KR" altLang="en-US" sz="1600" b="1" dirty="0" smtClean="0"/>
              <a:t>추가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확인</a:t>
            </a:r>
            <a:r>
              <a:rPr lang="en-US" altLang="ko-KR" sz="1600" b="1" dirty="0" smtClean="0"/>
              <a:t>&gt;, &lt;</a:t>
            </a:r>
            <a:r>
              <a:rPr lang="ko-KR" altLang="en-US" sz="1600" b="1" dirty="0"/>
              <a:t>취소</a:t>
            </a:r>
            <a:r>
              <a:rPr lang="en-US" altLang="ko-KR" sz="1600" b="1" dirty="0"/>
              <a:t>&gt; </a:t>
            </a:r>
            <a:r>
              <a:rPr lang="ko-KR" altLang="en-US" sz="1600" b="1" dirty="0"/>
              <a:t>버튼 클릭 시 실행할 내용은 일단 </a:t>
            </a:r>
            <a:r>
              <a:rPr lang="en-US" altLang="ko-KR" sz="1600" b="1" dirty="0"/>
              <a:t>null</a:t>
            </a:r>
            <a:r>
              <a:rPr lang="ko-KR" altLang="en-US" sz="1600" b="1" dirty="0"/>
              <a:t>로 입력</a:t>
            </a:r>
            <a:endParaRPr lang="en-US" altLang="ko-KR" sz="1600" b="1" dirty="0"/>
          </a:p>
        </p:txBody>
      </p:sp>
      <p:pic>
        <p:nvPicPr>
          <p:cNvPr id="2" name="Picture 1" descr="스크린샷 2017-02-27 오후 1.0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" y="3124200"/>
            <a:ext cx="5545667" cy="2117795"/>
          </a:xfrm>
          <a:prstGeom prst="rect">
            <a:avLst/>
          </a:prstGeom>
        </p:spPr>
      </p:pic>
      <p:pic>
        <p:nvPicPr>
          <p:cNvPr id="11" name="Picture 10" descr="스크린샷 2017-02-27 오후 1.05.3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"/>
          <a:stretch/>
        </p:blipFill>
        <p:spPr>
          <a:xfrm>
            <a:off x="3509434" y="4707465"/>
            <a:ext cx="5516033" cy="19869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13040"/>
            <a:ext cx="82296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대화상자 ▶ </a:t>
            </a:r>
            <a:r>
              <a:rPr lang="ko-KR" altLang="en-US" sz="2400" dirty="0"/>
              <a:t>목록 </a:t>
            </a:r>
            <a:r>
              <a:rPr lang="ko-KR" altLang="en-US" sz="2400" dirty="0" smtClean="0"/>
              <a:t>대화상자</a:t>
            </a:r>
            <a:r>
              <a:rPr lang="en-US" altLang="ko-KR" sz="2400" dirty="0" smtClean="0"/>
              <a:t>[11/13]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대화상자의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을 클릭하면 대화상자에서 입력한 사용자 이름과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이메일이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메인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63525" lvl="1" indent="0">
              <a:buNone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activity_main.xml)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텍스트뷰에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쓰이도록 코딩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3040"/>
            <a:ext cx="822960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681478"/>
            <a:ext cx="79914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대화상자 ▶ </a:t>
            </a:r>
            <a:r>
              <a:rPr lang="ko-KR" altLang="en-US" sz="2400" dirty="0"/>
              <a:t>목록 </a:t>
            </a:r>
            <a:r>
              <a:rPr lang="ko-KR" altLang="en-US" sz="2400" dirty="0" smtClean="0"/>
              <a:t>대화상자</a:t>
            </a:r>
            <a:r>
              <a:rPr lang="en-US" altLang="ko-KR" sz="2400" dirty="0" smtClean="0"/>
              <a:t>[12/13]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대화상자의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클릭했을 때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toast1.xml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이 토스트 메시지로 나오도록 설정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3040"/>
            <a:ext cx="8229600" cy="600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01" y="2406484"/>
            <a:ext cx="6588781" cy="41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smtClean="0"/>
              <a:t>메뉴 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안드로이드의 메뉴는 옵션 메뉴와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메뉴로 구분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옵션 메뉴를 사용하는 방법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메뉴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 생성 후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에서 호출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코드만으로 메뉴를 생성하는 방법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1" descr="스크린샷 2017-02-27 오후 12.04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57" y="2673350"/>
            <a:ext cx="4114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대화상자 ▶ </a:t>
            </a:r>
            <a:r>
              <a:rPr lang="ko-KR" altLang="en-US" sz="2400" dirty="0"/>
              <a:t>목록 </a:t>
            </a:r>
            <a:r>
              <a:rPr lang="ko-KR" altLang="en-US" sz="2400" dirty="0" smtClean="0"/>
              <a:t>대화상자</a:t>
            </a:r>
            <a:r>
              <a:rPr lang="en-US" altLang="ko-KR" sz="2400" dirty="0" smtClean="0"/>
              <a:t>[13/13]</a:t>
            </a:r>
            <a:endParaRPr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" y="1146429"/>
            <a:ext cx="82677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XML</a:t>
            </a:r>
            <a:r>
              <a:rPr lang="ko-KR" altLang="en-US" sz="2400" dirty="0" smtClean="0"/>
              <a:t>을 이용한 옵션 메뉴</a:t>
            </a:r>
            <a:r>
              <a:rPr lang="en-US" altLang="ko-KR" sz="2400" dirty="0" smtClean="0"/>
              <a:t>[1/14]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메뉴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파일을 이용한 방식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19" y="2019070"/>
            <a:ext cx="63722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XML</a:t>
            </a:r>
            <a:r>
              <a:rPr lang="ko-KR" altLang="en-US" sz="2400" dirty="0" smtClean="0"/>
              <a:t>을 이용한 옵션 메뉴</a:t>
            </a:r>
            <a:r>
              <a:rPr lang="en-US" altLang="ko-KR" sz="2400" dirty="0" smtClean="0"/>
              <a:t>[2/14]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메뉴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파일 형식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055703"/>
            <a:ext cx="82010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XML</a:t>
            </a:r>
            <a:r>
              <a:rPr lang="ko-KR" altLang="en-US" sz="2400" dirty="0" smtClean="0"/>
              <a:t>을 이용한 옵션 메뉴</a:t>
            </a:r>
            <a:r>
              <a:rPr lang="en-US" altLang="ko-KR" sz="2400" dirty="0" smtClean="0"/>
              <a:t>[3/14]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onCreateOptionMenu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기본 형식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68" y="2045673"/>
            <a:ext cx="8191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 </a:t>
            </a:r>
            <a:r>
              <a:rPr lang="ko-KR" altLang="en-US" dirty="0"/>
              <a:t>▶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XML</a:t>
            </a:r>
            <a:r>
              <a:rPr lang="ko-KR" altLang="en-US" sz="2400" dirty="0" smtClean="0"/>
              <a:t>을 이용한 옵션 메뉴</a:t>
            </a:r>
            <a:r>
              <a:rPr lang="en-US" altLang="ko-KR" sz="2400" dirty="0" smtClean="0"/>
              <a:t>[4/14]</a:t>
            </a:r>
            <a:endParaRPr lang="ko-KR" altLang="en-US" sz="2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onOptionsItemSelected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기본 형식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2053873"/>
            <a:ext cx="8181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6056</TotalTime>
  <Words>1107</Words>
  <Application>Microsoft Office PowerPoint</Application>
  <PresentationFormat>화면 슬라이드 쇼(4:3)</PresentationFormat>
  <Paragraphs>160</Paragraphs>
  <Slides>51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Standarddesign</vt:lpstr>
      <vt:lpstr>PowerPoint 프레젠테이션</vt:lpstr>
      <vt:lpstr>07. 메뉴와 대화상자</vt:lpstr>
      <vt:lpstr>PowerPoint 프레젠테이션</vt:lpstr>
      <vt:lpstr>PowerPoint 프레젠테이션</vt:lpstr>
      <vt:lpstr>1. 메뉴 </vt:lpstr>
      <vt:lpstr>1. 메뉴 ▶ XML을 이용한 옵션 메뉴[1/14]</vt:lpstr>
      <vt:lpstr>1. 메뉴 ▶ XML을 이용한 옵션 메뉴[2/14]</vt:lpstr>
      <vt:lpstr>1. 메뉴 ▶ XML을 이용한 옵션 메뉴[3/14]</vt:lpstr>
      <vt:lpstr>1. 메뉴 ▶ XML을 이용한 옵션 메뉴[4/14]</vt:lpstr>
      <vt:lpstr>1. 메뉴 ▶ XML을 이용한 옵션 메뉴[5/14]</vt:lpstr>
      <vt:lpstr>1. 메뉴 ▶ XML을 이용한 옵션 메뉴[6/14]</vt:lpstr>
      <vt:lpstr>1. 메뉴 ▶ XML을 이용한 옵션 메뉴[7/14]</vt:lpstr>
      <vt:lpstr>1. 메뉴 ▶ XML을 이용한 옵션 메뉴[8/14]</vt:lpstr>
      <vt:lpstr>1. 메뉴 ▶ XML을 이용한 옵션 메뉴[9/14]</vt:lpstr>
      <vt:lpstr>1. 메뉴 ▶ XML을 이용한 옵션 메뉴[10/14]</vt:lpstr>
      <vt:lpstr>1. 메뉴 ▶ XML을 이용한 옵션 메뉴[11/14]</vt:lpstr>
      <vt:lpstr>1. 메뉴 ▶ XML을 이용한 옵션 메뉴[12/14]</vt:lpstr>
      <vt:lpstr>1. 메뉴 ▶ XML을 이용한 옵션 메뉴[13/14]</vt:lpstr>
      <vt:lpstr>1. 메뉴 ▶ XML을 이용한 옵션 메뉴[14/14]</vt:lpstr>
      <vt:lpstr>1. 메뉴 ▶ Java 코드만 이용한 옵션 메뉴[1/2] </vt:lpstr>
      <vt:lpstr>1. 메뉴 ▶ Java 코드만 이용한 옵션 메뉴[2/2] </vt:lpstr>
      <vt:lpstr>1. 메뉴 ▶ XML을 이용한 컨텍스트 메뉴[1/8] </vt:lpstr>
      <vt:lpstr>1. 메뉴 ▶ XML을 이용한 컨텍스트 메뉴[2/8] </vt:lpstr>
      <vt:lpstr>1. 메뉴 ▶ XML을 이용한 컨텍스트 메뉴[3/8] </vt:lpstr>
      <vt:lpstr>1. 메뉴 ▶ XML을 이용한 컨텍스트 메뉴[4/8] </vt:lpstr>
      <vt:lpstr>1. 메뉴 ▶ XML을 이용한 컨텍스트 메뉴[5/8] </vt:lpstr>
      <vt:lpstr>1. 메뉴 ▶ XML을 이용한 컨텍스트 메뉴[6/8] </vt:lpstr>
      <vt:lpstr>1. 메뉴 ▶ XML을 이용한 컨텍스트 메뉴[7/8] </vt:lpstr>
      <vt:lpstr>1. 메뉴 ▶ XML을 이용한 컨텍스트 메뉴[8/8] </vt:lpstr>
      <vt:lpstr>2. 토스트[1/3]</vt:lpstr>
      <vt:lpstr>2. 토스트[2/3]</vt:lpstr>
      <vt:lpstr>2. 토스트[3/3]</vt:lpstr>
      <vt:lpstr>3. 대화상자 ▶ 기본 대화상자[1/5]</vt:lpstr>
      <vt:lpstr>3. 대화상자 ▶ 기본 대화상자[2/5]</vt:lpstr>
      <vt:lpstr>3. 대화상자 ▶ 기본 대화상자[3/5]</vt:lpstr>
      <vt:lpstr>3. 대화상자 ▶ 기본 대화상자[4/5]</vt:lpstr>
      <vt:lpstr>3. 대화상자 ▶ 기본 대화상자[5/5]</vt:lpstr>
      <vt:lpstr>3. 대화상자 ▶ 목록 대화상자[1/13]</vt:lpstr>
      <vt:lpstr>3. 대화상자 ▶ 목록 대화상자[2/13]</vt:lpstr>
      <vt:lpstr>3. 대화상자 ▶ 목록 대화상자[3/13]</vt:lpstr>
      <vt:lpstr>3. 대화상자 ▶ 목록 대화상자[4/13]</vt:lpstr>
      <vt:lpstr>3. 대화상자 ▶ 목록 대화상자[5/13]</vt:lpstr>
      <vt:lpstr>3. 대화상자 ▶ 목록 대화상자[6/13]</vt:lpstr>
      <vt:lpstr>3. 대화상자 ▶ 목록 대화상자[7/13]</vt:lpstr>
      <vt:lpstr>3. 대화상자 ▶ 목록 대화상자[8/13]</vt:lpstr>
      <vt:lpstr>3. 대화상자 ▶ 목록 대화상자[9/13]</vt:lpstr>
      <vt:lpstr>3. 대화상자 ▶ 목록 대화상자[10/13]</vt:lpstr>
      <vt:lpstr>3. 대화상자 ▶ 목록 대화상자[11/13]</vt:lpstr>
      <vt:lpstr>3. 대화상자 ▶ 목록 대화상자[12/13]</vt:lpstr>
      <vt:lpstr>3. 대화상자 ▶ 목록 대화상자[13/13]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student</cp:lastModifiedBy>
  <cp:revision>695</cp:revision>
  <dcterms:created xsi:type="dcterms:W3CDTF">2007-11-27T23:54:21Z</dcterms:created>
  <dcterms:modified xsi:type="dcterms:W3CDTF">2018-11-07T00:21:35Z</dcterms:modified>
</cp:coreProperties>
</file>