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462" r:id="rId2"/>
    <p:sldId id="288" r:id="rId3"/>
    <p:sldId id="619" r:id="rId4"/>
    <p:sldId id="630" r:id="rId5"/>
    <p:sldId id="743" r:id="rId6"/>
    <p:sldId id="795" r:id="rId7"/>
    <p:sldId id="796" r:id="rId8"/>
    <p:sldId id="797" r:id="rId9"/>
    <p:sldId id="794" r:id="rId10"/>
    <p:sldId id="798" r:id="rId11"/>
    <p:sldId id="742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19" r:id="rId33"/>
    <p:sldId id="820" r:id="rId34"/>
    <p:sldId id="821" r:id="rId35"/>
    <p:sldId id="822" r:id="rId36"/>
    <p:sldId id="823" r:id="rId37"/>
    <p:sldId id="824" r:id="rId38"/>
    <p:sldId id="66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94600" autoAdjust="0"/>
  </p:normalViewPr>
  <p:slideViewPr>
    <p:cSldViewPr snapToGrid="0">
      <p:cViewPr varScale="1">
        <p:scale>
          <a:sx n="69" d="100"/>
          <a:sy n="69" d="100"/>
        </p:scale>
        <p:origin x="1284" y="84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2018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87" y="629376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6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8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그래픽 ▶</a:t>
            </a:r>
            <a:r>
              <a:rPr lang="ko-KR" altLang="en-US" sz="2400" dirty="0" smtClean="0"/>
              <a:t>터치 이벤트</a:t>
            </a:r>
            <a:r>
              <a:rPr lang="en-US" altLang="ko-KR" sz="2400" dirty="0" smtClean="0"/>
              <a:t>[1/7]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터치 이벤트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화면에 생성한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터치하면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Touch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이벤트가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onTouchEvent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오버라이드해서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코딩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6462" y="2680846"/>
            <a:ext cx="5118805" cy="3875270"/>
            <a:chOff x="442912" y="1900237"/>
            <a:chExt cx="8243888" cy="62411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900237"/>
              <a:ext cx="8229600" cy="3057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4902898"/>
              <a:ext cx="8220075" cy="323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  <a:r>
              <a:rPr lang="en-US" altLang="ko-KR" sz="2400" dirty="0" smtClean="0"/>
              <a:t>[2/7]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 이름 </a:t>
            </a:r>
            <a:r>
              <a:rPr lang="en-US" altLang="ko-KR" sz="1600" b="1" dirty="0" smtClean="0"/>
              <a:t>: Project9_1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com.cookandroid.project9_1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Java </a:t>
            </a:r>
            <a:r>
              <a:rPr lang="ko-KR" altLang="en-US" sz="1600" b="1" dirty="0"/>
              <a:t>코드로만 </a:t>
            </a:r>
            <a:r>
              <a:rPr lang="ko-KR" altLang="en-US" sz="1600" b="1" dirty="0" smtClean="0"/>
              <a:t>작성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79748"/>
            <a:ext cx="8201025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2" y="1972146"/>
            <a:ext cx="2647950" cy="4257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62" y="6182106"/>
            <a:ext cx="2095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  <a:r>
              <a:rPr lang="en-US" altLang="ko-KR" sz="2400" dirty="0" smtClean="0"/>
              <a:t>[3/7]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View </a:t>
            </a:r>
            <a:r>
              <a:rPr lang="ko-KR" altLang="en-US" sz="1600" b="1" dirty="0"/>
              <a:t>클래스의 상속을 받는 </a:t>
            </a:r>
            <a:r>
              <a:rPr lang="en-US" altLang="ko-KR" sz="1600" b="1" dirty="0"/>
              <a:t>MyGraphicView </a:t>
            </a:r>
            <a:r>
              <a:rPr lang="ko-KR" altLang="en-US" sz="1600" b="1" dirty="0" smtClean="0"/>
              <a:t>클래스를 만듦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79748"/>
            <a:ext cx="820102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98" y="2630789"/>
            <a:ext cx="5502459" cy="4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  <a:r>
              <a:rPr lang="en-US" altLang="ko-KR" sz="2400" dirty="0" smtClean="0"/>
              <a:t>[4/7]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옵션 메뉴 작성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선 그리기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원 그리기 </a:t>
            </a:r>
            <a:r>
              <a:rPr lang="ko-KR" altLang="en-US" sz="1600" b="1" dirty="0" smtClean="0"/>
              <a:t>옵션 메뉴 만듦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항목을 </a:t>
            </a:r>
            <a:r>
              <a:rPr lang="ko-KR" altLang="en-US" sz="1600" b="1" dirty="0"/>
              <a:t>클릭하면 </a:t>
            </a:r>
            <a:r>
              <a:rPr lang="en-US" altLang="ko-KR" sz="1600" b="1" dirty="0" err="1"/>
              <a:t>curShape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변수에 선택한 </a:t>
            </a:r>
            <a:r>
              <a:rPr lang="ko-KR" altLang="en-US" sz="1600" b="1" dirty="0" smtClean="0"/>
              <a:t>전역상수를 대입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onCreateOptionsMenu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와 </a:t>
            </a:r>
            <a:r>
              <a:rPr lang="en-US" altLang="ko-KR" sz="1600" b="1" dirty="0" err="1" smtClean="0"/>
              <a:t>onOptionsItemSelected</a:t>
            </a:r>
            <a:r>
              <a:rPr lang="en-US" altLang="ko-KR" sz="1600" b="1" dirty="0"/>
              <a:t>( ) </a:t>
            </a:r>
            <a:r>
              <a:rPr lang="ko-KR" altLang="en-US" sz="1600" b="1" dirty="0" err="1" smtClean="0"/>
              <a:t>메소드</a:t>
            </a:r>
            <a:r>
              <a:rPr lang="ko-KR" altLang="en-US" sz="1600" b="1" dirty="0" smtClean="0"/>
              <a:t> 자동 완성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79748"/>
            <a:ext cx="820102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77" y="3412535"/>
            <a:ext cx="4573509" cy="31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  <a:r>
              <a:rPr lang="en-US" altLang="ko-KR" sz="2400" dirty="0" smtClean="0"/>
              <a:t>[5/7]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MyGraphicView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클래스에 터치와 관련된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완성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MyGraphicView</a:t>
            </a:r>
            <a:r>
              <a:rPr lang="ko-KR" altLang="en-US" sz="1600" b="1" dirty="0"/>
              <a:t>의 전역변수 시작</a:t>
            </a:r>
            <a:r>
              <a:rPr lang="en-US" altLang="ko-KR" sz="1600" b="1" dirty="0"/>
              <a:t>x, </a:t>
            </a:r>
            <a:r>
              <a:rPr lang="ko-KR" altLang="en-US" sz="1600" b="1" dirty="0"/>
              <a:t>시작</a:t>
            </a:r>
            <a:r>
              <a:rPr lang="en-US" altLang="ko-KR" sz="1600" b="1" dirty="0"/>
              <a:t>y, </a:t>
            </a:r>
            <a:r>
              <a:rPr lang="ko-KR" altLang="en-US" sz="1600" b="1" dirty="0"/>
              <a:t>끝</a:t>
            </a:r>
            <a:r>
              <a:rPr lang="en-US" altLang="ko-KR" sz="1600" b="1" dirty="0"/>
              <a:t>x, </a:t>
            </a:r>
            <a:r>
              <a:rPr lang="ko-KR" altLang="en-US" sz="1600" b="1" dirty="0"/>
              <a:t>끝</a:t>
            </a:r>
            <a:r>
              <a:rPr lang="en-US" altLang="ko-KR" sz="1600" b="1" dirty="0"/>
              <a:t>y </a:t>
            </a:r>
            <a:r>
              <a:rPr lang="ko-KR" altLang="en-US" sz="1600" b="1" dirty="0"/>
              <a:t>및 반지름 변수를 </a:t>
            </a:r>
            <a:r>
              <a:rPr lang="ko-KR" altLang="en-US" sz="1600" b="1" dirty="0" smtClean="0"/>
              <a:t>선언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onTouchEvent</a:t>
            </a:r>
            <a:r>
              <a:rPr lang="en-US" altLang="ko-KR" sz="1600" b="1" dirty="0"/>
              <a:t>( ) </a:t>
            </a:r>
            <a:r>
              <a:rPr lang="ko-KR" altLang="en-US" sz="1600" b="1" dirty="0" err="1" smtClean="0"/>
              <a:t>메소드</a:t>
            </a:r>
            <a:r>
              <a:rPr lang="ko-KR" altLang="en-US" sz="1600" b="1" dirty="0" smtClean="0"/>
              <a:t> 자동 완성 후 자동 완성 외의 코드 완성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79748"/>
            <a:ext cx="820102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3" y="2945665"/>
            <a:ext cx="4400393" cy="39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  <a:r>
              <a:rPr lang="en-US" altLang="ko-KR" sz="2400" dirty="0" smtClean="0"/>
              <a:t>[6/7]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실제로 화면에 도형이 그려질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onDraw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완성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MyGraphicView</a:t>
            </a:r>
            <a:r>
              <a:rPr lang="ko-KR" altLang="en-US" sz="1600" b="1" dirty="0"/>
              <a:t>의 </a:t>
            </a:r>
            <a:r>
              <a:rPr lang="ko-KR" altLang="en-US" sz="1600" b="1" dirty="0" smtClean="0"/>
              <a:t>내부에 </a:t>
            </a:r>
            <a:r>
              <a:rPr lang="en-US" altLang="ko-KR" sz="1600" b="1" dirty="0" err="1"/>
              <a:t>onDraw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자동 완성하고 </a:t>
            </a:r>
            <a:r>
              <a:rPr lang="ko-KR" altLang="en-US" sz="1600" b="1" dirty="0"/>
              <a:t>나머지를 </a:t>
            </a:r>
            <a:r>
              <a:rPr lang="ko-KR" altLang="en-US" sz="1600" b="1" dirty="0" smtClean="0"/>
              <a:t>코딩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페인트에 선의 두께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채우기 여부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선의 색상을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switch</a:t>
            </a:r>
            <a:r>
              <a:rPr lang="en-US" altLang="ko-KR" sz="1600" b="1" dirty="0"/>
              <a:t>( )~case</a:t>
            </a:r>
            <a:r>
              <a:rPr lang="ko-KR" altLang="en-US" sz="1600" b="1" dirty="0"/>
              <a:t>문으로 메뉴에서 선택한 내용에 따라 선 또는 원을 </a:t>
            </a:r>
            <a:r>
              <a:rPr lang="ko-KR" altLang="en-US" sz="1600" b="1" dirty="0" smtClean="0"/>
              <a:t>그림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79748"/>
            <a:ext cx="820102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46" y="3326295"/>
            <a:ext cx="4739028" cy="3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</a:t>
            </a:r>
            <a:r>
              <a:rPr lang="ko-KR" altLang="en-US" dirty="0" smtClean="0"/>
              <a:t>▶</a:t>
            </a:r>
            <a:r>
              <a:rPr lang="ko-KR" altLang="en-US" sz="2400" dirty="0" smtClean="0"/>
              <a:t>터치 이벤트</a:t>
            </a:r>
            <a:r>
              <a:rPr lang="en-US" altLang="ko-KR" sz="2400" dirty="0" smtClean="0"/>
              <a:t>[7/7]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72527"/>
            <a:ext cx="7753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비트맵 기본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비트맵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(Bitmap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비트맵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(Bitmap)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클래스는 캔버스에 이미지 파일을 보여주기 위해서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/res/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drawable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폴더에 있는 이미지 파일을 보여주는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onDraw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1.4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9" y="2795613"/>
            <a:ext cx="8070149" cy="27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비트맵 기본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비트맵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(Bitmap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이미지 파일을 보여주는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onDraw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이미지를 화면 중앙에 출력하기 위한 방법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 descr="스크린샷 2017-02-28 오전 1.4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7" y="2334009"/>
            <a:ext cx="7998284" cy="2428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7" y="5231110"/>
            <a:ext cx="8173680" cy="10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비트맵 기본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화면 중앙에 이미지 파일을 출력하는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jeju14.jpg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pl-PL" b="1" dirty="0" smtClean="0"/>
              <a:t> </a:t>
            </a:r>
            <a:r>
              <a:rPr lang="pl-PL" b="1" dirty="0"/>
              <a:t>/</a:t>
            </a:r>
            <a:r>
              <a:rPr lang="pl-PL" b="1" dirty="0" smtClean="0"/>
              <a:t>res/</a:t>
            </a:r>
            <a:r>
              <a:rPr lang="pl-PL" b="1" dirty="0" err="1"/>
              <a:t>drawable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미리 복사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7674" y="2435630"/>
            <a:ext cx="5083381" cy="4018870"/>
            <a:chOff x="628650" y="2358179"/>
            <a:chExt cx="5309012" cy="41851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358179"/>
              <a:ext cx="5309012" cy="33891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5639904"/>
              <a:ext cx="5309012" cy="903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6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그래픽과 이미지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이미지의 기하학적 변환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화면 중앙에 이미지 파일을 출력하는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많이 사용되는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Canvas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클래스의 기하학적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8" y="2493848"/>
            <a:ext cx="8191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이미지의 기하학적 변환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기하학적 변환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1.4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" y="1952612"/>
            <a:ext cx="4919172" cy="45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 활용</a:t>
            </a:r>
            <a:r>
              <a:rPr lang="en-US" altLang="ko-KR" sz="2400" dirty="0" smtClean="0"/>
              <a:t>[1/16]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블러링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(Blurring)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이미지를 뿌옇게 만드는 것으로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BlurMaskFilter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90222"/>
            <a:ext cx="8191500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6" y="3229058"/>
            <a:ext cx="7438463" cy="31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 활용</a:t>
            </a:r>
            <a:r>
              <a:rPr lang="en-US" altLang="ko-KR" sz="2400" dirty="0" smtClean="0"/>
              <a:t>[2/16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블러링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효과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1" y="2023049"/>
            <a:ext cx="6505727" cy="43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 활용</a:t>
            </a:r>
            <a:r>
              <a:rPr lang="en-US" altLang="ko-KR" sz="2400" dirty="0" smtClean="0"/>
              <a:t>[3/16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엠보싱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(Embossing)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이미지가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볼록하게 튀어나와 보이는 효과로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EmbossMaskFilter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제공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364117"/>
            <a:ext cx="818197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7" y="3189561"/>
            <a:ext cx="7662677" cy="32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 활용</a:t>
            </a:r>
            <a:r>
              <a:rPr lang="en-US" altLang="ko-KR" sz="2400" dirty="0" smtClean="0"/>
              <a:t>[4/16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엠보싱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효과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8" y="1869220"/>
            <a:ext cx="7490114" cy="45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 활용</a:t>
            </a:r>
            <a:r>
              <a:rPr lang="en-US" altLang="ko-KR" sz="2400" dirty="0" smtClean="0"/>
              <a:t>[5/16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컬러매트릭스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색상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밝기 조절 위해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ColorMatrix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ColorMatrixColorFilter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ColorMatrix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사용할 배열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 각 위치의 값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41171"/>
            <a:ext cx="8191500" cy="1866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4715869"/>
            <a:ext cx="8181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▶</a:t>
            </a:r>
            <a:r>
              <a:rPr lang="ko-KR" altLang="en-US" sz="2400" dirty="0" smtClean="0"/>
              <a:t>이미지 활용</a:t>
            </a:r>
            <a:r>
              <a:rPr lang="en-US" altLang="ko-KR" sz="2400" dirty="0" smtClean="0"/>
              <a:t>[6/16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RGB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색상 대비를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배로 변경하는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1.52.2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4" y="1967174"/>
            <a:ext cx="4445631" cy="1027094"/>
          </a:xfrm>
          <a:prstGeom prst="rect">
            <a:avLst/>
          </a:prstGeom>
        </p:spPr>
      </p:pic>
      <p:pic>
        <p:nvPicPr>
          <p:cNvPr id="7" name="Picture 6" descr="스크린샷 2017-02-28 오전 1.52.4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3" y="2958140"/>
            <a:ext cx="4425666" cy="35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[7/16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 이름 </a:t>
            </a:r>
            <a:r>
              <a:rPr lang="en-US" altLang="ko-KR" sz="1600" b="1" dirty="0" smtClean="0"/>
              <a:t>: Project9_2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com.cookandroid.project9_2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사용할 그림 파일들을 </a:t>
            </a:r>
            <a:r>
              <a:rPr lang="pl-PL" sz="1600" b="1" dirty="0" smtClean="0"/>
              <a:t>/res/</a:t>
            </a:r>
            <a:r>
              <a:rPr lang="pl-PL" sz="1600" b="1" dirty="0" err="1"/>
              <a:t>drawable</a:t>
            </a:r>
            <a:r>
              <a:rPr lang="ko-KR" altLang="en-US" sz="1600" b="1" dirty="0" smtClean="0"/>
              <a:t>에 복사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/>
              <a:t>AndroidManifest.xml</a:t>
            </a:r>
            <a:r>
              <a:rPr lang="ko-KR" altLang="en-US" sz="1600" b="1" dirty="0" smtClean="0"/>
              <a:t>에 아이콘으로 </a:t>
            </a:r>
            <a:r>
              <a:rPr lang="ko-KR" altLang="en-US" sz="1600" b="1" dirty="0"/>
              <a:t>사용할 그림 </a:t>
            </a:r>
            <a:r>
              <a:rPr lang="ko-KR" altLang="en-US" sz="1600" b="1" dirty="0" smtClean="0"/>
              <a:t>파일</a:t>
            </a:r>
            <a:endParaRPr lang="en-US" altLang="ko-KR" sz="1600" b="1" dirty="0" smtClean="0"/>
          </a:p>
          <a:p>
            <a:pPr marL="263525" lvl="1" indent="0">
              <a:buNone/>
            </a:pPr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의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로 </a:t>
            </a:r>
            <a:r>
              <a:rPr lang="ko-KR" altLang="en-US" sz="1600" b="1" dirty="0" smtClean="0"/>
              <a:t>변경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및 하드웨어 가속기 기능 끔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94" y="1983660"/>
            <a:ext cx="2464016" cy="40702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45" y="6090114"/>
            <a:ext cx="1888176" cy="200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27" y="5076888"/>
            <a:ext cx="5263114" cy="6440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[8/16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바깥 </a:t>
            </a:r>
            <a:r>
              <a:rPr lang="ko-KR" altLang="en-US" sz="1600" b="1" dirty="0" err="1"/>
              <a:t>리니어레이아웃</a:t>
            </a:r>
            <a:r>
              <a:rPr lang="ko-KR" altLang="en-US" sz="1600" b="1" dirty="0"/>
              <a:t> 안에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개의 </a:t>
            </a:r>
            <a:r>
              <a:rPr lang="ko-KR" altLang="en-US" sz="1600" b="1" dirty="0" err="1"/>
              <a:t>리니어레이아웃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두 </a:t>
            </a:r>
            <a:r>
              <a:rPr lang="ko-KR" altLang="en-US" sz="1600" b="1" dirty="0" err="1"/>
              <a:t>리니어레이아웃의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layout_weight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1:9 </a:t>
            </a:r>
            <a:r>
              <a:rPr lang="ko-KR" altLang="en-US" sz="1600" b="1" dirty="0"/>
              <a:t>정도로 </a:t>
            </a:r>
            <a:r>
              <a:rPr lang="ko-KR" altLang="en-US" sz="1600" b="1" dirty="0" smtClean="0"/>
              <a:t>설정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위쪽 </a:t>
            </a:r>
            <a:r>
              <a:rPr lang="ko-KR" altLang="en-US" sz="1600" b="1" dirty="0" err="1"/>
              <a:t>리니어레이아웃에</a:t>
            </a:r>
            <a:r>
              <a:rPr lang="ko-KR" altLang="en-US" sz="1600" b="1" dirty="0"/>
              <a:t> 이미지 버튼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개를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위젯의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를 다음과 같이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sz="1600" b="1" dirty="0" err="1" smtClean="0"/>
              <a:t>리니어레이아웃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iconLayout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pictureLayout</a:t>
            </a:r>
            <a:endParaRPr lang="en-US" altLang="ko-KR" sz="1600" b="1" dirty="0"/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sz="1600" b="1" dirty="0" smtClean="0"/>
              <a:t>이미지버튼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ibZoomin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ibZoomout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ibRotate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ibBright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ibDark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ibGray</a:t>
            </a:r>
            <a:endParaRPr lang="en-US" altLang="ko-KR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캔버스에 도형을 그리는 방법을 익힌다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이미지 파일을 처리하는 방식을 알아본다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영상처리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작성해본다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[9/16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1" y="2305258"/>
            <a:ext cx="4875068" cy="45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[10/16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MainActivity.java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이미지버튼에 </a:t>
            </a:r>
            <a:r>
              <a:rPr lang="ko-KR" altLang="en-US" sz="1600" b="1" dirty="0"/>
              <a:t>대응할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변수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MyGraphicView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클래스 변수를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MyGraphicView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정의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그림 파일을 중앙에 비트맵으로 </a:t>
            </a:r>
            <a:r>
              <a:rPr lang="ko-KR" altLang="en-US" sz="1600" b="1" dirty="0" smtClean="0"/>
              <a:t>출력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pictureLayout</a:t>
            </a:r>
            <a:r>
              <a:rPr lang="ko-KR" altLang="en-US" sz="1600" b="1" dirty="0"/>
              <a:t>을 </a:t>
            </a:r>
            <a:r>
              <a:rPr lang="ko-KR" altLang="en-US" sz="1600" b="1" dirty="0" err="1"/>
              <a:t>인플레이트한</a:t>
            </a:r>
            <a:r>
              <a:rPr lang="ko-KR" altLang="en-US" sz="1600" b="1" dirty="0"/>
              <a:t> 후 </a:t>
            </a:r>
            <a:r>
              <a:rPr lang="en-US" altLang="ko-KR" sz="1600" b="1" dirty="0" err="1"/>
              <a:t>MyGraphicView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추가</a:t>
            </a:r>
            <a:endParaRPr lang="en-US" altLang="ko-KR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[11/16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MainActivity.java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4" y="2438713"/>
            <a:ext cx="4189673" cy="329152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717502" y="2633785"/>
            <a:ext cx="4107318" cy="2694859"/>
            <a:chOff x="591047" y="2286143"/>
            <a:chExt cx="7980172" cy="62722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47" y="2286143"/>
              <a:ext cx="7961905" cy="2285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94" y="4548356"/>
              <a:ext cx="7972425" cy="401002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[12/16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확대 아이콘 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축척에 사용될 전역변수를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clickIcons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정의하고 확대 아이콘 클릭 </a:t>
            </a:r>
            <a:r>
              <a:rPr lang="ko-KR" altLang="en-US" sz="1600" b="1" dirty="0" err="1"/>
              <a:t>리스너를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clickIcons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호출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onDraw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에 </a:t>
            </a:r>
            <a:r>
              <a:rPr lang="en-US" altLang="ko-KR" sz="1600" b="1" dirty="0" err="1"/>
              <a:t>Cavas.scale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추가</a:t>
            </a:r>
            <a:endParaRPr lang="en-US" altLang="ko-KR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28299" y="3858840"/>
            <a:ext cx="3935098" cy="1987540"/>
            <a:chOff x="835563" y="3765900"/>
            <a:chExt cx="4484582" cy="21199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19" y="3765900"/>
              <a:ext cx="4483226" cy="118515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563" y="4878801"/>
              <a:ext cx="4472707" cy="1007029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21" y="4019844"/>
            <a:ext cx="4247250" cy="19069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[13/16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회전 아이콘 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회전에 사용될 전역변수를 </a:t>
            </a:r>
            <a:r>
              <a:rPr lang="ko-KR" altLang="en-US" sz="1600" b="1" dirty="0" smtClean="0"/>
              <a:t>선언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회전 아이콘 클릭 </a:t>
            </a:r>
            <a:r>
              <a:rPr lang="ko-KR" altLang="en-US" sz="1600" b="1" dirty="0" err="1"/>
              <a:t>리스너를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onDraw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에 </a:t>
            </a:r>
            <a:r>
              <a:rPr lang="en-US" altLang="ko-KR" sz="1600" b="1" dirty="0" err="1"/>
              <a:t>Cavas.rotate</a:t>
            </a:r>
            <a:r>
              <a:rPr lang="en-US" altLang="ko-KR" sz="1600" b="1" dirty="0"/>
              <a:t>( )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err="1" smtClean="0"/>
              <a:t>메소드를</a:t>
            </a:r>
            <a:r>
              <a:rPr lang="ko-KR" altLang="en-US" sz="1600" b="1" dirty="0" smtClean="0"/>
              <a:t> 추가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65" y="2681683"/>
            <a:ext cx="4595954" cy="3765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[14/16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밝게 하기 아이콘 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화면 밝기에 사용될 </a:t>
            </a:r>
            <a:r>
              <a:rPr lang="ko-KR" altLang="en-US" sz="1600" b="1" dirty="0" smtClean="0"/>
              <a:t>전역변수 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밝게 하기 </a:t>
            </a:r>
            <a:r>
              <a:rPr lang="ko-KR" altLang="en-US" sz="1600" b="1" dirty="0"/>
              <a:t>아이콘 클릭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onDraw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에 </a:t>
            </a:r>
            <a:r>
              <a:rPr lang="ko-KR" altLang="en-US" sz="1600" b="1" dirty="0" smtClean="0"/>
              <a:t>컬러매트릭스 적용</a:t>
            </a:r>
            <a:endParaRPr lang="en-US" altLang="ko-KR" sz="16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4668130" y="3687549"/>
            <a:ext cx="4183643" cy="2276063"/>
            <a:chOff x="4871729" y="3294073"/>
            <a:chExt cx="3820459" cy="200911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29" y="3562041"/>
              <a:ext cx="3820459" cy="174114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1729" y="3294073"/>
              <a:ext cx="3820459" cy="269625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0" y="3463757"/>
            <a:ext cx="4183643" cy="30026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[15/16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회색 영상으로 이미지를 변경하는 아이콘 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채도에 사용될 </a:t>
            </a:r>
            <a:r>
              <a:rPr lang="ko-KR" altLang="en-US" sz="1600" b="1" dirty="0" smtClean="0"/>
              <a:t>전역변수 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회색 영상 </a:t>
            </a:r>
            <a:r>
              <a:rPr lang="ko-KR" altLang="en-US" sz="1600" b="1" dirty="0"/>
              <a:t>아이콘 클릭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onDraw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에 채도 </a:t>
            </a:r>
            <a:r>
              <a:rPr lang="ko-KR" altLang="en-US" sz="1600" b="1" dirty="0" smtClean="0"/>
              <a:t>설정 적용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6" y="2992582"/>
            <a:ext cx="4441334" cy="34082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180742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▶</a:t>
            </a:r>
            <a:r>
              <a:rPr lang="ko-KR" altLang="en-US" sz="2400" dirty="0"/>
              <a:t>이미지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[16/16</a:t>
            </a:r>
            <a:r>
              <a:rPr lang="en-US" altLang="ko-KR" sz="2400" dirty="0"/>
              <a:t>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19771"/>
            <a:ext cx="6867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그래픽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이미지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그래픽 ▶</a:t>
            </a:r>
            <a:r>
              <a:rPr lang="ko-KR" altLang="en-US" sz="2400" dirty="0" smtClean="0"/>
              <a:t>캔버스와 페인트 기본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캔버스와 페인트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화면에 도형을 그릴 때 사용되는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Canvas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Paint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9" y="2398877"/>
            <a:ext cx="5638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그래픽 ▶</a:t>
            </a:r>
            <a:r>
              <a:rPr lang="ko-KR" altLang="en-US" sz="2400" dirty="0" smtClean="0"/>
              <a:t>캔버스와 페인트 기본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캔버스와 페인트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android.graphics.Canvas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점을 찍는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원형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android.graphics.Paint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클래스에서 색상을 지정하는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원형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366467"/>
            <a:ext cx="818197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913365"/>
            <a:ext cx="81724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그래픽 ▶</a:t>
            </a:r>
            <a:r>
              <a:rPr lang="ko-KR" altLang="en-US" sz="2400" dirty="0" smtClean="0"/>
              <a:t>캔버스와 페인트 기본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캔버스와 페인트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그래픽을 표현할 때는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재정의하는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형태를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많이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71" y="2378756"/>
            <a:ext cx="6979227" cy="39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그래픽 ▶</a:t>
            </a:r>
            <a:r>
              <a:rPr lang="ko-KR" altLang="en-US" sz="2400" dirty="0" smtClean="0"/>
              <a:t>그래픽 처리 기본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그래픽 기본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그래픽을 출력할 때는 주로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View.onDraw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오버라이딩해서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" y="2452099"/>
            <a:ext cx="4157775" cy="388828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09090" y="2454681"/>
            <a:ext cx="4156363" cy="4154766"/>
            <a:chOff x="4816537" y="1738755"/>
            <a:chExt cx="4362253" cy="41547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6537" y="1738755"/>
              <a:ext cx="4362252" cy="214578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242" y="3825164"/>
              <a:ext cx="4343548" cy="2068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▶</a:t>
            </a:r>
            <a:r>
              <a:rPr lang="ko-KR" altLang="en-US" sz="2400" dirty="0"/>
              <a:t>그래픽 처리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29106"/>
            <a:ext cx="8229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6403</TotalTime>
  <Words>879</Words>
  <Application>Microsoft Office PowerPoint</Application>
  <PresentationFormat>화면 슬라이드 쇼(4:3)</PresentationFormat>
  <Paragraphs>148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HY견고딕</vt:lpstr>
      <vt:lpstr>HY헤드라인M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09. 그래픽과 이미지</vt:lpstr>
      <vt:lpstr>PowerPoint 프레젠테이션</vt:lpstr>
      <vt:lpstr>PowerPoint 프레젠테이션</vt:lpstr>
      <vt:lpstr>1. 그래픽 ▶캔버스와 페인트 기본[1/3] </vt:lpstr>
      <vt:lpstr>1. 그래픽 ▶캔버스와 페인트 기본[2/3] </vt:lpstr>
      <vt:lpstr>1. 그래픽 ▶캔버스와 페인트 기본[3/3] </vt:lpstr>
      <vt:lpstr>1. 그래픽 ▶그래픽 처리 기본[1/2] </vt:lpstr>
      <vt:lpstr>1. 그래픽 ▶그래픽 처리 기본[2/2] </vt:lpstr>
      <vt:lpstr>1. 그래픽 ▶터치 이벤트[1/7] </vt:lpstr>
      <vt:lpstr>1. 그래픽 ▶터치 이벤트[2/7] </vt:lpstr>
      <vt:lpstr>1. 그래픽 ▶터치 이벤트[3/7] </vt:lpstr>
      <vt:lpstr>1. 그래픽 ▶터치 이벤트[4/7] </vt:lpstr>
      <vt:lpstr>1. 그래픽 ▶터치 이벤트[5/7] </vt:lpstr>
      <vt:lpstr>1. 그래픽 ▶터치 이벤트[6/7] </vt:lpstr>
      <vt:lpstr>1. 그래픽 ▶터치 이벤트[7/7] </vt:lpstr>
      <vt:lpstr>2. 이미지 ▶비트맵 기본[1/3] </vt:lpstr>
      <vt:lpstr>2. 이미지 ▶비트맵 기본[2/3] </vt:lpstr>
      <vt:lpstr>2. 이미지 ▶비트맵 기본[3/3] </vt:lpstr>
      <vt:lpstr>2. 이미지 ▶이미지의 기하학적 변환[1/2] </vt:lpstr>
      <vt:lpstr>2. 이미지 ▶이미지의 기하학적 변환[2/2] </vt:lpstr>
      <vt:lpstr>2. 이미지 ▶이미지 활용[1/16] </vt:lpstr>
      <vt:lpstr>2. 이미지 ▶이미지 활용[2/16] </vt:lpstr>
      <vt:lpstr>2. 이미지 ▶이미지 활용[3/16] </vt:lpstr>
      <vt:lpstr>2. 이미지 ▶이미지 활용[4/16] </vt:lpstr>
      <vt:lpstr>2. 이미지 ▶이미지 활용[5/16] </vt:lpstr>
      <vt:lpstr>2. 이미지 ▶이미지 활용[6/16] </vt:lpstr>
      <vt:lpstr>2. 이미지 ▶이미지 활용[7/16] </vt:lpstr>
      <vt:lpstr>2. 이미지 ▶이미지 활용[8/16] </vt:lpstr>
      <vt:lpstr>2. 이미지 ▶이미지 활용[9/16] </vt:lpstr>
      <vt:lpstr>2. 이미지 ▶이미지 활용[10/16] </vt:lpstr>
      <vt:lpstr>2. 이미지 ▶이미지 활용[11/16] </vt:lpstr>
      <vt:lpstr>2. 이미지 ▶이미지 활용[12/16] </vt:lpstr>
      <vt:lpstr>2. 이미지 ▶이미지 활용[13/16] </vt:lpstr>
      <vt:lpstr>2. 이미지 ▶이미지 활용[14/16] </vt:lpstr>
      <vt:lpstr>2. 이미지 ▶이미지 활용[15/16] </vt:lpstr>
      <vt:lpstr>2. 이미지 ▶이미지 활용[16/16]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JY</cp:lastModifiedBy>
  <cp:revision>741</cp:revision>
  <dcterms:created xsi:type="dcterms:W3CDTF">2007-11-27T23:54:21Z</dcterms:created>
  <dcterms:modified xsi:type="dcterms:W3CDTF">2018-02-09T03:00:28Z</dcterms:modified>
</cp:coreProperties>
</file>