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6"/>
  </p:notesMasterIdLst>
  <p:handoutMasterIdLst>
    <p:handoutMasterId r:id="rId57"/>
  </p:handoutMasterIdLst>
  <p:sldIdLst>
    <p:sldId id="462" r:id="rId2"/>
    <p:sldId id="288" r:id="rId3"/>
    <p:sldId id="619" r:id="rId4"/>
    <p:sldId id="630" r:id="rId5"/>
    <p:sldId id="743" r:id="rId6"/>
    <p:sldId id="804" r:id="rId7"/>
    <p:sldId id="805" r:id="rId8"/>
    <p:sldId id="802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03" r:id="rId18"/>
    <p:sldId id="814" r:id="rId19"/>
    <p:sldId id="815" r:id="rId20"/>
    <p:sldId id="816" r:id="rId21"/>
    <p:sldId id="817" r:id="rId22"/>
    <p:sldId id="818" r:id="rId23"/>
    <p:sldId id="819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5" r:id="rId49"/>
    <p:sldId id="846" r:id="rId50"/>
    <p:sldId id="847" r:id="rId51"/>
    <p:sldId id="848" r:id="rId52"/>
    <p:sldId id="849" r:id="rId53"/>
    <p:sldId id="850" r:id="rId54"/>
    <p:sldId id="66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1284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[4/11]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새로운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사용할 </a:t>
            </a:r>
            <a:r>
              <a:rPr lang="en-US" altLang="ko-KR" sz="1600" b="1" dirty="0" smtClean="0"/>
              <a:t>second.xml</a:t>
            </a:r>
            <a:r>
              <a:rPr lang="ko-KR" altLang="en-US" sz="1600" b="1" dirty="0"/>
              <a:t>을 만든 후 배경색을 바꾸고 </a:t>
            </a:r>
            <a:r>
              <a:rPr lang="en-US" altLang="ko-KR" sz="1600" b="1" dirty="0"/>
              <a:t>&lt;</a:t>
            </a:r>
            <a:r>
              <a:rPr lang="ko-KR" altLang="en-US" sz="1600" b="1" dirty="0"/>
              <a:t>돌아가기</a:t>
            </a:r>
            <a:r>
              <a:rPr lang="en-US" altLang="ko-KR" sz="1600" b="1" dirty="0"/>
              <a:t>&gt;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버튼을 하나만 추가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6" y="3094516"/>
            <a:ext cx="7239000" cy="22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[5/11]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새로운 </a:t>
            </a:r>
            <a:r>
              <a:rPr lang="ko-KR" altLang="en-US" sz="1600" b="1" dirty="0" err="1"/>
              <a:t>액티비티인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SecondActivity.java </a:t>
            </a:r>
            <a:r>
              <a:rPr lang="ko-KR" altLang="en-US" sz="1600" b="1" dirty="0"/>
              <a:t>파일을 </a:t>
            </a:r>
            <a:r>
              <a:rPr lang="ko-KR" altLang="en-US" sz="1600" b="1" dirty="0" smtClean="0"/>
              <a:t>만듦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93150" y="2754134"/>
            <a:ext cx="5458285" cy="3859815"/>
            <a:chOff x="1193150" y="2657882"/>
            <a:chExt cx="5458285" cy="38598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150" y="2657882"/>
              <a:ext cx="5458285" cy="354560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7017" y="6283902"/>
              <a:ext cx="2277341" cy="233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9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[6/11]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액티비티의 필수 </a:t>
            </a:r>
            <a:r>
              <a:rPr lang="ko-KR" altLang="en-US" sz="1600" b="1" dirty="0" err="1"/>
              <a:t>메소드인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onCreate(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추가한 후 자동 완성시킴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second.xml</a:t>
            </a:r>
            <a:r>
              <a:rPr lang="ko-KR" altLang="en-US" sz="1600" b="1" dirty="0" smtClean="0"/>
              <a:t>을 화면에 </a:t>
            </a:r>
            <a:r>
              <a:rPr lang="ko-KR" altLang="en-US" sz="1600" b="1" dirty="0"/>
              <a:t>보여주는 코드를 한 행 추가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41" y="3153641"/>
            <a:ext cx="7256318" cy="32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[7/11]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second.xml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&lt;</a:t>
            </a:r>
            <a:r>
              <a:rPr lang="ko-KR" altLang="en-US" sz="1600" b="1" dirty="0"/>
              <a:t>돌아가기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클릭하면 현재 </a:t>
            </a:r>
            <a:r>
              <a:rPr lang="ko-KR" altLang="en-US" sz="1600" b="1" dirty="0" err="1"/>
              <a:t>액티비티를</a:t>
            </a:r>
            <a:r>
              <a:rPr lang="ko-KR" altLang="en-US" sz="1600" b="1" dirty="0"/>
              <a:t> 끝내는 </a:t>
            </a:r>
            <a:r>
              <a:rPr lang="ko-KR" altLang="en-US" sz="1600" b="1" dirty="0" smtClean="0"/>
              <a:t>코드 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현재 </a:t>
            </a:r>
            <a:r>
              <a:rPr lang="ko-KR" altLang="en-US" sz="1600" b="1" dirty="0" err="1"/>
              <a:t>액티비티를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종료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SecondActivity</a:t>
            </a:r>
            <a:r>
              <a:rPr lang="ko-KR" altLang="en-US" sz="1600" b="1" dirty="0"/>
              <a:t>는 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호출할 </a:t>
            </a:r>
            <a:r>
              <a:rPr lang="ko-KR" altLang="en-US" sz="1600" b="1" dirty="0" smtClean="0"/>
              <a:t>것이므로 </a:t>
            </a:r>
            <a:r>
              <a:rPr lang="en-US" altLang="ko-KR" sz="1600" b="1" dirty="0" err="1" smtClean="0"/>
              <a:t>SecondActivity</a:t>
            </a:r>
            <a:r>
              <a:rPr lang="ko-KR" altLang="en-US" sz="1600" b="1" dirty="0"/>
              <a:t>를 종료하면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 smtClean="0"/>
              <a:t>     </a:t>
            </a:r>
            <a:r>
              <a:rPr lang="ko-KR" altLang="en-US" sz="1600" b="1" dirty="0" smtClean="0"/>
              <a:t> 다시 </a:t>
            </a:r>
            <a:r>
              <a:rPr lang="ko-KR" altLang="en-US" sz="1600" b="1" dirty="0"/>
              <a:t>메인 액티비티가 </a:t>
            </a:r>
            <a:r>
              <a:rPr lang="ko-KR" altLang="en-US" sz="1600" b="1" dirty="0" smtClean="0"/>
              <a:t>나타남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873946"/>
            <a:ext cx="7239000" cy="22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[8/11]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SecondActivity</a:t>
            </a:r>
            <a:r>
              <a:rPr lang="ko-KR" altLang="en-US" sz="1600" b="1" dirty="0"/>
              <a:t>를 호출하는 코드를 추가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873946"/>
            <a:ext cx="7239000" cy="27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[9/11]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완성된 프로젝트를 </a:t>
            </a:r>
            <a:r>
              <a:rPr lang="ko-KR" altLang="en-US" sz="1600" b="1" dirty="0" smtClean="0"/>
              <a:t>실행하면 다음과 같은 오류가 발생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539750" lvl="2" indent="0">
              <a:buNone/>
            </a:pPr>
            <a:endParaRPr lang="en-US" altLang="ko-KR" sz="20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/>
              <a:t>안드로이드에서는</a:t>
            </a:r>
            <a:r>
              <a:rPr lang="ko-KR" altLang="en-US" sz="1600" b="1" dirty="0"/>
              <a:t> 사용될 </a:t>
            </a:r>
            <a:r>
              <a:rPr lang="ko-KR" altLang="en-US" sz="1600" b="1" dirty="0" err="1"/>
              <a:t>액티비티를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AndroidManifest.xml</a:t>
            </a:r>
            <a:r>
              <a:rPr lang="ko-KR" altLang="en-US" sz="1600" b="1" dirty="0"/>
              <a:t>에 꼭 </a:t>
            </a:r>
            <a:r>
              <a:rPr lang="ko-KR" altLang="en-US" sz="1600" b="1" dirty="0" smtClean="0"/>
              <a:t>등록해야 함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액티비티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MainActivity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는 자동으로 등록되지만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추가한 </a:t>
            </a:r>
            <a:r>
              <a:rPr lang="ko-KR" altLang="en-US" sz="1600" b="1" dirty="0" smtClean="0"/>
              <a:t>세컨드 </a:t>
            </a:r>
            <a:r>
              <a:rPr lang="ko-KR" altLang="en-US" sz="1600" b="1" dirty="0" err="1" smtClean="0"/>
              <a:t>액티비티는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별도로 </a:t>
            </a:r>
            <a:r>
              <a:rPr lang="ko-KR" altLang="en-US" sz="1600" b="1" dirty="0" smtClean="0"/>
              <a:t>등록해줘야 함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12" y="2873946"/>
            <a:ext cx="3411682" cy="1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[10/11]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반복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AndroidManifest.xml </a:t>
            </a:r>
            <a:r>
              <a:rPr lang="ko-KR" altLang="en-US" sz="1600" b="1" dirty="0"/>
              <a:t>파일을 열고 </a:t>
            </a:r>
            <a:r>
              <a:rPr lang="en-US" altLang="ko-KR" sz="1600" b="1" dirty="0" err="1"/>
              <a:t>SecondActivity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등록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아래 코드를 </a:t>
            </a:r>
            <a:r>
              <a:rPr lang="en-US" altLang="ko-KR" sz="1600" b="1" dirty="0"/>
              <a:t>&lt;/application</a:t>
            </a:r>
            <a:r>
              <a:rPr lang="en-US" altLang="ko-KR" sz="1600" b="1" dirty="0" smtClean="0"/>
              <a:t>&gt; </a:t>
            </a:r>
            <a:r>
              <a:rPr lang="ko-KR" altLang="en-US" sz="1600" b="1" dirty="0" smtClean="0"/>
              <a:t>바로 윗행에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539750" lvl="2" indent="0">
              <a:buNone/>
            </a:pPr>
            <a:endParaRPr lang="en-US" altLang="ko-KR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70" y="3176778"/>
            <a:ext cx="7247659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[11/11]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160546"/>
            <a:ext cx="8296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(Intent)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대 컴포넌트가 상호 간에 데이터를 주고 받기 위한 메시지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명시적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인텐트와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암시적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인텐트로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구분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[2/14]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명시적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데이터의 전달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명시적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다른 액티비티의 이름을 명확히 지정할 때 사용하는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액티비디에서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데이터를 실어서 넘긴 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세컨드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처리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5" y="2441560"/>
            <a:ext cx="7481455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66" y="3934470"/>
            <a:ext cx="4320886" cy="27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액티비티와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인텐트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[3/14]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래이팅바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15964" y="1946190"/>
            <a:ext cx="6190177" cy="4650449"/>
            <a:chOff x="452437" y="1538287"/>
            <a:chExt cx="8239125" cy="6189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1538287"/>
              <a:ext cx="8220075" cy="3781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37" y="5175334"/>
              <a:ext cx="823912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[4/14]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래이팅바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8" y="1931393"/>
            <a:ext cx="596611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[5/14]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Project10_2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com.cookandroid.project10_2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적당한 명화 이미지 </a:t>
            </a:r>
            <a:r>
              <a:rPr lang="en-US" altLang="ko-KR" sz="1600" b="1" dirty="0"/>
              <a:t>9</a:t>
            </a:r>
            <a:r>
              <a:rPr lang="ko-KR" altLang="en-US" sz="1600" b="1" dirty="0"/>
              <a:t>개를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pl-PL" sz="1600" b="1" dirty="0" smtClean="0"/>
              <a:t>/res/</a:t>
            </a:r>
            <a:r>
              <a:rPr lang="pl-PL" sz="1600" b="1" dirty="0" err="1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42" y="3017975"/>
            <a:ext cx="4424008" cy="3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[6/14]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2371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사용할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바깥 </a:t>
            </a:r>
            <a:r>
              <a:rPr lang="ko-KR" altLang="en-US" sz="1400" b="1" dirty="0" err="1"/>
              <a:t>리니어레이아웃</a:t>
            </a:r>
            <a:r>
              <a:rPr lang="ko-KR" altLang="en-US" sz="1400" b="1" dirty="0"/>
              <a:t> 안에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     </a:t>
            </a:r>
            <a:r>
              <a:rPr lang="ko-KR" altLang="en-US" sz="1400" b="1" dirty="0" err="1" smtClean="0"/>
              <a:t>리니어레이아웃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개를 </a:t>
            </a:r>
            <a:r>
              <a:rPr lang="ko-KR" altLang="en-US" sz="1400" b="1" dirty="0" smtClean="0"/>
              <a:t>생성 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layout_weight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3:3:3:1</a:t>
            </a:r>
            <a:r>
              <a:rPr lang="ko-KR" altLang="en-US" sz="1400" b="1" dirty="0" smtClean="0"/>
              <a:t>로 함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/>
              <a:t>3</a:t>
            </a:r>
            <a:r>
              <a:rPr lang="ko-KR" altLang="en-US" sz="1400" b="1" dirty="0"/>
              <a:t>개의 </a:t>
            </a:r>
            <a:r>
              <a:rPr lang="ko-KR" altLang="en-US" sz="1400" b="1" dirty="0" smtClean="0"/>
              <a:t>레이아웃에는 </a:t>
            </a:r>
            <a:r>
              <a:rPr lang="ko-KR" altLang="en-US" sz="1400" b="1" dirty="0"/>
              <a:t>각각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개의 </a:t>
            </a:r>
            <a:r>
              <a:rPr lang="ko-KR" altLang="en-US" sz="1400" b="1" dirty="0" smtClean="0"/>
              <a:t>이미지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     </a:t>
            </a:r>
            <a:r>
              <a:rPr lang="ko-KR" altLang="en-US" sz="1400" b="1" dirty="0" err="1" smtClean="0"/>
              <a:t>뷰를</a:t>
            </a:r>
            <a:r>
              <a:rPr lang="ko-KR" altLang="en-US" sz="1400" b="1" dirty="0" smtClean="0"/>
              <a:t> 넣고 </a:t>
            </a:r>
            <a:r>
              <a:rPr lang="en-US" altLang="ko-KR" sz="1400" b="1" dirty="0" err="1" smtClean="0"/>
              <a:t>layout_weigh</a:t>
            </a:r>
            <a:r>
              <a:rPr lang="ko-KR" altLang="en-US" sz="1400" b="1" dirty="0" smtClean="0"/>
              <a:t>는 </a:t>
            </a:r>
            <a:r>
              <a:rPr lang="en-US" altLang="ko-KR" sz="1400" b="1" dirty="0"/>
              <a:t>1:1:1</a:t>
            </a:r>
            <a:r>
              <a:rPr lang="ko-KR" altLang="en-US" sz="1400" b="1" dirty="0"/>
              <a:t>로 </a:t>
            </a:r>
            <a:r>
              <a:rPr lang="ko-KR" altLang="en-US" sz="1400" b="1" dirty="0" smtClean="0"/>
              <a:t>함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필요하면 </a:t>
            </a:r>
            <a:r>
              <a:rPr lang="ko-KR" altLang="en-US" sz="1400" b="1" dirty="0" err="1" smtClean="0"/>
              <a:t>이미지뷰에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적당한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en-US" altLang="ko-KR" sz="1400" b="1" dirty="0" err="1" smtClean="0"/>
              <a:t>layout_margin</a:t>
            </a:r>
            <a:r>
              <a:rPr lang="en-US" altLang="ko-KR" sz="1400" b="1" dirty="0" smtClean="0"/>
              <a:t>(ex : 5dp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</a:t>
            </a:r>
            <a:r>
              <a:rPr lang="ko-KR" altLang="en-US" sz="1400" b="1" dirty="0" smtClean="0"/>
              <a:t>줌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9</a:t>
            </a:r>
            <a:r>
              <a:rPr lang="ko-KR" altLang="en-US" sz="1400" b="1" dirty="0" smtClean="0"/>
              <a:t>개 </a:t>
            </a:r>
            <a:r>
              <a:rPr lang="ko-KR" altLang="en-US" sz="1400" b="1" dirty="0" err="1"/>
              <a:t>이미지뷰의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iv1~iv9,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버튼의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btnResult</a:t>
            </a:r>
            <a:r>
              <a:rPr lang="ko-KR" altLang="en-US" sz="1400" b="1" dirty="0" smtClean="0"/>
              <a:t>로 함</a:t>
            </a:r>
            <a:endParaRPr lang="en-US" altLang="ko-KR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9" y="2513601"/>
            <a:ext cx="5009392" cy="40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[7/14]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2371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서브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사용할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result.xml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/res/layout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폴더에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바깥은 테이블레이아웃으로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stretchColumns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속성을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 함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TableRow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그림의 숫자와 동일한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     (</a:t>
            </a:r>
            <a:r>
              <a:rPr lang="en-US" altLang="ko-KR" sz="1400" b="1" dirty="0"/>
              <a:t>9+1)</a:t>
            </a:r>
            <a:r>
              <a:rPr lang="ko-KR" altLang="en-US" sz="1400" b="1" dirty="0"/>
              <a:t>개로 </a:t>
            </a:r>
            <a:r>
              <a:rPr lang="ko-KR" altLang="en-US" sz="1400" b="1" dirty="0" smtClean="0"/>
              <a:t>하고</a:t>
            </a:r>
            <a:r>
              <a:rPr lang="en-US" altLang="ko-KR" sz="1400" b="1" dirty="0" smtClean="0"/>
              <a:t>, </a:t>
            </a:r>
            <a:r>
              <a:rPr lang="ko-KR" altLang="en-US" sz="1400" b="1" dirty="0"/>
              <a:t>각 </a:t>
            </a:r>
            <a:r>
              <a:rPr lang="ko-KR" altLang="en-US" sz="1400" b="1" dirty="0" smtClean="0"/>
              <a:t>테이블로우에는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ko-KR" altLang="en-US" sz="1400" b="1" dirty="0" smtClean="0"/>
              <a:t>     </a:t>
            </a:r>
            <a:r>
              <a:rPr lang="ko-KR" altLang="en-US" sz="1400" b="1" dirty="0" err="1" smtClean="0"/>
              <a:t>텍스트뷰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래이팅바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개를 </a:t>
            </a:r>
            <a:r>
              <a:rPr lang="ko-KR" altLang="en-US" sz="1400" b="1" dirty="0" smtClean="0"/>
              <a:t>생성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마지막 테이블로우에는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돌아가기</a:t>
            </a:r>
            <a:r>
              <a:rPr lang="en-US" altLang="ko-KR" sz="1400" b="1" dirty="0" smtClean="0"/>
              <a:t>&gt;</a:t>
            </a:r>
          </a:p>
          <a:p>
            <a:pPr marL="539750" lvl="2" indent="0">
              <a:buNone/>
            </a:pPr>
            <a:r>
              <a:rPr lang="ko-KR" altLang="en-US" sz="1400" b="1" dirty="0" smtClean="0"/>
              <a:t>     생성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텍스트뷰의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tv1~tv9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err="1" smtClean="0"/>
              <a:t>래이팅바의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rbar1~rbar9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ko-KR" altLang="en-US" sz="1400" b="1" dirty="0" smtClean="0"/>
              <a:t>     버튼의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btnReturn</a:t>
            </a:r>
            <a:r>
              <a:rPr lang="ko-KR" altLang="en-US" sz="1400" b="1" dirty="0"/>
              <a:t>으로 함</a:t>
            </a:r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265" y="2330316"/>
            <a:ext cx="4738885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[8/14]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새로운 </a:t>
            </a:r>
            <a:r>
              <a:rPr lang="ko-KR" altLang="en-US" sz="1600" b="1" dirty="0" err="1"/>
              <a:t>액티비티인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ResultActivity.java </a:t>
            </a:r>
            <a:r>
              <a:rPr lang="ko-KR" altLang="en-US" sz="1600" b="1" dirty="0"/>
              <a:t>파일을 </a:t>
            </a:r>
            <a:r>
              <a:rPr lang="ko-KR" altLang="en-US" sz="1600" b="1" dirty="0" smtClean="0"/>
              <a:t>만듦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onCreate(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추가한 </a:t>
            </a:r>
            <a:r>
              <a:rPr lang="ko-KR" altLang="en-US" sz="1600" b="1" dirty="0" smtClean="0"/>
              <a:t>후 </a:t>
            </a:r>
            <a:r>
              <a:rPr lang="en-US" altLang="ko-KR" sz="1600" b="1" dirty="0" err="1" smtClean="0"/>
              <a:t>setContentView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R.layout.result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AndroidManifest.xml</a:t>
            </a:r>
            <a:r>
              <a:rPr lang="ko-KR" altLang="en-US" sz="1600" b="1" dirty="0"/>
              <a:t>에 등록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[9/14]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2371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내부에 필요한 변수 선언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그림을 클릭할 때마다 </a:t>
            </a:r>
            <a:r>
              <a:rPr lang="ko-KR" altLang="en-US" sz="1400" b="1" dirty="0" smtClean="0"/>
              <a:t>투표수를 </a:t>
            </a:r>
            <a:r>
              <a:rPr lang="ko-KR" altLang="en-US" sz="1400" b="1" dirty="0"/>
              <a:t>저장할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     9</a:t>
            </a:r>
            <a:r>
              <a:rPr lang="ko-KR" altLang="en-US" sz="1400" b="1" dirty="0"/>
              <a:t>개짜리 배열을 선언하고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 </a:t>
            </a:r>
            <a:r>
              <a:rPr lang="ko-KR" altLang="en-US" sz="1400" b="1" dirty="0" smtClean="0"/>
              <a:t>초기화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이미지뷰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위젯을</a:t>
            </a:r>
            <a:r>
              <a:rPr lang="ko-KR" altLang="en-US" sz="1400" b="1" dirty="0"/>
              <a:t> 저장할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개짜리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ko-KR" altLang="en-US" sz="1400" b="1" dirty="0" smtClean="0"/>
              <a:t>     배열을 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이미지뷰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위젯의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R.id.iv1 ~ </a:t>
            </a:r>
            <a:r>
              <a:rPr lang="en-US" altLang="ko-KR" sz="1400" b="1" dirty="0" smtClean="0"/>
              <a:t>iv9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저장한 </a:t>
            </a:r>
            <a:r>
              <a:rPr lang="ko-KR" altLang="en-US" sz="1400" b="1" dirty="0"/>
              <a:t>배열을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그림의 </a:t>
            </a:r>
            <a:r>
              <a:rPr lang="ko-KR" altLang="en-US" sz="1400" b="1" dirty="0"/>
              <a:t>이름을 저장한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개짜리 배열을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9" y="2048256"/>
            <a:ext cx="4723141" cy="38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[10/14]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2371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내에 이미지 클릭하면 동작할 내용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각 </a:t>
            </a:r>
            <a:r>
              <a:rPr lang="ko-KR" altLang="en-US" sz="1400" b="1" dirty="0" err="1"/>
              <a:t>이미지뷰에</a:t>
            </a:r>
            <a:r>
              <a:rPr lang="ko-KR" altLang="en-US" sz="1400" b="1" dirty="0"/>
              <a:t> 대해 클릭 이벤트 </a:t>
            </a:r>
            <a:r>
              <a:rPr lang="ko-KR" altLang="en-US" sz="1400" b="1" dirty="0" err="1" smtClean="0"/>
              <a:t>리스너</a:t>
            </a:r>
            <a:r>
              <a:rPr lang="ko-KR" altLang="en-US" sz="1400" b="1" dirty="0" smtClean="0"/>
              <a:t> 생성</a:t>
            </a:r>
            <a:r>
              <a:rPr lang="en-US" altLang="ko-KR" sz="1400" b="1" dirty="0" smtClean="0"/>
              <a:t> 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이미지뷰가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 smtClean="0"/>
              <a:t>개이므로 </a:t>
            </a:r>
            <a:r>
              <a:rPr lang="ko-KR" altLang="en-US" sz="1400" b="1" dirty="0" err="1"/>
              <a:t>반복문을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이미지를 </a:t>
            </a:r>
            <a:r>
              <a:rPr lang="ko-KR" altLang="en-US" sz="1400" b="1" dirty="0"/>
              <a:t>클릭하면 각 이미지의 투표수가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ko-KR" altLang="en-US" sz="1400" b="1" dirty="0" smtClean="0"/>
              <a:t>증가하도록 설정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이미지를 </a:t>
            </a:r>
            <a:r>
              <a:rPr lang="ko-KR" altLang="en-US" sz="1400" b="1" dirty="0"/>
              <a:t>클릭할 </a:t>
            </a:r>
            <a:r>
              <a:rPr lang="ko-KR" altLang="en-US" sz="1400" b="1" dirty="0" smtClean="0"/>
              <a:t>때마다 해당 이미지 이름과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누적된 </a:t>
            </a:r>
            <a:r>
              <a:rPr lang="ko-KR" altLang="en-US" sz="1400" b="1" dirty="0"/>
              <a:t>투표수도 토스트 메시지로 </a:t>
            </a:r>
            <a:r>
              <a:rPr lang="ko-KR" altLang="en-US" sz="1400" b="1" dirty="0" smtClean="0"/>
              <a:t>보여줌</a:t>
            </a:r>
            <a:endParaRPr lang="en-US" altLang="ko-KR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46023" y="2428053"/>
            <a:ext cx="4547486" cy="3135749"/>
            <a:chOff x="1243012" y="1581150"/>
            <a:chExt cx="6657975" cy="45910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012" y="1581150"/>
              <a:ext cx="6657975" cy="36957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1348" y="5276850"/>
              <a:ext cx="2085975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9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[11/14]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투표 종료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에 대해서 클릭 이벤트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인텐트를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/>
              <a:t>인텐트에</a:t>
            </a:r>
            <a:r>
              <a:rPr lang="ko-KR" altLang="en-US" sz="1600" b="1" dirty="0"/>
              <a:t> 투표수 배열과 그림 이름 배열을 넣은 </a:t>
            </a:r>
            <a:r>
              <a:rPr lang="ko-KR" altLang="en-US" sz="1600" b="1" dirty="0" smtClean="0"/>
              <a:t>후 </a:t>
            </a:r>
            <a:r>
              <a:rPr lang="ko-KR" altLang="en-US" sz="1600" b="1" dirty="0"/>
              <a:t>결과 </a:t>
            </a:r>
            <a:r>
              <a:rPr lang="ko-KR" altLang="en-US" sz="1600" b="1" dirty="0" smtClean="0"/>
              <a:t>액티비티 호출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57250" y="2848747"/>
            <a:ext cx="7787986" cy="3675970"/>
            <a:chOff x="857250" y="2724830"/>
            <a:chExt cx="7962900" cy="3819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0" y="2724830"/>
              <a:ext cx="7962900" cy="2714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0" y="5439455"/>
              <a:ext cx="7962900" cy="11049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[12/14]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서브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액티비티인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ResultActivity.java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안을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보낸 </a:t>
            </a:r>
            <a:r>
              <a:rPr lang="ko-KR" altLang="en-US" sz="1600" b="1" dirty="0" err="1" smtClean="0"/>
              <a:t>인텐트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받고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넘겨받은 </a:t>
            </a:r>
            <a:r>
              <a:rPr lang="ko-KR" altLang="en-US" sz="1600" b="1" dirty="0"/>
              <a:t>투표 결과 배열과 그림 이름 </a:t>
            </a:r>
            <a:r>
              <a:rPr lang="ko-KR" altLang="en-US" sz="1600" b="1" dirty="0" smtClean="0"/>
              <a:t>배열 저장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6" y="2787789"/>
            <a:ext cx="6035386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액티비티의 개념을 파악한다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인텐트의</a:t>
            </a:r>
            <a:r>
              <a:rPr lang="ko-KR" altLang="en-US" sz="2400" b="1" dirty="0" smtClean="0"/>
              <a:t> 개념과 활용법을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액티비티 생명주기에 대해 알아본다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[13/14]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12371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서브 액티비티 나머지 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/>
              <a:t>result.xml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개와 </a:t>
            </a:r>
            <a:r>
              <a:rPr lang="ko-KR" altLang="en-US" sz="1400" b="1" dirty="0" err="1"/>
              <a:t>래이팅바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9</a:t>
            </a:r>
            <a:r>
              <a:rPr lang="ko-KR" altLang="en-US" sz="1400" b="1" dirty="0"/>
              <a:t>개의 </a:t>
            </a:r>
            <a:r>
              <a:rPr lang="ko-KR" altLang="en-US" sz="1400" b="1" dirty="0" err="1"/>
              <a:t>위젯</a:t>
            </a:r>
            <a:r>
              <a:rPr lang="ko-KR" altLang="en-US" sz="1400" b="1" dirty="0"/>
              <a:t> 변수 배열을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텍스트뷰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를 저장한 배열 변수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err="1" smtClean="0"/>
              <a:t>래이팅바의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를 저장한 배열 변수를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XML </a:t>
            </a:r>
            <a:r>
              <a:rPr lang="ko-KR" altLang="en-US" sz="1400" b="1" dirty="0"/>
              <a:t>파일의 </a:t>
            </a:r>
            <a:r>
              <a:rPr lang="ko-KR" altLang="en-US" sz="1400" b="1" dirty="0" err="1" smtClean="0"/>
              <a:t>텍스트뷰</a:t>
            </a:r>
            <a:r>
              <a:rPr lang="ko-KR" altLang="en-US" sz="1400" b="1" dirty="0" err="1"/>
              <a:t>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래이팅바를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err="1" smtClean="0"/>
              <a:t>위젯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변수에 </a:t>
            </a:r>
            <a:r>
              <a:rPr lang="ko-KR" altLang="en-US" sz="1400" b="1" dirty="0" smtClean="0"/>
              <a:t>대입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텍스트뷰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위젯</a:t>
            </a:r>
            <a:r>
              <a:rPr lang="ko-KR" altLang="en-US" sz="1400" b="1" dirty="0"/>
              <a:t> 변수에 넘겨받은 그림 </a:t>
            </a:r>
            <a:r>
              <a:rPr lang="ko-KR" altLang="en-US" sz="1400" b="1" dirty="0" smtClean="0"/>
              <a:t>이름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ko-KR" altLang="en-US" sz="1400" b="1" dirty="0" smtClean="0"/>
              <a:t>     적용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래이팅바에는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넘겨받은 투표 결과를 </a:t>
            </a:r>
            <a:r>
              <a:rPr lang="ko-KR" altLang="en-US" sz="1400" b="1" dirty="0" smtClean="0"/>
              <a:t>적용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버튼을 </a:t>
            </a:r>
            <a:r>
              <a:rPr lang="ko-KR" altLang="en-US" sz="1400" b="1" dirty="0"/>
              <a:t>클릭하면 서브 </a:t>
            </a:r>
            <a:r>
              <a:rPr lang="ko-KR" altLang="en-US" sz="1400" b="1" dirty="0" err="1"/>
              <a:t>액티비티를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 </a:t>
            </a:r>
          </a:p>
          <a:p>
            <a:pPr marL="539750" lvl="2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메인 </a:t>
            </a:r>
            <a:r>
              <a:rPr lang="ko-KR" altLang="en-US" sz="1400" b="1" dirty="0" err="1"/>
              <a:t>액티비티로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돌아감</a:t>
            </a:r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08278"/>
            <a:ext cx="819150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12" y="2010156"/>
            <a:ext cx="4620805" cy="43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명시적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[14/14]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03614"/>
            <a:ext cx="5221432" cy="4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양방향 액티비티</a:t>
            </a:r>
            <a:r>
              <a:rPr lang="en-US" altLang="ko-KR" sz="2400" dirty="0" smtClean="0"/>
              <a:t>[1/6]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양방향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액티비티와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데이터의 전달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세컨드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데이터를 넘긴 후에 다시 세컨드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액티비티에서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액티비티로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돌려주는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경우도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95" y="2823193"/>
            <a:ext cx="5108864" cy="36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양방향 액티비티</a:t>
            </a:r>
            <a:r>
              <a:rPr lang="en-US" altLang="ko-KR" sz="2400" dirty="0" smtClean="0"/>
              <a:t>[2/6]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양방향 데이터 전달 예제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메인 액티비티의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에디트텍스트의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두 수를 세컨드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더한 후에 다시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돌려줌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1" y="2795881"/>
            <a:ext cx="4995078" cy="33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양방향 액티비티</a:t>
            </a:r>
            <a:r>
              <a:rPr lang="en-US" altLang="ko-KR" sz="2400" dirty="0" smtClean="0"/>
              <a:t>[3/6]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양방향 데이터 전달 예제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74" y="1964334"/>
            <a:ext cx="6793450" cy="275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60" y="4719499"/>
            <a:ext cx="6793450" cy="1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양방향 액티비티</a:t>
            </a:r>
            <a:r>
              <a:rPr lang="en-US" altLang="ko-KR" sz="2400" dirty="0" smtClean="0"/>
              <a:t>[4/6]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양방향 데이터 전달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 메인 액티비티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86" y="1885786"/>
            <a:ext cx="4970318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양방향 액티비티</a:t>
            </a:r>
            <a:r>
              <a:rPr lang="en-US" altLang="ko-KR" sz="2400" dirty="0" smtClean="0"/>
              <a:t>[5/6]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양방향 데이터 전달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 세컨드 액티비티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7" y="1940052"/>
            <a:ext cx="6208568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양방향 </a:t>
            </a:r>
            <a:r>
              <a:rPr lang="ko-KR" altLang="en-US" sz="2400" dirty="0" smtClean="0"/>
              <a:t>액티비티</a:t>
            </a:r>
            <a:r>
              <a:rPr lang="en-US" altLang="ko-KR" sz="2400" dirty="0" smtClean="0"/>
              <a:t>[6/6]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94369"/>
            <a:ext cx="7498773" cy="31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암시적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[1/5]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(Implicit Intent,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묵시적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약속된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액션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(Action)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지정하여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제공하는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기존 응용 프로그램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25500" lvl="2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전화 거는 것을 예로 들면 전화번호를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텐트로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넘긴 후에 전화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걸기 응용 프로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  그램이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실행되는 것과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같음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563344"/>
            <a:ext cx="53244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암시적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[2/5]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(Implicit Intent,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묵시적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911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응급 전화를 거는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전화 걸기를 하려면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위에 다음과 같이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권한 추가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39" y="2345667"/>
            <a:ext cx="6838950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9" y="4192755"/>
            <a:ext cx="687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액티비티와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인텐트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기본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액티비티와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인텐트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응용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암시적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[3/5]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13" y="1870779"/>
            <a:ext cx="6225886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94" y="2600909"/>
            <a:ext cx="4749163" cy="3104995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암시적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[4/5]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75" y="2332505"/>
            <a:ext cx="4592269" cy="3757585"/>
            <a:chOff x="1136650" y="2562225"/>
            <a:chExt cx="7395896" cy="60516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2562225"/>
              <a:ext cx="6858000" cy="1733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6650" y="4278009"/>
              <a:ext cx="7395896" cy="4335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2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암시적 </a:t>
            </a:r>
            <a:r>
              <a:rPr lang="ko-KR" altLang="en-US" sz="2400" dirty="0" err="1" smtClean="0"/>
              <a:t>인텐트</a:t>
            </a:r>
            <a:r>
              <a:rPr lang="en-US" altLang="ko-KR" sz="2400" dirty="0" smtClean="0"/>
              <a:t>[5/5]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8" y="2165042"/>
            <a:ext cx="5531799" cy="39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액티비티 생명주기</a:t>
            </a:r>
            <a:r>
              <a:rPr lang="en-US" altLang="ko-KR" sz="2400" dirty="0" smtClean="0"/>
              <a:t>[1/11]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액티비티 생명주기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생성부터 소멸까지의 주기를 뜻함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응용프로그램은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화면이 작아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동시에 여러 개의 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나올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앞에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나오는 화면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하나만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활성화된 상태이고 나머지는 모두 비활성화된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남게 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액티비티 생명주기</a:t>
            </a:r>
            <a:r>
              <a:rPr lang="en-US" altLang="ko-KR" sz="2400" dirty="0" smtClean="0"/>
              <a:t>[2/11]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69" y="1228725"/>
            <a:ext cx="52006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응용 ▶</a:t>
            </a:r>
            <a:r>
              <a:rPr lang="ko-KR" altLang="en-US" sz="2400" dirty="0" smtClean="0"/>
              <a:t>액티비티 생명주기</a:t>
            </a:r>
            <a:r>
              <a:rPr lang="en-US" altLang="ko-KR" sz="2400" dirty="0" smtClean="0"/>
              <a:t>[3/11]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52" y="1594848"/>
            <a:ext cx="6864297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[4/11]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Project10_3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com.cookandroid.project10_3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82" y="3095389"/>
            <a:ext cx="4164235" cy="34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[5/11]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사용할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생성하고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btnDial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btnFinish</a:t>
            </a:r>
            <a:r>
              <a:rPr lang="ko-KR" altLang="en-US" sz="1600" b="1" dirty="0"/>
              <a:t>로 함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8" y="2860721"/>
            <a:ext cx="7230341" cy="2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[6/11]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495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액티비티인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MainActivity.java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간단히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 err="1"/>
              <a:t>전화걸기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클릭하면 다른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err="1" smtClean="0"/>
              <a:t>액티비티인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전화걸기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화면 나오게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설정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&lt;</a:t>
            </a:r>
            <a:r>
              <a:rPr lang="ko-KR" altLang="en-US" sz="1600" b="1" dirty="0"/>
              <a:t>끝내기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클릭하면 메인 </a:t>
            </a:r>
            <a:r>
              <a:rPr lang="ko-KR" altLang="en-US" sz="1600" b="1" dirty="0" err="1" smtClean="0"/>
              <a:t>액티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err="1" smtClean="0"/>
              <a:t>비티를</a:t>
            </a:r>
            <a:r>
              <a:rPr lang="ko-KR" altLang="en-US" sz="1600" b="1" dirty="0" smtClean="0"/>
              <a:t> 종료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033786" y="2374892"/>
            <a:ext cx="4976864" cy="4199136"/>
            <a:chOff x="557212" y="1519237"/>
            <a:chExt cx="8015288" cy="67627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519237"/>
              <a:ext cx="8001000" cy="3819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212" y="5243512"/>
              <a:ext cx="7991475" cy="3038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7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[7/11]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액티비티에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액티비티 관련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자동완성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4" y="2613314"/>
            <a:ext cx="7239000" cy="27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안드로이드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대 컴포넌트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대 컴포넌트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Activity)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화면을 구성하는 가장 기본적인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컴포넌트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Service)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액티비티와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상관없이 백그라운드에서 동작하는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컴포넌트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(Broadcast Receiver)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 메시지 도착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배터리 방전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탈부착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네트워크 환경 변화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발생하면 전체 응용프로그램이 들을 수 있도록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방송 신호 보냄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27490"/>
            <a:ext cx="81724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[8/11]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/>
              <a:t>로그캣</a:t>
            </a:r>
            <a:r>
              <a:rPr lang="ko-KR" altLang="en-US" sz="1600" b="1" dirty="0"/>
              <a:t> 화면이 보이지 않을 때는 메뉴의 </a:t>
            </a:r>
            <a:r>
              <a:rPr lang="en-US" altLang="ko-KR" sz="1600" b="1" dirty="0"/>
              <a:t>[View]-[Tool Windows]-[Logcat]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선택하거나 아래쪽 </a:t>
            </a:r>
            <a:r>
              <a:rPr lang="ko-KR" altLang="en-US" sz="1600" b="1" dirty="0"/>
              <a:t>‘</a:t>
            </a:r>
            <a:r>
              <a:rPr lang="en-US" altLang="ko-KR" sz="1600" b="1" dirty="0"/>
              <a:t>logcat’ </a:t>
            </a:r>
            <a:r>
              <a:rPr lang="ko-KR" altLang="en-US" sz="1600" b="1" dirty="0" smtClean="0"/>
              <a:t>탭을 선택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89" y="3043743"/>
            <a:ext cx="8079433" cy="23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[9/11]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로그필터 등록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40" y="2782789"/>
            <a:ext cx="7316932" cy="2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[10/11]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응용 프로그램을 </a:t>
            </a:r>
            <a:r>
              <a:rPr lang="ko-KR" altLang="en-US" sz="1600" b="1" dirty="0"/>
              <a:t>실행하여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만약 </a:t>
            </a:r>
            <a:r>
              <a:rPr lang="ko-KR" altLang="en-US" sz="1600" b="1" dirty="0" err="1"/>
              <a:t>로그캣에</a:t>
            </a:r>
            <a:r>
              <a:rPr lang="ko-KR" altLang="en-US" sz="1600" b="1" dirty="0"/>
              <a:t> 내용이 보이지 않으면 실행 단계마다 </a:t>
            </a:r>
            <a:r>
              <a:rPr lang="ko-KR" altLang="en-US" sz="1600" b="1" dirty="0" smtClean="0"/>
              <a:t>오른쪽 </a:t>
            </a:r>
            <a:r>
              <a:rPr lang="ko-KR" altLang="en-US" sz="1600" b="1" dirty="0"/>
              <a:t>‘</a:t>
            </a:r>
            <a:r>
              <a:rPr lang="ko-KR" altLang="en-US" sz="1600" b="1" dirty="0" smtClean="0"/>
              <a:t>액티비티</a:t>
            </a:r>
            <a:r>
              <a:rPr lang="ko-KR" altLang="en-US" sz="1600" b="1" dirty="0"/>
              <a:t>’ 필터를 클릭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8" y="3185437"/>
            <a:ext cx="7282295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응용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생명주기</a:t>
            </a:r>
            <a:r>
              <a:rPr lang="en-US" altLang="ko-KR" sz="2400" dirty="0" smtClean="0"/>
              <a:t>[11/11]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다음의 각 단계마다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로그캣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&lt;</a:t>
            </a:r>
            <a:r>
              <a:rPr lang="ko-KR" altLang="en-US" sz="1600" b="1" dirty="0" err="1"/>
              <a:t>전화걸기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클릭해서 다른 </a:t>
            </a:r>
            <a:r>
              <a:rPr lang="ko-KR" altLang="en-US" sz="1600" b="1" dirty="0" err="1"/>
              <a:t>액티비티가</a:t>
            </a:r>
            <a:r>
              <a:rPr lang="ko-KR" altLang="en-US" sz="1600" b="1" dirty="0"/>
              <a:t> 나타난 후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키패드의 돌아가기 </a:t>
            </a:r>
            <a:r>
              <a:rPr lang="ko-KR" altLang="en-US" sz="1600" b="1" dirty="0"/>
              <a:t>버튼을 눌러서 메인 액티비티로 돌아간 후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&lt;</a:t>
            </a:r>
            <a:r>
              <a:rPr lang="ko-KR" altLang="en-US" sz="1600" b="1" dirty="0"/>
              <a:t>끝내기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클릭해서 메인 </a:t>
            </a:r>
            <a:r>
              <a:rPr lang="ko-KR" altLang="en-US" sz="1600" b="1" dirty="0" err="1"/>
              <a:t>액티비티를</a:t>
            </a:r>
            <a:r>
              <a:rPr lang="ko-KR" altLang="en-US" sz="1600" b="1" dirty="0"/>
              <a:t> 마친 후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7328"/>
            <a:ext cx="8201025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24" y="3464502"/>
            <a:ext cx="7264977" cy="23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안드로이드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대 컴포넌트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대 컴포넌트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(Content Provider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응용프로그램 사이에 데이터를 상호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공유하기 위한 컴포넌트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정보를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제공하는 방법으로는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URI(Uniform Resource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Identifier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639544"/>
            <a:ext cx="6696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기본 ▶</a:t>
            </a:r>
            <a:r>
              <a:rPr lang="ko-KR" altLang="en-US" sz="2400" dirty="0" smtClean="0"/>
              <a:t>액티비티 개요</a:t>
            </a:r>
            <a:r>
              <a:rPr lang="en-US" altLang="ko-KR" sz="2400" dirty="0" smtClean="0"/>
              <a:t>[1/11]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액티비티 추가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일반적으로 액티비티 하나당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 하나를 만들어서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MainActivity.java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코드는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상속받으므로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MainActivity.java</a:t>
            </a: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액티비티라고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부름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2.0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9" y="3200766"/>
            <a:ext cx="8223793" cy="16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[2/11]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Project10_1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com.cookandroid.project10_1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46" y="3118217"/>
            <a:ext cx="4203595" cy="32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액티비티와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기본 ▶</a:t>
            </a:r>
            <a:r>
              <a:rPr lang="ko-KR" altLang="en-US" sz="2400" dirty="0"/>
              <a:t>액티비티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[3/11]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activity_main.xml</a:t>
            </a:r>
            <a:r>
              <a:rPr lang="ko-KR" altLang="en-US" sz="1600" b="1" dirty="0" smtClean="0"/>
              <a:t>에 클릭하면 </a:t>
            </a:r>
            <a:r>
              <a:rPr lang="ko-KR" altLang="en-US" sz="1600" b="1" dirty="0"/>
              <a:t>다른 </a:t>
            </a:r>
            <a:r>
              <a:rPr lang="ko-KR" altLang="en-US" sz="1600" b="1" dirty="0" err="1"/>
              <a:t>액티비티가</a:t>
            </a:r>
            <a:r>
              <a:rPr lang="ko-KR" altLang="en-US" sz="1600" b="1" dirty="0"/>
              <a:t> 나오게 하는 </a:t>
            </a:r>
            <a:r>
              <a:rPr lang="ko-KR" altLang="en-US" sz="1600" b="1" dirty="0" smtClean="0"/>
              <a:t>버튼을 하나 만듦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22565"/>
            <a:ext cx="8201025" cy="58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24" y="2825820"/>
            <a:ext cx="7204364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</TotalTime>
  <Words>1517</Words>
  <Application>Microsoft Office PowerPoint</Application>
  <PresentationFormat>화면 슬라이드 쇼(4:3)</PresentationFormat>
  <Paragraphs>244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10. 액티비티와 인텐트</vt:lpstr>
      <vt:lpstr>PowerPoint 프레젠테이션</vt:lpstr>
      <vt:lpstr>PowerPoint 프레젠테이션</vt:lpstr>
      <vt:lpstr>1. 액티비티와 인텐트 기본 ▶안드로이드 4대 컴포넌트[1/2] </vt:lpstr>
      <vt:lpstr>1. 액티비티와 인텐트 기본 ▶안드로이드 4대 컴포넌트[2/2] </vt:lpstr>
      <vt:lpstr>1. 액티비티와 인텐트 기본 ▶액티비티 개요[1/11] </vt:lpstr>
      <vt:lpstr>1. 액티비티와 인텐트 기본 ▶액티비티 개요[2/11] </vt:lpstr>
      <vt:lpstr>1. 액티비티와 인텐트 기본 ▶액티비티 개요[3/11] </vt:lpstr>
      <vt:lpstr>1. 액티비티와 인텐트 기본 ▶액티비티 개요[4/11] </vt:lpstr>
      <vt:lpstr>1. 액티비티와 인텐트 기본 ▶액티비티 개요[5/11] </vt:lpstr>
      <vt:lpstr>1. 액티비티와 인텐트 기본 ▶액티비티 개요[6/11] </vt:lpstr>
      <vt:lpstr>1. 액티비티와 인텐트 기본 ▶액티비티 개요[7/11] </vt:lpstr>
      <vt:lpstr>1. 액티비티와 인텐트 기본 ▶액티비티 개요[8/11] </vt:lpstr>
      <vt:lpstr>1. 액티비티와 인텐트 기본 ▶액티비티 개요[9/11] </vt:lpstr>
      <vt:lpstr>1. 액티비티와 인텐트 기본 ▶액티비티 개요[10/11] </vt:lpstr>
      <vt:lpstr>1. 액티비티와 인텐트 기본 ▶액티비티 개요[11/11] </vt:lpstr>
      <vt:lpstr>1. 액티비티와 인텐트 기본 ▶명시적 인텐트[1/14] </vt:lpstr>
      <vt:lpstr>1. 액티비티와 인텐트 기본 ▶명시적 인텐트[2/14] </vt:lpstr>
      <vt:lpstr>1. 액티비티와 인텐트 기본 ▶명시적 인텐트[3/14] </vt:lpstr>
      <vt:lpstr>1. 액티비티와 인텐트 기본 ▶명시적 인텐트[4/14] </vt:lpstr>
      <vt:lpstr>1. 액티비티와 인텐트 기본 ▶명시적 인텐트[5/14] </vt:lpstr>
      <vt:lpstr>1. 액티비티와 인텐트 기본 ▶명시적 인텐트[6/14] </vt:lpstr>
      <vt:lpstr>1. 액티비티와 인텐트 기본 ▶명시적 인텐트[7/14] </vt:lpstr>
      <vt:lpstr>1. 액티비티와 인텐트 기본 ▶명시적 인텐트[8/14] </vt:lpstr>
      <vt:lpstr>1. 액티비티와 인텐트 기본 ▶명시적 인텐트[9/14] </vt:lpstr>
      <vt:lpstr>1. 액티비티와 인텐트 기본 ▶명시적 인텐트[10/14] </vt:lpstr>
      <vt:lpstr>1. 액티비티와 인텐트 기본 ▶명시적 인텐트[11/14] </vt:lpstr>
      <vt:lpstr>1. 액티비티와 인텐트 기본 ▶명시적 인텐트[12/14] </vt:lpstr>
      <vt:lpstr>1. 액티비티와 인텐트 기본 ▶명시적 인텐트[13/14] </vt:lpstr>
      <vt:lpstr>1. 액티비티와 인텐트 기본 ▶명시적 인텐트[14/14] </vt:lpstr>
      <vt:lpstr>2. 액티비티와 인텐트 응용 ▶양방향 액티비티[1/6] </vt:lpstr>
      <vt:lpstr>2. 액티비티와 인텐트 응용 ▶양방향 액티비티[2/6] </vt:lpstr>
      <vt:lpstr>2. 액티비티와 인텐트 응용 ▶양방향 액티비티[3/6] </vt:lpstr>
      <vt:lpstr>2. 액티비티와 인텐트 응용 ▶양방향 액티비티[4/6] </vt:lpstr>
      <vt:lpstr>2. 액티비티와 인텐트 응용 ▶양방향 액티비티[5/6] </vt:lpstr>
      <vt:lpstr>2. 액티비티와 인텐트 응용 ▶양방향 액티비티[6/6] </vt:lpstr>
      <vt:lpstr>2. 액티비티와 인텐트 응용 ▶암시적 인텐트[1/5] </vt:lpstr>
      <vt:lpstr>2. 액티비티와 인텐트 응용 ▶암시적 인텐트[2/5] </vt:lpstr>
      <vt:lpstr>2. 액티비티와 인텐트 응용 ▶암시적 인텐트[3/5] </vt:lpstr>
      <vt:lpstr>2. 액티비티와 인텐트 응용 ▶암시적 인텐트[4/5] </vt:lpstr>
      <vt:lpstr>2. 액티비티와 인텐트 응용 ▶암시적 인텐트[5/5] </vt:lpstr>
      <vt:lpstr>2. 액티비티와 인텐트 응용 ▶액티비티 생명주기[1/11] </vt:lpstr>
      <vt:lpstr>2. 액티비티와 인텐트 응용 ▶액티비티 생명주기[2/11] </vt:lpstr>
      <vt:lpstr>2. 액티비티와 인텐트 응용 ▶액티비티 생명주기[3/11] </vt:lpstr>
      <vt:lpstr>2. 액티비티와 인텐트 응용 ▶액티비티 생명주기[4/11] </vt:lpstr>
      <vt:lpstr>2. 액티비티와 인텐트 응용 ▶액티비티 생명주기[5/11] </vt:lpstr>
      <vt:lpstr>2. 액티비티와 인텐트 응용 ▶액티비티 생명주기[6/11] </vt:lpstr>
      <vt:lpstr>2. 액티비티와 인텐트 응용 ▶액티비티 생명주기[7/11] </vt:lpstr>
      <vt:lpstr>2. 액티비티와 인텐트 응용 ▶액티비티 생명주기[8/11] </vt:lpstr>
      <vt:lpstr>2. 액티비티와 인텐트 응용 ▶액티비티 생명주기[9/11] </vt:lpstr>
      <vt:lpstr>2. 액티비티와 인텐트 응용 ▶액티비티 생명주기[10/11] </vt:lpstr>
      <vt:lpstr>2. 액티비티와 인텐트 응용 ▶액티비티 생명주기[11/11]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797</cp:revision>
  <dcterms:created xsi:type="dcterms:W3CDTF">2007-11-27T23:54:21Z</dcterms:created>
  <dcterms:modified xsi:type="dcterms:W3CDTF">2018-02-09T03:02:00Z</dcterms:modified>
</cp:coreProperties>
</file>