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462" r:id="rId2"/>
    <p:sldId id="288" r:id="rId3"/>
    <p:sldId id="619" r:id="rId4"/>
    <p:sldId id="630" r:id="rId5"/>
    <p:sldId id="743" r:id="rId6"/>
    <p:sldId id="807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06" r:id="rId15"/>
    <p:sldId id="815" r:id="rId16"/>
    <p:sldId id="816" r:id="rId17"/>
    <p:sldId id="817" r:id="rId18"/>
    <p:sldId id="818" r:id="rId19"/>
    <p:sldId id="819" r:id="rId20"/>
    <p:sldId id="820" r:id="rId21"/>
    <p:sldId id="803" r:id="rId22"/>
    <p:sldId id="822" r:id="rId23"/>
    <p:sldId id="821" r:id="rId24"/>
    <p:sldId id="823" r:id="rId25"/>
    <p:sldId id="824" r:id="rId26"/>
    <p:sldId id="825" r:id="rId27"/>
    <p:sldId id="826" r:id="rId28"/>
    <p:sldId id="827" r:id="rId29"/>
    <p:sldId id="828" r:id="rId30"/>
    <p:sldId id="829" r:id="rId31"/>
    <p:sldId id="830" r:id="rId32"/>
    <p:sldId id="66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6" autoAdjust="0"/>
    <p:restoredTop sz="93394" autoAdjust="0"/>
  </p:normalViewPr>
  <p:slideViewPr>
    <p:cSldViewPr snapToGrid="0">
      <p:cViewPr varScale="1">
        <p:scale>
          <a:sx n="69" d="100"/>
          <a:sy n="69" d="100"/>
        </p:scale>
        <p:origin x="1284" y="66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2</a:t>
            </a:fld>
            <a:endParaRPr lang="de-DE" altLang="ko-KR" smtClean="0"/>
          </a:p>
        </p:txBody>
      </p:sp>
    </p:spTree>
    <p:extLst>
      <p:ext uri="{BB962C8B-B14F-4D97-AF65-F5344CB8AC3E}">
        <p14:creationId xmlns:p14="http://schemas.microsoft.com/office/powerpoint/2010/main" val="135401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63179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활용한 안드로이드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1948" y="2133300"/>
            <a:ext cx="3630110" cy="3483735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225206" y="6373813"/>
            <a:ext cx="25523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2018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16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4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7"/>
          <p:cNvSpPr txBox="1"/>
          <p:nvPr userDrawn="1"/>
        </p:nvSpPr>
        <p:spPr>
          <a:xfrm>
            <a:off x="305901" y="4303240"/>
            <a:ext cx="7991475" cy="16425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이를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18" name="직사각형 5"/>
          <p:cNvSpPr/>
          <p:nvPr userDrawn="1"/>
        </p:nvSpPr>
        <p:spPr bwMode="auto">
          <a:xfrm>
            <a:off x="0" y="-76200"/>
            <a:ext cx="9144000" cy="2667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487" y="629376"/>
            <a:ext cx="5476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9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6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18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1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0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8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3246846" y="6373813"/>
            <a:ext cx="25090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20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10"/>
          </p:nvPr>
        </p:nvSpPr>
        <p:spPr>
          <a:xfrm>
            <a:off x="4613275" y="1483877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3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4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6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87" r:id="rId2"/>
    <p:sldLayoutId id="2147484079" r:id="rId3"/>
    <p:sldLayoutId id="2147484080" r:id="rId4"/>
    <p:sldLayoutId id="2147484081" r:id="rId5"/>
    <p:sldLayoutId id="2147484082" r:id="rId6"/>
    <p:sldLayoutId id="2147484086" r:id="rId7"/>
    <p:sldLayoutId id="2147484083" r:id="rId8"/>
    <p:sldLayoutId id="2147484084" r:id="rId9"/>
    <p:sldLayoutId id="2147484085" r:id="rId10"/>
    <p:sldLayoutId id="214748408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[5/7]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리스트뷰의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다양한 모양 설정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라디오버튼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simple_list_item_single_choice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 바꿈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체크박스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simple_list_item_multiple_choice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 둠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9" y="2931926"/>
            <a:ext cx="8191500" cy="2752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79" y="4506589"/>
            <a:ext cx="2247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[6/7]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리스트뷰의 동적 추가 〮 삭제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리스트뷰의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항목을 동적으로 추가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삭제하려면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&lt;T&gt;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정의한 후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add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remove(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61" y="2814100"/>
            <a:ext cx="7455477" cy="302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[7/7]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리스트뷰의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동적 추가〮 삭제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3" y="2074607"/>
            <a:ext cx="4557554" cy="2900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74" y="4097109"/>
            <a:ext cx="4557554" cy="259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[1/9]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그리드뷰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GridView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그리드뷰는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사진이나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그림을 격자 모양으로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배치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파일에는 간단히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GridView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넣으면 되지만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Java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코드에는 필요한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내용을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반드시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코딩해야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특히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GridView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속성 중 열 개수를 지정하는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numColumns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는 꼭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넣어야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3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[2/9]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Project11_1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com.cookandroid.project11_1</a:t>
            </a: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515"/>
            <a:ext cx="8210550" cy="619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331" y="3154121"/>
            <a:ext cx="4219339" cy="33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[3/9]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에 </a:t>
            </a:r>
            <a:r>
              <a:rPr lang="ko-KR" altLang="en-US" sz="1600" b="1" dirty="0" err="1"/>
              <a:t>그리드뷰를</a:t>
            </a:r>
            <a:r>
              <a:rPr lang="ko-KR" altLang="en-US" sz="1600" b="1" dirty="0"/>
              <a:t> 하나 추가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515"/>
            <a:ext cx="8210550" cy="619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47" y="2700528"/>
            <a:ext cx="725631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[4/9]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그리드뷰의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작은 사진을 클릭하면 큰 사진이 나오는 대화상자용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XML (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dialog.xml)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만듦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/>
              <a:t>dialog.xml</a:t>
            </a:r>
            <a:r>
              <a:rPr lang="ko-KR" altLang="en-US" sz="1600" b="1" dirty="0"/>
              <a:t>에 </a:t>
            </a:r>
            <a:r>
              <a:rPr lang="ko-KR" altLang="en-US" sz="1600" b="1" dirty="0" err="1"/>
              <a:t>이미지뷰를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개만 </a:t>
            </a:r>
            <a:r>
              <a:rPr lang="ko-KR" altLang="en-US" sz="1600" b="1" dirty="0" smtClean="0"/>
              <a:t>생성</a:t>
            </a:r>
            <a:endParaRPr lang="en-US" altLang="ko-KR" sz="1600" b="1" dirty="0" smtClean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0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/>
              <a:t>영화 포스터로 사용할 이미지 </a:t>
            </a:r>
            <a:r>
              <a:rPr lang="en-US" altLang="ko-KR" sz="1600" b="1" dirty="0"/>
              <a:t>10</a:t>
            </a:r>
            <a:r>
              <a:rPr lang="ko-KR" altLang="en-US" sz="1600" b="1" dirty="0"/>
              <a:t>개를 </a:t>
            </a:r>
            <a:r>
              <a:rPr lang="en-US" altLang="ko-KR" sz="1600" b="1" dirty="0"/>
              <a:t>/</a:t>
            </a:r>
            <a:r>
              <a:rPr lang="en-US" altLang="ko-KR" sz="1600" b="1" dirty="0" smtClean="0"/>
              <a:t>res/</a:t>
            </a:r>
            <a:r>
              <a:rPr lang="en-US" altLang="ko-KR" sz="1600" b="1" dirty="0" err="1" smtClean="0"/>
              <a:t>drawable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복사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3077240"/>
            <a:ext cx="7972425" cy="2181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203515"/>
            <a:ext cx="8210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[5/9]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메인 </a:t>
            </a:r>
            <a:r>
              <a:rPr lang="ko-KR" altLang="en-US" sz="1600" b="1" dirty="0" err="1" smtClean="0"/>
              <a:t>액티비티에서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BaseAdapter</a:t>
            </a:r>
            <a:r>
              <a:rPr lang="ko-KR" altLang="en-US" sz="1600" b="1" dirty="0"/>
              <a:t>의 상속을 받는 </a:t>
            </a:r>
            <a:r>
              <a:rPr lang="en-US" altLang="ko-KR" sz="1600" b="1" dirty="0" err="1"/>
              <a:t>MyGridAdapter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정의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그리드뷰에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MyGridAdapter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변수를 적용</a:t>
            </a:r>
            <a:endParaRPr lang="en-US" altLang="ko-KR" sz="16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515"/>
            <a:ext cx="8210550" cy="61912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1687" y="3070021"/>
            <a:ext cx="4580015" cy="3209480"/>
            <a:chOff x="1219200" y="1995487"/>
            <a:chExt cx="6705600" cy="4699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200" y="1995487"/>
              <a:ext cx="6705600" cy="28670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0787" y="4837112"/>
              <a:ext cx="6677025" cy="185737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269" y="3789406"/>
            <a:ext cx="4560498" cy="25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[6/9]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영화 포스터 그림 파일의 </a:t>
            </a:r>
            <a:r>
              <a:rPr lang="en-US" altLang="ko-KR" sz="1600" b="1" dirty="0" smtClean="0"/>
              <a:t>ID</a:t>
            </a:r>
            <a:r>
              <a:rPr lang="ko-KR" altLang="en-US" sz="1600" b="1" dirty="0" smtClean="0"/>
              <a:t>를 배열로 지정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515"/>
            <a:ext cx="8210550" cy="6191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70" y="2892996"/>
            <a:ext cx="7247659" cy="24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[7/9]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getCount( 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그리드뷰에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보여질 이미지의 개수를 반환하도록 </a:t>
            </a:r>
            <a:r>
              <a:rPr lang="ko-KR" altLang="en-US" sz="1600" b="1" dirty="0" smtClean="0"/>
              <a:t>수정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/>
              <a:t>getView</a:t>
            </a:r>
            <a:r>
              <a:rPr lang="en-US" altLang="ko-KR" sz="1600" b="1" dirty="0"/>
              <a:t>( 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영화 </a:t>
            </a:r>
            <a:r>
              <a:rPr lang="ko-KR" altLang="en-US" sz="1600" b="1" dirty="0" smtClean="0"/>
              <a:t>포스터를 각 </a:t>
            </a:r>
            <a:r>
              <a:rPr lang="ko-KR" altLang="en-US" sz="1600" b="1" dirty="0" err="1"/>
              <a:t>그리드뷰의</a:t>
            </a:r>
            <a:r>
              <a:rPr lang="ko-KR" altLang="en-US" sz="1600" b="1" dirty="0"/>
              <a:t> 칸마다 </a:t>
            </a:r>
            <a:r>
              <a:rPr lang="ko-KR" altLang="en-US" sz="1600" b="1" dirty="0" err="1"/>
              <a:t>이미지뷰를</a:t>
            </a:r>
            <a:r>
              <a:rPr lang="ko-KR" altLang="en-US" sz="1600" b="1" dirty="0"/>
              <a:t> 생성해서 </a:t>
            </a:r>
            <a:r>
              <a:rPr lang="ko-KR" altLang="en-US" sz="1600" b="1" dirty="0" smtClean="0"/>
              <a:t>보여주게 함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515"/>
            <a:ext cx="8210550" cy="619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255" y="3069748"/>
            <a:ext cx="5975488" cy="355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xfrm>
            <a:off x="806450" y="901700"/>
            <a:ext cx="7485063" cy="108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어댑터뷰</a:t>
            </a:r>
            <a:endParaRPr lang="ko-KR" altLang="en-US" sz="18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[8/9]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각 영화를 클릭하면 대화상자가 나오고 영화 포스터의 원래 크기가 </a:t>
            </a:r>
            <a:r>
              <a:rPr lang="ko-KR" altLang="en-US" sz="1600" b="1" dirty="0" smtClean="0"/>
              <a:t>보여지도록 함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515"/>
            <a:ext cx="8210550" cy="6191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78" y="2752488"/>
            <a:ext cx="5982645" cy="37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/>
              <a:t>그리드뷰</a:t>
            </a:r>
            <a:r>
              <a:rPr lang="en-US" altLang="ko-KR" sz="2400" dirty="0" smtClean="0"/>
              <a:t>[9/9</a:t>
            </a:r>
            <a:r>
              <a:rPr lang="en-US" altLang="ko-KR" sz="2400" dirty="0"/>
              <a:t>]</a:t>
            </a:r>
            <a:r>
              <a:rPr lang="ko-KR" altLang="en-US" sz="2400" dirty="0"/>
              <a:t> </a:t>
            </a:r>
            <a:endParaRPr lang="ko-KR" altLang="en-US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177637"/>
            <a:ext cx="7524750" cy="45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[1/7]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갤러리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(Gallery)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사진이나 이미지를 배치하고 좌우로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스크롤해서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볼 수 있도록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해줌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목록을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스크롤하는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기능만 있으므로 이미지를 클릭하면 큰 이미지를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보이게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방법은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코드를 추가하여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4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갤러리와 </a:t>
            </a:r>
            <a:r>
              <a:rPr lang="ko-KR" altLang="en-US" dirty="0" err="1" smtClean="0"/>
              <a:t>스피너</a:t>
            </a:r>
            <a:r>
              <a:rPr lang="ko-KR" altLang="en-US" dirty="0" smtClean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[2/7]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Project11_2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/>
              <a:t>com.cookandroid.project11_2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11" y="3111371"/>
            <a:ext cx="4681785" cy="33808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208168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갤러리와 </a:t>
            </a:r>
            <a:r>
              <a:rPr lang="ko-KR" altLang="en-US" dirty="0" err="1" smtClean="0"/>
              <a:t>스피너</a:t>
            </a:r>
            <a:r>
              <a:rPr lang="ko-KR" altLang="en-US" dirty="0" smtClean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[3/7]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에 갤러리와 </a:t>
            </a:r>
            <a:r>
              <a:rPr lang="ko-KR" altLang="en-US" sz="1600" b="1" dirty="0" err="1"/>
              <a:t>이미지뷰를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추가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영화 포스터로 사용할 이미지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res/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drawable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복사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8168"/>
            <a:ext cx="8210550" cy="6000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47" y="2768871"/>
            <a:ext cx="5989801" cy="313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갤러리와 </a:t>
            </a:r>
            <a:r>
              <a:rPr lang="ko-KR" altLang="en-US" dirty="0" err="1" smtClean="0"/>
              <a:t>스피너</a:t>
            </a:r>
            <a:r>
              <a:rPr lang="ko-KR" altLang="en-US" dirty="0" smtClean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[4/7]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메인 </a:t>
            </a:r>
            <a:r>
              <a:rPr lang="ko-KR" altLang="en-US" sz="1600" b="1" dirty="0" err="1"/>
              <a:t>액티비티에서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BaseAdapter</a:t>
            </a:r>
            <a:r>
              <a:rPr lang="ko-KR" altLang="en-US" sz="1600" b="1" dirty="0"/>
              <a:t>를 상속받는 </a:t>
            </a:r>
            <a:r>
              <a:rPr lang="en-US" altLang="ko-KR" sz="1600" b="1" dirty="0" err="1"/>
              <a:t>MyGalleryAdapter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정의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그리드뷰에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MyGalleryAdapter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변수를 </a:t>
            </a:r>
            <a:r>
              <a:rPr lang="ko-KR" altLang="en-US" sz="1600" b="1" dirty="0" smtClean="0"/>
              <a:t>적용시킴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01" y="3163340"/>
            <a:ext cx="4697848" cy="22167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04" y="4760235"/>
            <a:ext cx="4697848" cy="19691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1208168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갤러리와 </a:t>
            </a:r>
            <a:r>
              <a:rPr lang="ko-KR" altLang="en-US" dirty="0" err="1" smtClean="0"/>
              <a:t>스피너</a:t>
            </a:r>
            <a:r>
              <a:rPr lang="ko-KR" altLang="en-US" dirty="0" smtClean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[5/7]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getCount( )</a:t>
            </a:r>
            <a:r>
              <a:rPr lang="ko-KR" altLang="en-US" sz="1600" b="1" dirty="0"/>
              <a:t>와 </a:t>
            </a:r>
            <a:r>
              <a:rPr lang="en-US" altLang="ko-KR" sz="1600" b="1" dirty="0" err="1"/>
              <a:t>getView</a:t>
            </a:r>
            <a:r>
              <a:rPr lang="en-US" altLang="ko-KR" sz="1600" b="1" dirty="0"/>
              <a:t>( ) </a:t>
            </a:r>
            <a:r>
              <a:rPr lang="ko-KR" altLang="en-US" sz="1600" b="1" dirty="0" err="1"/>
              <a:t>메소드를</a:t>
            </a:r>
            <a:r>
              <a:rPr lang="ko-KR" altLang="en-US" sz="1600" b="1" dirty="0"/>
              <a:t> 수정</a:t>
            </a:r>
            <a:endParaRPr lang="en-US" altLang="ko-KR" sz="16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6" y="2822543"/>
            <a:ext cx="7445952" cy="36382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208168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갤러리와 </a:t>
            </a:r>
            <a:r>
              <a:rPr lang="ko-KR" altLang="en-US" dirty="0" err="1" smtClean="0"/>
              <a:t>스피너</a:t>
            </a:r>
            <a:r>
              <a:rPr lang="ko-KR" altLang="en-US" dirty="0" smtClean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[6/7]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갤러리의 영화를 클릭하면 아래쪽 </a:t>
            </a:r>
            <a:r>
              <a:rPr lang="ko-KR" altLang="en-US" sz="1600" b="1" dirty="0" err="1"/>
              <a:t>이미지뷰에</a:t>
            </a:r>
            <a:r>
              <a:rPr lang="ko-KR" altLang="en-US" sz="1600" b="1" dirty="0"/>
              <a:t> 포스터가 원래 크기로 </a:t>
            </a:r>
            <a:r>
              <a:rPr lang="ko-KR" altLang="en-US" sz="1600" b="1" dirty="0" smtClean="0"/>
              <a:t>보여지도록 함</a:t>
            </a:r>
            <a:endParaRPr lang="en-US" altLang="ko-KR" sz="16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8168"/>
            <a:ext cx="8210550" cy="6000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16" y="2817945"/>
            <a:ext cx="7239000" cy="29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[7/7]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247289"/>
            <a:ext cx="7481455" cy="38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</a:t>
            </a:r>
            <a:r>
              <a:rPr lang="ko-KR" altLang="en-US" dirty="0" smtClean="0"/>
              <a:t>▶</a:t>
            </a:r>
            <a:r>
              <a:rPr lang="ko-KR" altLang="en-US" sz="2400" dirty="0" err="1" smtClean="0"/>
              <a:t>스피너</a:t>
            </a:r>
            <a:r>
              <a:rPr lang="en-US" altLang="ko-KR" sz="2400" dirty="0" smtClean="0"/>
              <a:t>[1/3]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스피너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(Spinner)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(Drop Down)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박스와 비슷한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기능을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스피너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기본 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2" y="3286540"/>
            <a:ext cx="7472795" cy="22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b="1" dirty="0" err="1" smtClean="0"/>
              <a:t>리스트뷰와</a:t>
            </a:r>
            <a:r>
              <a:rPr lang="ko-KR" altLang="en-US" sz="2400" b="1" dirty="0" smtClean="0"/>
              <a:t> 그리드뷰 활용법을 알아본다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smtClean="0"/>
              <a:t>갤러리와 스피너 사용법을 익힌다</a:t>
            </a:r>
            <a:r>
              <a:rPr lang="en-US" altLang="ko-KR" sz="24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</a:t>
            </a:r>
            <a:r>
              <a:rPr lang="ko-KR" altLang="en-US" dirty="0" smtClean="0"/>
              <a:t>▶</a:t>
            </a:r>
            <a:r>
              <a:rPr lang="ko-KR" altLang="en-US" sz="2400" dirty="0" err="1" smtClean="0"/>
              <a:t>스피너</a:t>
            </a:r>
            <a:r>
              <a:rPr lang="en-US" altLang="ko-KR" sz="2400" dirty="0" smtClean="0"/>
              <a:t>[2/3]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스피너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기본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5" y="2021902"/>
            <a:ext cx="6463703" cy="44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▶</a:t>
            </a:r>
            <a:r>
              <a:rPr lang="ko-KR" altLang="en-US" sz="2400" dirty="0" err="1"/>
              <a:t>스피너</a:t>
            </a:r>
            <a:r>
              <a:rPr lang="en-US" altLang="ko-KR" sz="2400" dirty="0" smtClean="0"/>
              <a:t>[3/3</a:t>
            </a:r>
            <a:r>
              <a:rPr lang="en-US" altLang="ko-KR" sz="2400" dirty="0"/>
              <a:t>]</a:t>
            </a:r>
            <a:r>
              <a:rPr lang="ko-KR" altLang="en-US" sz="2400" dirty="0"/>
              <a:t> </a:t>
            </a:r>
            <a:endParaRPr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357312"/>
            <a:ext cx="6819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1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01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리스트뷰와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 그리드뷰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02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갤러리와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스피너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어댑터뷰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어댑터뷰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AdapterView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하위에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ListView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ExpandableListView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GridView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Spinner,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Gallery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등을 묶어서 표현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어댑터뷰를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사용할 때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어댑터뷰의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모양을 설정하고 데이터를 채워주는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ArrayAdapter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&lt;T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함께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87" y="3595958"/>
            <a:ext cx="6175864" cy="284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[1/7]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ListView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데이터를 리스트 모양으로 보여주며 리스트 중 하나를 선택하는 용도로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38" y="2378642"/>
            <a:ext cx="2385186" cy="42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[2/7]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을 이용한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만들기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리스트뷰를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만드는 형식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+mj-ea"/>
              <a:buAutoNum type="circleNumDbPlain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리스트뷰에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나열할 내용을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배열로 미리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만듦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+mj-ea"/>
              <a:buAutoNum type="circleNumDbPlain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변수를 생성하고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ListView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대응시킴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+mj-ea"/>
              <a:buAutoNum type="circleNumDbPlain"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ArrayAdapter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&lt;String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형의 변수를 선언하고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리스트뷰의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모양과 내용을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①번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배열로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채움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+mj-ea"/>
              <a:buAutoNum type="circleNumDbPlain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④,③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번에서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생성한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어레이어댑터를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②번의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변수에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적용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+mj-ea"/>
              <a:buAutoNum type="circleNumDbPlain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리스트뷰의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항목을 클릭했을 때 동작하는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리스너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정의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[3/7]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기본 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033587"/>
            <a:ext cx="81915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[4/7]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기본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35469" y="1947275"/>
            <a:ext cx="5039591" cy="4841868"/>
            <a:chOff x="1800225" y="990600"/>
            <a:chExt cx="5543550" cy="532605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0225" y="990600"/>
              <a:ext cx="5543550" cy="48768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9564" y="5868980"/>
              <a:ext cx="153352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74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6873</TotalTime>
  <Words>681</Words>
  <Application>Microsoft Office PowerPoint</Application>
  <PresentationFormat>화면 슬라이드 쇼(4:3)</PresentationFormat>
  <Paragraphs>120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HY견고딕</vt:lpstr>
      <vt:lpstr>HY헤드라인M</vt:lpstr>
      <vt:lpstr>굴림</vt:lpstr>
      <vt:lpstr>맑은 고딕</vt:lpstr>
      <vt:lpstr>Arial</vt:lpstr>
      <vt:lpstr>Verdana</vt:lpstr>
      <vt:lpstr>Wingdings</vt:lpstr>
      <vt:lpstr>Wingdings 2</vt:lpstr>
      <vt:lpstr>Standarddesign</vt:lpstr>
      <vt:lpstr>PowerPoint 프레젠테이션</vt:lpstr>
      <vt:lpstr>11. 어댑터뷰</vt:lpstr>
      <vt:lpstr>PowerPoint 프레젠테이션</vt:lpstr>
      <vt:lpstr>PowerPoint 프레젠테이션</vt:lpstr>
      <vt:lpstr>1. 리스트뷰와 그리드뷰 ▶어댑터뷰 </vt:lpstr>
      <vt:lpstr>1. 리스트뷰와 그리드뷰 ▶리스트뷰[1/7] </vt:lpstr>
      <vt:lpstr>1. 리스트뷰와 그리드뷰 ▶리스트뷰[2/7] </vt:lpstr>
      <vt:lpstr>1. 리스트뷰와 그리드뷰 ▶리스트뷰[3/7] </vt:lpstr>
      <vt:lpstr>1. 리스트뷰와 그리드뷰 ▶리스트뷰[4/7] </vt:lpstr>
      <vt:lpstr>1. 리스트뷰와 그리드뷰 ▶리스트뷰[5/7] </vt:lpstr>
      <vt:lpstr>1. 리스트뷰와 그리드뷰 ▶리스트뷰[6/7] </vt:lpstr>
      <vt:lpstr>1. 리스트뷰와 그리드뷰 ▶리스트뷰[7/7] </vt:lpstr>
      <vt:lpstr>1. 리스트뷰와 그리드뷰 ▶그리드뷰[1/9] </vt:lpstr>
      <vt:lpstr>1. 리스트뷰와 그리드뷰 ▶그리드뷰[2/9] </vt:lpstr>
      <vt:lpstr>1. 리스트뷰와 그리드뷰 ▶그리드뷰[3/9] </vt:lpstr>
      <vt:lpstr>1. 리스트뷰와 그리드뷰 ▶그리드뷰[4/9] </vt:lpstr>
      <vt:lpstr>1. 리스트뷰와 그리드뷰 ▶그리드뷰[5/9] </vt:lpstr>
      <vt:lpstr>1. 리스트뷰와 그리드뷰 ▶그리드뷰[6/9] </vt:lpstr>
      <vt:lpstr>1. 리스트뷰와 그리드뷰 ▶그리드뷰[7/9] </vt:lpstr>
      <vt:lpstr>1. 리스트뷰와 그리드뷰 ▶그리드뷰[8/9] </vt:lpstr>
      <vt:lpstr>1. 리스트뷰와 그리드뷰 ▶그리드뷰[9/9] </vt:lpstr>
      <vt:lpstr>2. 갤러리와 스피너 ▶갤러리[1/7] </vt:lpstr>
      <vt:lpstr>2. 갤러리와 스피너 ▶갤러리[2/7] </vt:lpstr>
      <vt:lpstr>2. 갤러리와 스피너 ▶갤러리[3/7] </vt:lpstr>
      <vt:lpstr>2. 갤러리와 스피너 ▶갤러리[4/7] </vt:lpstr>
      <vt:lpstr>2. 갤러리와 스피너 ▶갤러리[5/7] </vt:lpstr>
      <vt:lpstr>2. 갤러리와 스피너 ▶갤러리[6/7] </vt:lpstr>
      <vt:lpstr>2. 갤러리와 스피너 ▶갤러리[7/7] </vt:lpstr>
      <vt:lpstr>2. 갤러리와 스피너 ▶스피너[1/3] </vt:lpstr>
      <vt:lpstr>2. 갤러리와 스피너 ▶스피너[2/3] </vt:lpstr>
      <vt:lpstr>2. 갤러리와 스피너 ▶스피너[3/3]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JY</cp:lastModifiedBy>
  <cp:revision>811</cp:revision>
  <dcterms:created xsi:type="dcterms:W3CDTF">2007-11-27T23:54:21Z</dcterms:created>
  <dcterms:modified xsi:type="dcterms:W3CDTF">2018-02-09T03:03:07Z</dcterms:modified>
</cp:coreProperties>
</file>