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462" r:id="rId2"/>
    <p:sldId id="288" r:id="rId3"/>
    <p:sldId id="619" r:id="rId4"/>
    <p:sldId id="630" r:id="rId5"/>
    <p:sldId id="743" r:id="rId6"/>
    <p:sldId id="807" r:id="rId7"/>
    <p:sldId id="808" r:id="rId8"/>
    <p:sldId id="809" r:id="rId9"/>
    <p:sldId id="810" r:id="rId10"/>
    <p:sldId id="806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03" r:id="rId19"/>
    <p:sldId id="818" r:id="rId20"/>
    <p:sldId id="819" r:id="rId21"/>
    <p:sldId id="820" r:id="rId22"/>
    <p:sldId id="821" r:id="rId23"/>
    <p:sldId id="822" r:id="rId24"/>
    <p:sldId id="823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831" r:id="rId33"/>
    <p:sldId id="832" r:id="rId34"/>
    <p:sldId id="833" r:id="rId35"/>
    <p:sldId id="834" r:id="rId36"/>
    <p:sldId id="66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94600" autoAdjust="0"/>
  </p:normalViewPr>
  <p:slideViewPr>
    <p:cSldViewPr snapToGrid="0">
      <p:cViewPr varScale="1">
        <p:scale>
          <a:sx n="69" d="100"/>
          <a:sy n="69" d="100"/>
        </p:scale>
        <p:origin x="1182" y="84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15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721410" y="2777343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9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1948" y="2133300"/>
            <a:ext cx="3630110" cy="3483735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2018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6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18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487" y="629376"/>
            <a:ext cx="5476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99446" y="3400023"/>
            <a:ext cx="2683999" cy="2575774"/>
          </a:xfrm>
          <a:prstGeom prst="rect">
            <a:avLst/>
          </a:prstGeom>
        </p:spPr>
      </p:pic>
      <p:sp>
        <p:nvSpPr>
          <p:cNvPr id="22" name="직사각형 1"/>
          <p:cNvSpPr/>
          <p:nvPr userDrawn="1"/>
        </p:nvSpPr>
        <p:spPr bwMode="auto">
          <a:xfrm>
            <a:off x="0" y="5975797"/>
            <a:ext cx="9144000" cy="879451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24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25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3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4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1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[2/10]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Project12_1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com.cookandroid.project12_1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프로젝트를 실행해서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가동 </a:t>
            </a:r>
            <a:endParaRPr lang="en-US" altLang="ko-KR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[3/10]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명령 프롬프트를 실행한 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adb.exe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가 있는 폴더로 이동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18" y="2457207"/>
            <a:ext cx="5299364" cy="32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[4/10]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명령 프롬프트에서 다음 명령을 차례로 수행하면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접속할 준비가 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sz="16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566082"/>
            <a:ext cx="6588781" cy="2267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870" y="3262061"/>
            <a:ext cx="4241718" cy="3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[5/10]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 생성</a:t>
            </a:r>
            <a:endParaRPr lang="en-US" altLang="ko-KR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0" y="2577372"/>
            <a:ext cx="7247659" cy="1021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70" y="3743798"/>
            <a:ext cx="6364432" cy="226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[6/10]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테이블을 생성하기 위한 코드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69" y="2409074"/>
            <a:ext cx="7230341" cy="5455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69" y="3412626"/>
            <a:ext cx="6588781" cy="1542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255" y="4494609"/>
            <a:ext cx="6234545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[7/10]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181100"/>
            <a:ext cx="8181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[8/10]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테이블에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개의 행을 입력하는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4" y="2366530"/>
            <a:ext cx="79248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4" y="3413644"/>
            <a:ext cx="5673942" cy="134900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2.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0" y="4774240"/>
            <a:ext cx="6055989" cy="1999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[9/10]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데이터를 조회하는 몇 가지 예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354654"/>
            <a:ext cx="79248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" y="3409856"/>
            <a:ext cx="4523963" cy="1209645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1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8" y="3946242"/>
            <a:ext cx="4373471" cy="26832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" y="1217803"/>
            <a:ext cx="8181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[10/10]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308388"/>
            <a:ext cx="7386205" cy="22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개발을 위한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동작 방식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Cursor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3" y="2607145"/>
            <a:ext cx="6884335" cy="309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저장과 관리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[2/12]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각 클래스에서 주로 사용되는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909762"/>
            <a:ext cx="8258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[3/12]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Project12_2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com.cookandroid.project12_2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/>
              <a:t>리니어레이아웃</a:t>
            </a:r>
            <a:r>
              <a:rPr lang="en-US" altLang="ko-KR" sz="1400" b="1" dirty="0"/>
              <a:t>1 :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에디트텍스트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edtName</a:t>
            </a:r>
            <a:r>
              <a:rPr lang="en-US" altLang="ko-KR" sz="1400" b="1" dirty="0"/>
              <a:t>) 1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2 :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에디트텍스트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edtNumber</a:t>
            </a:r>
            <a:r>
              <a:rPr lang="en-US" altLang="ko-KR" sz="1400" b="1" dirty="0"/>
              <a:t>) 1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3 :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btnInit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btnInsert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btnSelect</a:t>
            </a:r>
            <a:r>
              <a:rPr lang="en-US" altLang="ko-KR" sz="1400" b="1" dirty="0"/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4 : </a:t>
            </a:r>
            <a:r>
              <a:rPr lang="ko-KR" altLang="en-US" sz="1400" b="1" dirty="0" err="1"/>
              <a:t>에디트텍스트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         (</a:t>
            </a:r>
            <a:r>
              <a:rPr lang="en-US" altLang="ko-KR" sz="1400" b="1" dirty="0" err="1"/>
              <a:t>edtNameResult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edtNumberResult</a:t>
            </a:r>
            <a:r>
              <a:rPr lang="en-US" altLang="ko-KR" sz="1600" b="1" dirty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491" y="5884339"/>
            <a:ext cx="2257598" cy="161257"/>
          </a:xfrm>
          <a:prstGeom prst="rect">
            <a:avLst/>
          </a:prstGeom>
        </p:spPr>
      </p:pic>
      <p:pic>
        <p:nvPicPr>
          <p:cNvPr id="2" name="Picture 1" descr="스크린샷 2017-02-28 오전 5.16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5" y="1953376"/>
            <a:ext cx="2413000" cy="3898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[4/12]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2" y="2436550"/>
            <a:ext cx="4095051" cy="3531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7" y="2638997"/>
            <a:ext cx="4079565" cy="1157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[5/12]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클래스에서 상속받은 클래스를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정의한 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1" y="2788639"/>
            <a:ext cx="4574598" cy="36881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[6/12]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onCreate( 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메소드에는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테이블을 생성하는 기능을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메소드에서는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테이블을 삭제한 후 다시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600" b="1" dirty="0"/>
          </a:p>
        </p:txBody>
      </p:sp>
      <p:pic>
        <p:nvPicPr>
          <p:cNvPr id="6" name="Picture 5" descr="스크린샷 2017-02-28 오전 5.1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7" y="3179181"/>
            <a:ext cx="7019723" cy="31657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[7/12]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37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새로 생성한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 변수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에디트텍스트에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버튼에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 변수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88" y="2625867"/>
            <a:ext cx="4555662" cy="40100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[8/12]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초기화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클릭했을 때 동작하는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9" y="2499014"/>
            <a:ext cx="7221682" cy="27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[9/12]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7766959" cy="3070009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입력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</a:t>
            </a:r>
            <a:r>
              <a:rPr lang="ko-KR" altLang="en-US" sz="1600" b="1" dirty="0" err="1"/>
              <a:t>에디트텍스트의</a:t>
            </a:r>
            <a:r>
              <a:rPr lang="ko-KR" altLang="en-US" sz="1600" b="1" dirty="0"/>
              <a:t> 값이 입력되는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89347" y="2421211"/>
            <a:ext cx="6297800" cy="4301775"/>
            <a:chOff x="827395" y="2312781"/>
            <a:chExt cx="6939068" cy="49667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395" y="2312781"/>
              <a:ext cx="6939068" cy="31420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846" y="4525671"/>
              <a:ext cx="1959985" cy="2753903"/>
            </a:xfrm>
            <a:prstGeom prst="rect">
              <a:avLst/>
            </a:prstGeom>
          </p:spPr>
        </p:pic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[10/12]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467807" cy="4269417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조회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클릭할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테이블에 입력된 </a:t>
            </a:r>
            <a:r>
              <a:rPr lang="ko-KR" altLang="en-US" sz="1600" b="1" dirty="0" smtClean="0"/>
              <a:t>내용이 모두 </a:t>
            </a:r>
            <a:r>
              <a:rPr lang="ko-KR" altLang="en-US" sz="1600" b="1" dirty="0"/>
              <a:t>아래쪽 </a:t>
            </a:r>
            <a:r>
              <a:rPr lang="ko-KR" altLang="en-US" sz="1600" b="1" dirty="0" err="1"/>
              <a:t>에디트텍스트에</a:t>
            </a:r>
            <a:r>
              <a:rPr lang="ko-KR" altLang="en-US" sz="1600" b="1" dirty="0"/>
              <a:t> 출력되는 </a:t>
            </a:r>
            <a:endParaRPr lang="en-US" altLang="ko-KR" sz="1600" b="1" dirty="0" smtClean="0"/>
          </a:p>
          <a:p>
            <a:pPr marL="263525" lvl="1" indent="0">
              <a:buNone/>
            </a:pPr>
            <a:r>
              <a:rPr lang="en-US" altLang="ko-KR" sz="1600" b="1" dirty="0" smtClean="0"/>
              <a:t>    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25" y="2731071"/>
            <a:ext cx="4680041" cy="39466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[11/12]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467807" cy="4269417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/>
              <a:t>프로젝트 실행 및 결과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프로젝트를 실행한 후 데이터를 입력하고 조회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명령 프롬프트에서 확인</a:t>
            </a:r>
            <a:endParaRPr lang="en-US" altLang="ko-KR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13040"/>
            <a:ext cx="8210550" cy="600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0" y="3152727"/>
            <a:ext cx="5451779" cy="2250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477" y="3697675"/>
            <a:ext cx="4837641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데이터베이스의 기본 개념을 배운다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 smtClean="0"/>
              <a:t> 사용법을 익힌다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 smtClean="0"/>
              <a:t>를 이용해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개발한다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GUI </a:t>
            </a:r>
            <a:r>
              <a:rPr lang="ko-KR" altLang="en-US" sz="2400" b="1" dirty="0" smtClean="0"/>
              <a:t>툴 사용법을 익힌다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buFont typeface="Arial" charset="0"/>
              <a:buChar char="•"/>
            </a:pP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[12/12]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272887"/>
            <a:ext cx="7550727" cy="431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[1/5]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sz="2400" b="1" dirty="0" smtClean="0"/>
              <a:t>DB </a:t>
            </a:r>
            <a:r>
              <a:rPr lang="en-US" sz="2400" b="1" dirty="0"/>
              <a:t>Browser for SQLite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접근할 때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명령 프롬프트를 이용했지만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 Browser for SQLite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GUI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툴을 사용하면 좀 더 편리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12" y="2750010"/>
            <a:ext cx="6473175" cy="36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[2/5]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및 테이블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 smtClean="0"/>
              <a:t>새</a:t>
            </a:r>
            <a:r>
              <a:rPr lang="ko-KR" altLang="en-US" b="1" dirty="0"/>
              <a:t> 데이터베이스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선택하여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저장하려는 파일명을 고르세요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창에서 데이터베이스 파일이 저장될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파일명을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지정해주고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클릭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85" y="2684333"/>
            <a:ext cx="5395831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[3/5]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입력하려면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데이터 보기</a:t>
            </a:r>
            <a:r>
              <a:rPr lang="en-US" altLang="ko-KR" b="1" dirty="0"/>
              <a:t>] </a:t>
            </a:r>
            <a:r>
              <a:rPr lang="ko-KR" altLang="en-US" b="1" dirty="0"/>
              <a:t>탭을 </a:t>
            </a:r>
            <a:r>
              <a:rPr lang="ko-KR" altLang="en-US" b="1" dirty="0" smtClean="0"/>
              <a:t>클릭</a:t>
            </a: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입력 후 메뉴의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/>
              <a:t>변경사항 저장하기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선택해서 변경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사항 저장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생성한 데이터베이스 파일을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Device File Explorer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넣어서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3096506"/>
            <a:ext cx="6447803" cy="369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GUI </a:t>
            </a:r>
            <a:r>
              <a:rPr lang="ko-KR" altLang="en-US" sz="2400" dirty="0"/>
              <a:t>툴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[4/5]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88028"/>
            <a:ext cx="6979227" cy="49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[5/5]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Developer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 화면에서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관리하기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http://www.sqlitedeveloper.com/download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다운로드하여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[Database]-[Register Database]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 편집할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 파일을 선택 후 데이터 추가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94" y="3105286"/>
            <a:ext cx="4118111" cy="35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SQLite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기본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SQLite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활용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[1/4]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정의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 집합을 체계적으로 구성해놓은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데이터베이스 관리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사용자나 시스템이 서로 공유할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 관리 시스템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Management System, DBMS)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은 이러한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관리해주는 시스템 또는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소프트웨어를 말함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크게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계층형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(Hierarchical),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망형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(Network),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(Relational),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객체지향형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Object-Oriented),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객체관계형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(Object-Relational) 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유형으로 나뉨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[2/4]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데이터베이스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계층형, 망형, 관계형, 객체지향형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객체관계형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등의 유형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 가장 많이 사용되는 것은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속함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관계형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데이터베이스의 장〮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업무가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변화할 경우에 다른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비해 변화에 쉽게 순응할 수 있는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유지 및 보수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측면에서도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편리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대용량 데이터 관리와 데이터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Integration)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자원을 많이 차지해서 시스템이 전반적으로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느려짐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[3/4]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관련 용어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6" y="1876161"/>
            <a:ext cx="7178386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[4/4]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관련 용어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하나하나의 단편적인 정보를 뜻함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데이터가 표 형태로 표현된 것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(DB)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저장되는 장소로 주로 원통 모양으로 표현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데이터베이스는 서로 다른 고유한 이름이 있어야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DBMS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데이터베이스를 관리하는 시스템 또는 소프트웨어를 말함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          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포함된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소프트웨어가 이에 해당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럼 또는 필드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테이블은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 이상의 열로 구성됨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 이름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열을 구분하는 이름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 이름은 각 테이블 안에서는 중복되지 않아야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형식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열의 데이터 형식을 뜻함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	   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테이블을 생성할 때 열 이름과 함께 지정해야 함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로우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실제 데이터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사용자와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 소통하기 위한 언어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7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en-US" altLang="ko-KR" sz="2400" dirty="0" smtClean="0"/>
              <a:t>SQLite</a:t>
            </a:r>
            <a:r>
              <a:rPr lang="ko-KR" altLang="en-US" sz="2400" dirty="0" smtClean="0"/>
              <a:t>에서 데이터베이스 구축</a:t>
            </a:r>
            <a:r>
              <a:rPr lang="en-US" altLang="ko-KR" sz="2400" dirty="0" smtClean="0"/>
              <a:t>[1/10]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에서 데이터베이스 구축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66962"/>
            <a:ext cx="7143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</TotalTime>
  <Words>896</Words>
  <Application>Microsoft Office PowerPoint</Application>
  <PresentationFormat>화면 슬라이드 쇼(4:3)</PresentationFormat>
  <Paragraphs>141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HY견고딕</vt:lpstr>
      <vt:lpstr>HY헤드라인M</vt:lpstr>
      <vt:lpstr>굴림</vt:lpstr>
      <vt:lpstr>맑은 고딕</vt:lpstr>
      <vt:lpstr>Arial</vt:lpstr>
      <vt:lpstr>Verdana</vt:lpstr>
      <vt:lpstr>Wingdings</vt:lpstr>
      <vt:lpstr>Wingdings 2</vt:lpstr>
      <vt:lpstr>Standarddesign</vt:lpstr>
      <vt:lpstr>PowerPoint 프레젠테이션</vt:lpstr>
      <vt:lpstr>12. 데이터 저장과 관리</vt:lpstr>
      <vt:lpstr>PowerPoint 프레젠테이션</vt:lpstr>
      <vt:lpstr>PowerPoint 프레젠테이션</vt:lpstr>
      <vt:lpstr>1. SQLite 기본 ▶데이터베이스 기본 개념[1/4] </vt:lpstr>
      <vt:lpstr>1. SQLite 기본 ▶데이터베이스 기본 개념[2/4] </vt:lpstr>
      <vt:lpstr>1. SQLite 기본 ▶데이터베이스 기본 개념[3/4] </vt:lpstr>
      <vt:lpstr>1. SQLite 기본 ▶데이터베이스 기본 개념[4/4] </vt:lpstr>
      <vt:lpstr>1. SQLite 기본 ▶SQLite에서 데이터베이스 구축[1/10] </vt:lpstr>
      <vt:lpstr>1. SQLite 기본 ▶SQLite에서 데이터베이스 구축[2/10] </vt:lpstr>
      <vt:lpstr>1. SQLite 기본 ▶SQLite에서 데이터베이스 구축[3/10] </vt:lpstr>
      <vt:lpstr>1. SQLite 기본 ▶SQLite에서 데이터베이스 구축[4/10] </vt:lpstr>
      <vt:lpstr>1. SQLite 기본 ▶SQLite에서 데이터베이스 구축[5/10] </vt:lpstr>
      <vt:lpstr>1. SQLite 기본 ▶SQLite에서 데이터베이스 구축[6/10] </vt:lpstr>
      <vt:lpstr>1. SQLite 기본 ▶SQLite에서 데이터베이스 구축[7/10] </vt:lpstr>
      <vt:lpstr>1. SQLite 기본 ▶SQLite에서 데이터베이스 구축[8/10] </vt:lpstr>
      <vt:lpstr>1. SQLite 기본 ▶SQLite에서 데이터베이스 구축[9/10] </vt:lpstr>
      <vt:lpstr>1. SQLite 기본 ▶SQLite에서 데이터베이스 구축[10/10] </vt:lpstr>
      <vt:lpstr>2. SQLite 활용 ▶SQLite 프로그래밍[1/12] </vt:lpstr>
      <vt:lpstr>2. SQLite 활용 ▶SQLite 프로그래밍[2/12] </vt:lpstr>
      <vt:lpstr>2. SQLite 활용 ▶SQLite 프로그래밍[3/12] </vt:lpstr>
      <vt:lpstr>2. SQLite 활용 ▶SQLite 프로그래밍[4/12] </vt:lpstr>
      <vt:lpstr>2. SQLite 활용 ▶SQLite 프로그래밍[5/12] </vt:lpstr>
      <vt:lpstr>2. SQLite 활용 ▶SQLite 프로그래밍[6/12] </vt:lpstr>
      <vt:lpstr>2. SQLite 활용 ▶SQLite 프로그래밍[7/12] </vt:lpstr>
      <vt:lpstr>2. SQLite 활용 ▶SQLite 프로그래밍[8/12] </vt:lpstr>
      <vt:lpstr>2. SQLite 활용 ▶SQLite 프로그래밍[9/12] </vt:lpstr>
      <vt:lpstr>2. SQLite 활용 ▶SQLite 프로그래밍[10/12] </vt:lpstr>
      <vt:lpstr>2. SQLite 활용 ▶SQLite 프로그래밍[11/12] </vt:lpstr>
      <vt:lpstr>2. SQLite 활용 ▶SQLite 프로그래밍[12/12] </vt:lpstr>
      <vt:lpstr>2. SQLite 활용 ▶SQLite GUI 툴 활용[1/5] </vt:lpstr>
      <vt:lpstr>2. SQLite 활용 ▶SQLite GUI 툴 활용[2/5] </vt:lpstr>
      <vt:lpstr>2. SQLite 활용 ▶SQLite GUI 툴 활용[3/5] </vt:lpstr>
      <vt:lpstr>2. SQLite 활용 ▶SQLite GUI 툴 활용[4/5] </vt:lpstr>
      <vt:lpstr>2. SQLite 활용 ▶SQLite GUI 툴 활용[5/5]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JY</cp:lastModifiedBy>
  <cp:revision>844</cp:revision>
  <dcterms:created xsi:type="dcterms:W3CDTF">2007-11-27T23:54:21Z</dcterms:created>
  <dcterms:modified xsi:type="dcterms:W3CDTF">2018-02-09T03:03:56Z</dcterms:modified>
</cp:coreProperties>
</file>