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462" r:id="rId2"/>
    <p:sldId id="288" r:id="rId3"/>
    <p:sldId id="619" r:id="rId4"/>
    <p:sldId id="630" r:id="rId5"/>
    <p:sldId id="807" r:id="rId6"/>
    <p:sldId id="809" r:id="rId7"/>
    <p:sldId id="806" r:id="rId8"/>
    <p:sldId id="810" r:id="rId9"/>
    <p:sldId id="811" r:id="rId10"/>
    <p:sldId id="812" r:id="rId11"/>
    <p:sldId id="813" r:id="rId12"/>
    <p:sldId id="814" r:id="rId13"/>
    <p:sldId id="815" r:id="rId14"/>
    <p:sldId id="817" r:id="rId15"/>
    <p:sldId id="818" r:id="rId16"/>
    <p:sldId id="819" r:id="rId17"/>
    <p:sldId id="803" r:id="rId18"/>
    <p:sldId id="808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16" r:id="rId29"/>
    <p:sldId id="829" r:id="rId30"/>
    <p:sldId id="830" r:id="rId31"/>
    <p:sldId id="831" r:id="rId32"/>
    <p:sldId id="832" r:id="rId33"/>
    <p:sldId id="833" r:id="rId34"/>
    <p:sldId id="834" r:id="rId35"/>
    <p:sldId id="66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94600" autoAdjust="0"/>
  </p:normalViewPr>
  <p:slideViewPr>
    <p:cSldViewPr snapToGrid="0">
      <p:cViewPr varScale="1">
        <p:scale>
          <a:sx n="69" d="100"/>
          <a:sy n="69" d="100"/>
        </p:scale>
        <p:origin x="1284" y="84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2018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6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8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[6/13]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onCreate( ), </a:t>
            </a:r>
            <a:r>
              <a:rPr lang="en-US" altLang="ko-KR" sz="1600" b="1" dirty="0" err="1"/>
              <a:t>onDestroy</a:t>
            </a:r>
            <a:r>
              <a:rPr lang="en-US" altLang="ko-KR" sz="1600" b="1" dirty="0"/>
              <a:t>( ), </a:t>
            </a:r>
            <a:r>
              <a:rPr lang="en-US" altLang="ko-KR" sz="1600" b="1" dirty="0" err="1"/>
              <a:t>onStartCommand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안에 로그를 남기도록 코딩</a:t>
            </a:r>
            <a:endParaRPr lang="en-US" altLang="ko-KR" sz="16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58" y="2716908"/>
            <a:ext cx="5961176" cy="37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[7/13]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384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MusicService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클래스에 음악을 시작하고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정지하는 코드 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res </a:t>
            </a:r>
            <a:r>
              <a:rPr lang="ko-KR" altLang="en-US" sz="1400" b="1" dirty="0"/>
              <a:t>폴더 아래에 </a:t>
            </a:r>
            <a:r>
              <a:rPr lang="en-US" altLang="ko-KR" sz="1400" b="1" dirty="0"/>
              <a:t>raw </a:t>
            </a:r>
            <a:r>
              <a:rPr lang="ko-KR" altLang="en-US" sz="1400" b="1" dirty="0"/>
              <a:t>폴더를 </a:t>
            </a:r>
            <a:r>
              <a:rPr lang="ko-KR" altLang="en-US" sz="1400" b="1" dirty="0" smtClean="0"/>
              <a:t>생성 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MP3 </a:t>
            </a:r>
            <a:r>
              <a:rPr lang="ko-KR" altLang="en-US" sz="1400" b="1" dirty="0"/>
              <a:t>파일을 하나 </a:t>
            </a:r>
            <a:r>
              <a:rPr lang="ko-KR" altLang="en-US" sz="1400" b="1" dirty="0" smtClean="0"/>
              <a:t>복사</a:t>
            </a:r>
            <a:endParaRPr lang="en-US" altLang="ko-KR" sz="14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전역변수로 </a:t>
            </a:r>
            <a:r>
              <a:rPr lang="en-US" altLang="ko-KR" sz="1400" b="1" dirty="0" err="1"/>
              <a:t>MediaPlayer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</a:t>
            </a:r>
            <a:r>
              <a:rPr lang="ko-KR" altLang="en-US" sz="1400" b="1" dirty="0" smtClean="0"/>
              <a:t>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onStartCommand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MP3 </a:t>
            </a:r>
            <a:r>
              <a:rPr lang="ko-KR" altLang="en-US" sz="1400" b="1" dirty="0"/>
              <a:t>파일을 시작하는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onDestroy</a:t>
            </a:r>
            <a:r>
              <a:rPr lang="en-US" altLang="ko-KR" sz="1400" b="1" dirty="0"/>
              <a:t>( ) </a:t>
            </a:r>
            <a:r>
              <a:rPr lang="ko-KR" altLang="en-US" sz="1400" b="1" dirty="0" err="1"/>
              <a:t>메소드에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음악을 </a:t>
            </a:r>
            <a:r>
              <a:rPr lang="ko-KR" altLang="en-US" sz="1400" b="1" dirty="0"/>
              <a:t>중지시키는 코드를 </a:t>
            </a:r>
            <a:r>
              <a:rPr lang="ko-KR" altLang="en-US" sz="1400" b="1" dirty="0" smtClean="0"/>
              <a:t>추가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00" y="2406184"/>
            <a:ext cx="4534475" cy="36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[8/13]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1384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완성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err="1" smtClean="0"/>
              <a:t>MusicService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클래스를 적용할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인텐트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개와 </a:t>
            </a:r>
            <a:r>
              <a:rPr lang="ko-KR" altLang="en-US" sz="1400" b="1" dirty="0" smtClean="0"/>
              <a:t>버튼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전역변수로 선언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인텐트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변수를 생성하면서 </a:t>
            </a:r>
            <a:r>
              <a:rPr lang="en-US" altLang="ko-KR" sz="1400" b="1" dirty="0" err="1"/>
              <a:t>MusicService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클래스를 </a:t>
            </a:r>
            <a:r>
              <a:rPr lang="ko-KR" altLang="en-US" sz="1400" b="1" dirty="0" err="1"/>
              <a:t>생성자에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넘김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activity_main.xml</a:t>
            </a:r>
            <a:r>
              <a:rPr lang="ko-KR" altLang="en-US" sz="1400" b="1" dirty="0"/>
              <a:t>의 버튼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버튼 </a:t>
            </a:r>
            <a:r>
              <a:rPr lang="ko-KR" altLang="en-US" sz="1400" b="1" dirty="0"/>
              <a:t>변수에 </a:t>
            </a:r>
            <a:r>
              <a:rPr lang="ko-KR" altLang="en-US" sz="1400" b="1" dirty="0" smtClean="0"/>
              <a:t>적용시킴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 </a:t>
            </a:r>
            <a:r>
              <a:rPr lang="ko-KR" altLang="en-US" sz="1400" b="1" dirty="0"/>
              <a:t>시작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을 클릭하면 </a:t>
            </a:r>
            <a:r>
              <a:rPr lang="en-US" altLang="ko-KR" sz="1400" b="1" dirty="0" err="1"/>
              <a:t>startService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중지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를 클릭하면 </a:t>
            </a:r>
            <a:r>
              <a:rPr lang="en-US" altLang="ko-KR" sz="1400" b="1" dirty="0" err="1"/>
              <a:t>stopService</a:t>
            </a:r>
            <a:r>
              <a:rPr lang="en-US" altLang="ko-KR" sz="1400" b="1" dirty="0"/>
              <a:t>( )</a:t>
            </a:r>
            <a:r>
              <a:rPr lang="ko-KR" altLang="en-US" sz="1400" b="1" dirty="0"/>
              <a:t>를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호출하고 </a:t>
            </a:r>
            <a:r>
              <a:rPr lang="ko-KR" altLang="en-US" sz="1400" b="1" dirty="0"/>
              <a:t>로그를 </a:t>
            </a:r>
            <a:r>
              <a:rPr lang="ko-KR" altLang="en-US" sz="1400" b="1" dirty="0" smtClean="0"/>
              <a:t>남김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61" y="2048256"/>
            <a:ext cx="4731013" cy="4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[9/13]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열고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&lt;application&gt;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안에 서비스 등록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29" y="2492294"/>
            <a:ext cx="7230341" cy="37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[10/13]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로그 화면을 보기 위한 </a:t>
            </a:r>
            <a:r>
              <a:rPr lang="ko-KR" altLang="en-US" sz="1600" b="1" dirty="0" err="1"/>
              <a:t>로그캣</a:t>
            </a:r>
            <a:r>
              <a:rPr lang="ko-KR" altLang="en-US" sz="1600" b="1" dirty="0"/>
              <a:t> 화면이 보이지 않으면 </a:t>
            </a:r>
            <a:r>
              <a:rPr lang="en-US" altLang="ko-KR" sz="1600" b="1" dirty="0"/>
              <a:t>Android Studio </a:t>
            </a:r>
            <a:r>
              <a:rPr lang="ko-KR" altLang="en-US" sz="1600" b="1" dirty="0"/>
              <a:t>아래쪽의 ‘</a:t>
            </a:r>
            <a:r>
              <a:rPr lang="en-US" altLang="ko-KR" sz="1600" b="1" dirty="0"/>
              <a:t>logcat’ </a:t>
            </a:r>
            <a:r>
              <a:rPr lang="ko-KR" altLang="en-US" sz="1600" b="1" dirty="0" smtClean="0"/>
              <a:t>탭을 클릭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119628"/>
            <a:ext cx="803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[11/13]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오른쪽 </a:t>
            </a:r>
            <a:r>
              <a:rPr lang="en-US" altLang="ko-KR" sz="1600" b="1" dirty="0" smtClean="0"/>
              <a:t>[</a:t>
            </a:r>
            <a:r>
              <a:rPr lang="en-US" altLang="ko-KR" sz="1600" b="1" dirty="0"/>
              <a:t>Edit Filter </a:t>
            </a:r>
            <a:r>
              <a:rPr lang="en-US" altLang="ko-KR" sz="1600" b="1" dirty="0" smtClean="0"/>
              <a:t>Configuration]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Filter </a:t>
            </a:r>
            <a:r>
              <a:rPr lang="en-US" altLang="ko-KR" sz="1600" b="1" dirty="0"/>
              <a:t>Name</a:t>
            </a:r>
            <a:r>
              <a:rPr lang="ko-KR" altLang="en-US" sz="1600" b="1" dirty="0"/>
              <a:t>에는 </a:t>
            </a:r>
            <a:r>
              <a:rPr lang="ko-KR" altLang="en-US" sz="1600" b="1" dirty="0" smtClean="0"/>
              <a:t>적당한 </a:t>
            </a:r>
            <a:r>
              <a:rPr lang="ko-KR" altLang="en-US" sz="1600" b="1" dirty="0"/>
              <a:t>이름을 </a:t>
            </a:r>
            <a:r>
              <a:rPr lang="ko-KR" altLang="en-US" sz="1600" b="1" dirty="0" smtClean="0"/>
              <a:t>넣고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Log </a:t>
            </a:r>
            <a:r>
              <a:rPr lang="en-US" altLang="ko-KR" sz="1600" b="1" dirty="0"/>
              <a:t>Tag</a:t>
            </a:r>
            <a:r>
              <a:rPr lang="ko-KR" altLang="en-US" sz="1600" b="1" dirty="0"/>
              <a:t>에 </a:t>
            </a:r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서비스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를 입력한 후 </a:t>
            </a:r>
            <a:r>
              <a:rPr lang="en-US" altLang="ko-KR" sz="1600" b="1" dirty="0" smtClean="0"/>
              <a:t>&lt;OK&gt; </a:t>
            </a:r>
            <a:r>
              <a:rPr lang="ko-KR" altLang="en-US" sz="1600" b="1" dirty="0" smtClean="0"/>
              <a:t>클릭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70" y="3240232"/>
            <a:ext cx="7247659" cy="3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[12/13]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시작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을 클릭하면 음악이 재생되는지 </a:t>
            </a:r>
            <a:r>
              <a:rPr lang="ko-KR" altLang="en-US" sz="1600" b="1" dirty="0" smtClean="0"/>
              <a:t>확인 후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음악서비스 중지</a:t>
            </a:r>
            <a:r>
              <a:rPr lang="en-US" altLang="ko-KR" sz="1600" b="1" dirty="0"/>
              <a:t>&gt;</a:t>
            </a:r>
            <a:r>
              <a:rPr lang="ko-KR" altLang="en-US" sz="1600" b="1" dirty="0" smtClean="0"/>
              <a:t>를 누르고 음악이 중지되면 </a:t>
            </a:r>
            <a:r>
              <a:rPr lang="ko-KR" altLang="en-US" sz="1600" b="1" dirty="0" err="1" smtClean="0"/>
              <a:t>로그캣</a:t>
            </a:r>
            <a:r>
              <a:rPr lang="ko-KR" altLang="en-US" sz="1600" b="1" dirty="0" smtClean="0"/>
              <a:t> 확인</a:t>
            </a:r>
            <a:endParaRPr lang="en-US" altLang="ko-KR" sz="16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52" y="3023347"/>
            <a:ext cx="6270246" cy="1861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57" y="4930183"/>
            <a:ext cx="6255351" cy="18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[13/13]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20932"/>
            <a:ext cx="7472795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[1/10]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리시버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(Broadcast 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Receiver,BR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 메시지 도착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배터리 방전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탈부착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네트워크 환경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등이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발생하면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방송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(Broadcast)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신호를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보내는데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이런 신호를 받아서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처리하는 것이 브로드캐스트 리시버임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브로드캐스트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리시버의 대표적인 응용은 배터리 상태 확인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" y="3883521"/>
            <a:ext cx="6429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[2/10]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배터리 상태에 따라 변하는 이미지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개를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/</a:t>
            </a:r>
            <a:r>
              <a:rPr lang="en-US" altLang="ko-KR" sz="1600" b="1" dirty="0"/>
              <a:t>res/</a:t>
            </a:r>
            <a:r>
              <a:rPr lang="en-US" altLang="ko-KR" sz="1600" b="1" dirty="0" err="1" smtClean="0"/>
              <a:t>drawable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복사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58" y="1994662"/>
            <a:ext cx="2962275" cy="4505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838786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서비스와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브로드캐스트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리시버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[3/10]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이미지뷰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ko-KR" altLang="en-US" sz="1600" b="1" dirty="0" err="1"/>
              <a:t>에디트텍스트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/>
              <a:t>, 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ivBattery</a:t>
            </a:r>
            <a:r>
              <a:rPr lang="en-US" altLang="ko-KR" sz="1600" b="1" dirty="0"/>
              <a:t>, </a:t>
            </a:r>
            <a:r>
              <a:rPr lang="en-US" altLang="ko-KR" sz="1600" b="1" dirty="0" err="1" smtClean="0"/>
              <a:t>edtBattery</a:t>
            </a:r>
            <a:r>
              <a:rPr lang="ko-KR" altLang="en-US" sz="1600" b="1" dirty="0" smtClean="0"/>
              <a:t>로 함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66775" y="2822502"/>
            <a:ext cx="7953375" cy="3366024"/>
            <a:chOff x="866775" y="2745055"/>
            <a:chExt cx="7953375" cy="3366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2745055"/>
              <a:ext cx="7953375" cy="17716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" y="4434679"/>
              <a:ext cx="7953375" cy="167640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[4/10]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ImageView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</a:t>
            </a:r>
            <a:r>
              <a:rPr lang="en-US" altLang="ko-KR" sz="1600" b="1" dirty="0" err="1"/>
              <a:t>EditText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전역변수로 </a:t>
            </a:r>
            <a:r>
              <a:rPr lang="ko-KR" altLang="en-US" sz="1600" b="1" dirty="0" smtClean="0"/>
              <a:t>선언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변수에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6" y="3093216"/>
            <a:ext cx="5014603" cy="33230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[5/10]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밖에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객체 생성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onReceive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인텐트의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ACTION_BATTERY_CHANGED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다음을 처리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인텐트의 </a:t>
            </a:r>
            <a:r>
              <a:rPr lang="ko-KR" altLang="en-US" sz="1600" b="1" dirty="0" smtClean="0"/>
              <a:t>엑스트라에서 </a:t>
            </a:r>
            <a:r>
              <a:rPr lang="ko-KR" altLang="en-US" sz="1600" b="1" dirty="0"/>
              <a:t>배터리의 잔량을 </a:t>
            </a:r>
            <a:r>
              <a:rPr lang="ko-KR" altLang="en-US" sz="1600" b="1" dirty="0" smtClean="0"/>
              <a:t>추출</a:t>
            </a:r>
            <a:r>
              <a:rPr lang="ko-KR" altLang="ko-KR" sz="1600" b="1" dirty="0" smtClean="0"/>
              <a:t>,</a:t>
            </a:r>
            <a:r>
              <a:rPr lang="ko-KR" altLang="en-US" sz="1600" b="1" dirty="0" smtClean="0"/>
              <a:t> 그에 </a:t>
            </a:r>
            <a:r>
              <a:rPr lang="ko-KR" altLang="en-US" sz="1600" b="1" dirty="0"/>
              <a:t>따라 잔량을 표시하고 배터리 이미지를 </a:t>
            </a:r>
            <a:r>
              <a:rPr lang="ko-KR" altLang="en-US" sz="1600" b="1" dirty="0" smtClean="0"/>
              <a:t>변경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인텐트의 엑스트라에서 </a:t>
            </a:r>
            <a:r>
              <a:rPr lang="ko-KR" altLang="en-US" sz="1600" b="1" dirty="0"/>
              <a:t>배터리의 전원 연결 상태를 추출한 후 </a:t>
            </a:r>
            <a:r>
              <a:rPr lang="ko-KR" altLang="en-US" sz="1600" b="1" dirty="0" smtClean="0"/>
              <a:t>표시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" y="3620045"/>
            <a:ext cx="4156363" cy="25236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42" y="3821933"/>
            <a:ext cx="4156363" cy="23217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[6/10]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onPause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), onResume( 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자동 완성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onResume(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인텐트</a:t>
            </a:r>
            <a:r>
              <a:rPr lang="ko-KR" altLang="en-US" sz="1600" b="1" dirty="0"/>
              <a:t> 필터를 생성하고 </a:t>
            </a:r>
            <a:r>
              <a:rPr lang="en-US" altLang="ko-KR" sz="1600" b="1" dirty="0"/>
              <a:t>ACTION_BATTERY_CHANGED </a:t>
            </a:r>
            <a:r>
              <a:rPr lang="ko-KR" altLang="en-US" sz="1600" b="1" dirty="0"/>
              <a:t>액션을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추가한 </a:t>
            </a:r>
            <a:r>
              <a:rPr lang="ko-KR" altLang="en-US" sz="1600" b="1" dirty="0"/>
              <a:t>후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에 </a:t>
            </a:r>
            <a:r>
              <a:rPr lang="ko-KR" altLang="en-US" sz="1600" b="1" dirty="0" smtClean="0"/>
              <a:t>등록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onPause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등록된 </a:t>
            </a:r>
            <a:r>
              <a:rPr lang="en-US" altLang="ko-KR" sz="1600" b="1" dirty="0"/>
              <a:t>BR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해제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5" y="3505457"/>
            <a:ext cx="4879213" cy="30502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[7/10]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명령 프롬프트를 열고 “</a:t>
            </a:r>
            <a:r>
              <a:rPr lang="en-US" altLang="ko-KR" sz="1600" b="1" dirty="0"/>
              <a:t>telnet localhost 5554”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입력한 후‘</a:t>
            </a:r>
            <a:r>
              <a:rPr lang="en-US" altLang="ko-KR" sz="1600" b="1" dirty="0" err="1" smtClean="0"/>
              <a:t>auth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인증 번호</a:t>
            </a:r>
            <a:r>
              <a:rPr lang="en-US" altLang="ko-KR" sz="1600" b="1" dirty="0" smtClean="0"/>
              <a:t>’</a:t>
            </a:r>
            <a:r>
              <a:rPr lang="ko-KR" altLang="en-US" sz="1600" b="1" dirty="0" smtClean="0"/>
              <a:t>를 입력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" y="2815124"/>
            <a:ext cx="5610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[8/10]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capacity 5 </a:t>
            </a:r>
            <a:r>
              <a:rPr lang="en-US" altLang="ko-KR" sz="1600" b="1" dirty="0" smtClean="0"/>
              <a:t>: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배터리 </a:t>
            </a:r>
            <a:r>
              <a:rPr lang="ko-KR" altLang="en-US" sz="1600" b="1" dirty="0"/>
              <a:t>잔량 </a:t>
            </a:r>
            <a:r>
              <a:rPr lang="ko-KR" altLang="en-US" sz="1600" b="1" dirty="0" smtClean="0"/>
              <a:t>변경을</a:t>
            </a:r>
            <a:r>
              <a:rPr lang="en-US" altLang="ko-KR" sz="1600" b="1" dirty="0" smtClean="0"/>
              <a:t> 5%</a:t>
            </a:r>
            <a:r>
              <a:rPr lang="ko-KR" altLang="en-US" sz="1600" b="1" dirty="0" smtClean="0"/>
              <a:t>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변경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power ac off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어댑터 </a:t>
            </a:r>
            <a:r>
              <a:rPr lang="ko-KR" altLang="en-US" sz="1600" b="1" dirty="0"/>
              <a:t>연결을 뺀 것이므로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배터리 부족 </a:t>
            </a:r>
            <a:r>
              <a:rPr lang="ko-KR" altLang="en-US" sz="1600" b="1" dirty="0" smtClean="0"/>
              <a:t>경고가 나옴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93" y="3024555"/>
            <a:ext cx="6000740" cy="37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[9/10]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배터리 관련 명령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208235"/>
            <a:ext cx="8173591" cy="609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9" y="2571750"/>
            <a:ext cx="6115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ko-KR" altLang="en-US" dirty="0" smtClean="0"/>
              <a:t>리시버</a:t>
            </a:r>
            <a:r>
              <a:rPr lang="en-US" altLang="ko-KR" dirty="0" smtClean="0"/>
              <a:t>[10/10]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16602"/>
            <a:ext cx="7455477" cy="4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프로바이더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(Content Provider)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보안상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사용하는 데이터를 외부에서 접근할 수가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파일이나 데이터베이스를 외부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앱에서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사용하도록 하려면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Provider,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CP)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만들어서 외부로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URI(Uniform Resource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Identifier)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콘텐트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프로바이더에서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제공하는 데이터에 접근하기 위한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content://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아이디” 형식으로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[1/6]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제공하는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73758"/>
            <a:ext cx="743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서비스의 개념을 이해한다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종료해도 음악이 계속 나오는 서비스를 만든다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브로드캐스트</a:t>
            </a:r>
            <a:r>
              <a:rPr lang="ko-KR" altLang="en-US" sz="2400" b="1" dirty="0" smtClean="0"/>
              <a:t> 리시버의 개념을 이해한다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배터리 방전 시 동작하는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작성한다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[2/6]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제공하는 주요한 콘텐트 프로바이더와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URI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1" y="2062543"/>
            <a:ext cx="7553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[3/6]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통화 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통화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버튼을 눌러서 통화 기록을 몇 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남겨놓음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통화 기록에 접근하기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다음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코드를 추가하여 접근 권한을 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3121602"/>
            <a:ext cx="7481455" cy="6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[4/6]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통화 기록을 가져오는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9" y="2051304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[5/6]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안드로이드에서 통화 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</a:p>
        </p:txBody>
      </p:sp>
      <p:pic>
        <p:nvPicPr>
          <p:cNvPr id="2" name="Picture 1" descr="스크린샷 2017-02-28 오후 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4" y="1963159"/>
            <a:ext cx="6049831" cy="4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▶ </a:t>
            </a:r>
            <a:r>
              <a:rPr lang="ko-KR" altLang="en-US" sz="2000" dirty="0" smtClean="0"/>
              <a:t>안드로이드 제공 콘텐트 </a:t>
            </a:r>
            <a:r>
              <a:rPr lang="ko-KR" altLang="en-US" sz="2000" dirty="0" err="1" smtClean="0"/>
              <a:t>프로바이더</a:t>
            </a:r>
            <a:r>
              <a:rPr lang="en-US" altLang="ko-KR" sz="2000" dirty="0" smtClean="0"/>
              <a:t>[6/6]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통화기록을 가져오는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pic>
        <p:nvPicPr>
          <p:cNvPr id="5" name="Picture 4" descr="스크린샷 2017-02-28 오후 3.5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6" y="2029131"/>
            <a:ext cx="5033750" cy="46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서비스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브로드캐스트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리시버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콘텐트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프로바이더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[1/13]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(Service)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일반적으로 화면 없이 동작하는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프로그램을 뜻함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백그라운드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(Background Process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라고도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응용 프로그램은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 종료되면 동작하지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않지만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서비스는 백그라운드에서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실행되므로 화면과 상관없이 계속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동작함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[2/13]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생명 주기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54" y="2130552"/>
            <a:ext cx="4805795" cy="46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[3/13]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Project14_1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com.cookandroid.project14_1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1" y="3075836"/>
            <a:ext cx="4150639" cy="34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[4/13]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activity_main.xml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버튼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개를 생성하고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btnStart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btnStop</a:t>
            </a:r>
            <a:r>
              <a:rPr lang="ko-KR" altLang="en-US" sz="1600" b="1" dirty="0" smtClean="0"/>
              <a:t>으로 함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705290"/>
            <a:ext cx="7962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[5/13]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Service </a:t>
            </a:r>
            <a:r>
              <a:rPr lang="ko-KR" altLang="en-US" sz="1600" b="1" dirty="0"/>
              <a:t>클래스의 상속을 받는 </a:t>
            </a:r>
            <a:r>
              <a:rPr lang="en-US" altLang="ko-KR" sz="1600" b="1" dirty="0" err="1"/>
              <a:t>MusicService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/>
              <a:t>정의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03411"/>
            <a:ext cx="821055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4" y="2721206"/>
            <a:ext cx="5996957" cy="37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6947</TotalTime>
  <Words>754</Words>
  <Application>Microsoft Office PowerPoint</Application>
  <PresentationFormat>화면 슬라이드 쇼(4:3)</PresentationFormat>
  <Paragraphs>133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14. 서비스와 브로드캐스트 리시버</vt:lpstr>
      <vt:lpstr>PowerPoint 프레젠테이션</vt:lpstr>
      <vt:lpstr>PowerPoint 프레젠테이션</vt:lpstr>
      <vt:lpstr>1. 서비스[1/13]  </vt:lpstr>
      <vt:lpstr>1. 서비스[2/13]  </vt:lpstr>
      <vt:lpstr>1. 서비스[3/13] </vt:lpstr>
      <vt:lpstr>1. 서비스[4/13] </vt:lpstr>
      <vt:lpstr>1. 서비스[5/13] </vt:lpstr>
      <vt:lpstr>1. 서비스[6/13] </vt:lpstr>
      <vt:lpstr>1. 서비스[7/13] </vt:lpstr>
      <vt:lpstr>1. 서비스[8/13] </vt:lpstr>
      <vt:lpstr>1. 서비스[9/13] </vt:lpstr>
      <vt:lpstr>1. 서비스[10/13] </vt:lpstr>
      <vt:lpstr>1. 서비스[11/13] </vt:lpstr>
      <vt:lpstr>1. 서비스[12/13] </vt:lpstr>
      <vt:lpstr>1. 서비스[13/13] </vt:lpstr>
      <vt:lpstr>2. 브로드캐스트 리시버[1/10]  </vt:lpstr>
      <vt:lpstr>2. 브로드캐스트 리시버[2/10] </vt:lpstr>
      <vt:lpstr>2. 브로드캐스트 리시버[3/10] </vt:lpstr>
      <vt:lpstr>2. 브로드캐스트 리시버[4/10] </vt:lpstr>
      <vt:lpstr>2. 브로드캐스트 리시버[5/10] </vt:lpstr>
      <vt:lpstr>2. 브로드캐스트 리시버[6/10] </vt:lpstr>
      <vt:lpstr>2. 브로드캐스트 리시버[7/10] </vt:lpstr>
      <vt:lpstr>2. 브로드캐스트 리시버[8/10] </vt:lpstr>
      <vt:lpstr>2. 브로드캐스트 리시버[9/10] </vt:lpstr>
      <vt:lpstr>2. 브로드캐스트 리시버[10/10] </vt:lpstr>
      <vt:lpstr>3. 콘텐트 프로바이더  </vt:lpstr>
      <vt:lpstr>3. 콘텐트 프로바이더 ▶ 안드로이드 제공 콘텐트 프로바이더[1/6] </vt:lpstr>
      <vt:lpstr>3. 콘텐트 프로바이더 ▶ 안드로이드 제공 콘텐트 프로바이더[2/6] </vt:lpstr>
      <vt:lpstr>3. 콘텐트 프로바이더 ▶ 안드로이드 제공 콘텐트 프로바이더[3/6] </vt:lpstr>
      <vt:lpstr>3. 콘텐트 프로바이더 ▶ 안드로이드 제공 콘텐트 프로바이더[4/6] </vt:lpstr>
      <vt:lpstr>3. 콘텐트 프로바이더 ▶ 안드로이드 제공 콘텐트 프로바이더[5/6] </vt:lpstr>
      <vt:lpstr>3. 콘텐트 프로바이더 ▶ 안드로이드 제공 콘텐트 프로바이더[6/6]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JY</cp:lastModifiedBy>
  <cp:revision>831</cp:revision>
  <dcterms:created xsi:type="dcterms:W3CDTF">2007-11-27T23:54:21Z</dcterms:created>
  <dcterms:modified xsi:type="dcterms:W3CDTF">2018-02-09T03:05:28Z</dcterms:modified>
</cp:coreProperties>
</file>