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65" r:id="rId2"/>
    <p:sldId id="256" r:id="rId3"/>
    <p:sldId id="266" r:id="rId4"/>
    <p:sldId id="383" r:id="rId5"/>
    <p:sldId id="598" r:id="rId6"/>
    <p:sldId id="652" r:id="rId7"/>
    <p:sldId id="702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77" r:id="rId32"/>
    <p:sldId id="678" r:id="rId33"/>
    <p:sldId id="679" r:id="rId34"/>
    <p:sldId id="680" r:id="rId35"/>
    <p:sldId id="703" r:id="rId36"/>
    <p:sldId id="681" r:id="rId37"/>
    <p:sldId id="682" r:id="rId38"/>
    <p:sldId id="683" r:id="rId39"/>
    <p:sldId id="684" r:id="rId40"/>
    <p:sldId id="685" r:id="rId41"/>
    <p:sldId id="686" r:id="rId42"/>
    <p:sldId id="687" r:id="rId43"/>
    <p:sldId id="688" r:id="rId44"/>
    <p:sldId id="689" r:id="rId45"/>
    <p:sldId id="690" r:id="rId46"/>
    <p:sldId id="691" r:id="rId47"/>
    <p:sldId id="692" r:id="rId48"/>
    <p:sldId id="693" r:id="rId49"/>
    <p:sldId id="694" r:id="rId50"/>
    <p:sldId id="695" r:id="rId51"/>
    <p:sldId id="696" r:id="rId52"/>
    <p:sldId id="697" r:id="rId53"/>
    <p:sldId id="698" r:id="rId54"/>
    <p:sldId id="699" r:id="rId55"/>
    <p:sldId id="700" r:id="rId56"/>
    <p:sldId id="701" r:id="rId57"/>
    <p:sldId id="651" r:id="rId5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8898" autoAdjust="0"/>
  </p:normalViewPr>
  <p:slideViewPr>
    <p:cSldViewPr>
      <p:cViewPr varScale="1">
        <p:scale>
          <a:sx n="73" d="100"/>
          <a:sy n="73" d="100"/>
        </p:scale>
        <p:origin x="1314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852" y="4222823"/>
            <a:ext cx="5607348" cy="11791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69552" y="186025"/>
            <a:ext cx="4295775" cy="459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9552" y="186025"/>
            <a:ext cx="4295775" cy="4591050"/>
          </a:xfrm>
          <a:prstGeom prst="rect">
            <a:avLst/>
          </a:prstGeom>
        </p:spPr>
      </p:pic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852" y="4222823"/>
            <a:ext cx="5607348" cy="11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단계별로 배우는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안드로이드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2018-01-16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액티비티와</a:t>
            </a:r>
            <a:r>
              <a:rPr lang="ko-KR" altLang="en-US" dirty="0"/>
              <a:t> 명시적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 smtClean="0"/>
              <a:t>내부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252439"/>
            <a:ext cx="47053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액티비티와</a:t>
            </a:r>
            <a:r>
              <a:rPr lang="ko-KR" altLang="en-US" dirty="0"/>
              <a:t> 명시적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en-US" altLang="ko-KR" dirty="0"/>
              <a:t>res/layout/activity_sub.xml </a:t>
            </a:r>
            <a:r>
              <a:rPr lang="ko-KR" altLang="en-US" dirty="0" smtClean="0"/>
              <a:t>파일 </a:t>
            </a:r>
            <a:r>
              <a:rPr lang="ko-KR" altLang="en-US" dirty="0"/>
              <a:t>수정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4" y="2441104"/>
            <a:ext cx="7923068" cy="33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액티비티와</a:t>
            </a:r>
            <a:r>
              <a:rPr lang="ko-KR" altLang="en-US" dirty="0"/>
              <a:t> 명시적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en-US" altLang="ko-KR" dirty="0"/>
              <a:t>AndroidManifest.xml</a:t>
            </a:r>
            <a:r>
              <a:rPr lang="ko-KR" altLang="en-US" dirty="0"/>
              <a:t>에 </a:t>
            </a:r>
            <a:r>
              <a:rPr lang="ko-KR" altLang="en-US" dirty="0" smtClean="0"/>
              <a:t>새로운 </a:t>
            </a:r>
            <a:r>
              <a:rPr lang="en-US" altLang="ko-KR" dirty="0"/>
              <a:t>activity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10" y="2466628"/>
            <a:ext cx="785379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액티비티와</a:t>
            </a:r>
            <a:r>
              <a:rPr lang="ko-KR" altLang="en-US" dirty="0"/>
              <a:t> 명시적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33" y="2132856"/>
            <a:ext cx="5574075" cy="47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액티비티와</a:t>
            </a:r>
            <a:r>
              <a:rPr lang="ko-KR" altLang="en-US" dirty="0"/>
              <a:t> 명시적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17" y="2370141"/>
            <a:ext cx="6580909" cy="4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수신 대상의 이름을 포함하지 않는 </a:t>
            </a:r>
            <a:r>
              <a:rPr lang="ko-KR" altLang="en-US" dirty="0" err="1" smtClean="0"/>
              <a:t>인텐트는</a:t>
            </a:r>
            <a:r>
              <a:rPr lang="ko-KR" altLang="en-US" dirty="0" smtClean="0"/>
              <a:t> </a:t>
            </a:r>
            <a:r>
              <a:rPr lang="ko-KR" altLang="en-US" dirty="0"/>
              <a:t>암시적 </a:t>
            </a:r>
            <a:r>
              <a:rPr lang="ko-KR" altLang="en-US" dirty="0" err="1"/>
              <a:t>인텐트로</a:t>
            </a:r>
            <a:r>
              <a:rPr lang="ko-KR" altLang="en-US" dirty="0"/>
              <a:t> </a:t>
            </a:r>
            <a:r>
              <a:rPr lang="ko-KR" altLang="en-US" dirty="0" smtClean="0"/>
              <a:t>간주</a:t>
            </a:r>
            <a:endParaRPr lang="en-US" altLang="ko-KR" dirty="0" smtClean="0"/>
          </a:p>
          <a:p>
            <a:r>
              <a:rPr lang="ko-KR" altLang="en-US" dirty="0"/>
              <a:t>암시적 </a:t>
            </a:r>
            <a:r>
              <a:rPr lang="ko-KR" altLang="en-US" dirty="0" err="1"/>
              <a:t>인텐트는</a:t>
            </a:r>
            <a:r>
              <a:rPr lang="ko-KR" altLang="en-US" dirty="0"/>
              <a:t> 액션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 smtClean="0"/>
              <a:t>카테고리로 </a:t>
            </a:r>
            <a:r>
              <a:rPr lang="ko-KR" altLang="en-US" dirty="0"/>
              <a:t>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4438650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암시적 </a:t>
            </a:r>
            <a:r>
              <a:rPr lang="ko-KR" altLang="en-US" dirty="0" err="1"/>
              <a:t>인텐트로</a:t>
            </a:r>
            <a:r>
              <a:rPr lang="ko-KR" altLang="en-US" dirty="0"/>
              <a:t> </a:t>
            </a:r>
            <a:r>
              <a:rPr lang="ko-KR" altLang="en-US" dirty="0" err="1"/>
              <a:t>액티비티를</a:t>
            </a:r>
            <a:r>
              <a:rPr lang="ko-KR" altLang="en-US" dirty="0"/>
              <a:t> 실행하는 전형적인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18870"/>
            <a:ext cx="8208818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9" y="2060848"/>
            <a:ext cx="7083136" cy="44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인텐트</a:t>
            </a:r>
            <a:r>
              <a:rPr lang="ko-KR" altLang="en-US" dirty="0" smtClean="0"/>
              <a:t> 필터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앱 구성 요소의 암시적 </a:t>
            </a:r>
            <a:r>
              <a:rPr lang="ko-KR" altLang="en-US" dirty="0" err="1"/>
              <a:t>인텐트</a:t>
            </a:r>
            <a:r>
              <a:rPr lang="ko-KR" altLang="en-US" dirty="0"/>
              <a:t> 후보 결정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요소가 처리할 </a:t>
            </a:r>
            <a:r>
              <a:rPr lang="ko-KR" altLang="en-US" dirty="0"/>
              <a:t>수 있는 액션과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카테고리로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2293"/>
            <a:ext cx="5243111" cy="45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TestActivity</a:t>
            </a:r>
            <a:r>
              <a:rPr lang="ko-KR" altLang="en-US" dirty="0"/>
              <a:t>라는 </a:t>
            </a:r>
            <a:r>
              <a:rPr lang="ko-KR" altLang="en-US" dirty="0" err="1"/>
              <a:t>액티비티에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</a:t>
            </a:r>
            <a:r>
              <a:rPr lang="ko-KR" altLang="en-US" dirty="0" smtClean="0"/>
              <a:t>필터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82084"/>
            <a:ext cx="6927273" cy="4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08. </a:t>
            </a:r>
            <a:r>
              <a:rPr lang="ko-KR" altLang="en-US" sz="2800" dirty="0" err="1"/>
              <a:t>액티비티</a:t>
            </a:r>
            <a:r>
              <a:rPr lang="en-US" altLang="ko-KR" sz="2800" dirty="0"/>
              <a:t>(Ⅱ)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40010"/>
            <a:ext cx="8208912" cy="4857341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7536"/>
            <a:ext cx="8810625" cy="7524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112752" y="2348880"/>
            <a:ext cx="6627600" cy="4269171"/>
            <a:chOff x="611560" y="2544205"/>
            <a:chExt cx="6627600" cy="426917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2544205"/>
              <a:ext cx="2676446" cy="16244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576" y="4380243"/>
              <a:ext cx="6483584" cy="2433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25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0010"/>
            <a:ext cx="8208912" cy="4857341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7536"/>
            <a:ext cx="8810625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12" y="2330782"/>
            <a:ext cx="7179174" cy="42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0010"/>
            <a:ext cx="8208912" cy="4857341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7536"/>
            <a:ext cx="8810625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46" y="2492896"/>
            <a:ext cx="7139814" cy="37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0010"/>
            <a:ext cx="7848872" cy="4857341"/>
          </a:xfrm>
        </p:spPr>
        <p:txBody>
          <a:bodyPr/>
          <a:lstStyle/>
          <a:p>
            <a:r>
              <a:rPr lang="en-US" altLang="ko-KR" dirty="0" err="1"/>
              <a:t>SubActivity</a:t>
            </a:r>
            <a:r>
              <a:rPr lang="ko-KR" altLang="en-US" dirty="0"/>
              <a:t>라는 이름의 내부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r>
              <a:rPr lang="en-US" altLang="ko-KR" dirty="0" smtClean="0"/>
              <a:t>AndroidManifest.xml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err="1"/>
              <a:t>SubActivity</a:t>
            </a:r>
            <a:r>
              <a:rPr lang="ko-KR" altLang="en-US" dirty="0"/>
              <a:t>의 하위 </a:t>
            </a:r>
            <a:r>
              <a:rPr lang="ko-KR" altLang="en-US" dirty="0" err="1"/>
              <a:t>엘리먼트로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 두 </a:t>
            </a:r>
            <a:r>
              <a:rPr lang="ko-KR" altLang="en-US" dirty="0" smtClean="0"/>
              <a:t>개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7536"/>
            <a:ext cx="8810625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45" y="3140968"/>
            <a:ext cx="6505053" cy="36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0010"/>
            <a:ext cx="7848872" cy="4857341"/>
          </a:xfrm>
        </p:spPr>
        <p:txBody>
          <a:bodyPr/>
          <a:lstStyle/>
          <a:p>
            <a:r>
              <a:rPr lang="en-US" altLang="ko-KR" dirty="0" smtClean="0"/>
              <a:t>AndroidManifest.xml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err="1"/>
              <a:t>SubActivity</a:t>
            </a:r>
            <a:r>
              <a:rPr lang="ko-KR" altLang="en-US" dirty="0"/>
              <a:t>의 하위 </a:t>
            </a:r>
            <a:r>
              <a:rPr lang="ko-KR" altLang="en-US" dirty="0" err="1"/>
              <a:t>엘리먼트로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 두 </a:t>
            </a:r>
            <a:r>
              <a:rPr lang="ko-KR" altLang="en-US" dirty="0" smtClean="0"/>
              <a:t>개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7536"/>
            <a:ext cx="8810625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861427"/>
            <a:ext cx="7116198" cy="344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0010"/>
            <a:ext cx="7848872" cy="4857341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7536"/>
            <a:ext cx="8810625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20888"/>
            <a:ext cx="6483584" cy="40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0010"/>
            <a:ext cx="7848872" cy="4857341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7536"/>
            <a:ext cx="8810625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4447"/>
            <a:ext cx="6519365" cy="44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0010"/>
            <a:ext cx="7848872" cy="4857341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7536"/>
            <a:ext cx="8810625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149" y="2492896"/>
            <a:ext cx="6533677" cy="37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암시적 </a:t>
            </a:r>
            <a:r>
              <a:rPr lang="ko-KR" altLang="en-US" dirty="0" err="1"/>
              <a:t>인텐트와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0010"/>
            <a:ext cx="7848872" cy="4857341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7536"/>
            <a:ext cx="8810625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5"/>
            <a:ext cx="6447086" cy="40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8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구성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인텐트에</a:t>
            </a:r>
            <a:r>
              <a:rPr lang="ko-KR" altLang="en-US" dirty="0" smtClean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smtClean="0"/>
              <a:t>액션</a:t>
            </a:r>
            <a:r>
              <a:rPr lang="en-US" altLang="ko-KR" dirty="0"/>
              <a:t>/</a:t>
            </a:r>
            <a:r>
              <a:rPr lang="ko-KR" altLang="en-US" dirty="0"/>
              <a:t>데이터</a:t>
            </a:r>
            <a:r>
              <a:rPr lang="en-US" altLang="ko-KR" dirty="0"/>
              <a:t>/</a:t>
            </a:r>
            <a:r>
              <a:rPr lang="ko-KR" altLang="en-US" dirty="0"/>
              <a:t>카테고리 외에 다른 </a:t>
            </a:r>
            <a:r>
              <a:rPr lang="ko-KR" altLang="en-US" dirty="0" smtClean="0"/>
              <a:t>정보 추가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68289"/>
            <a:ext cx="49149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맑은 고딕" panose="020B0503020000020004" pitchFamily="50" charset="-127"/>
              </a:rPr>
              <a:t>01 </a:t>
            </a:r>
            <a:r>
              <a:rPr lang="ko-KR" altLang="en-US" b="1" dirty="0" err="1">
                <a:latin typeface="맑은 고딕" panose="020B0503020000020004" pitchFamily="50" charset="-127"/>
              </a:rPr>
              <a:t>인텐트</a:t>
            </a:r>
            <a:r>
              <a:rPr lang="ko-KR" altLang="en-US" b="1" dirty="0">
                <a:latin typeface="맑은 고딕" panose="020B0503020000020004" pitchFamily="50" charset="-127"/>
              </a:rPr>
              <a:t> 개념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</a:rPr>
              <a:t>02 </a:t>
            </a:r>
            <a:r>
              <a:rPr lang="ko-KR" altLang="en-US" b="1" dirty="0" err="1">
                <a:latin typeface="맑은 고딕" panose="020B0503020000020004" pitchFamily="50" charset="-127"/>
              </a:rPr>
              <a:t>인텐트</a:t>
            </a:r>
            <a:r>
              <a:rPr lang="ko-KR" altLang="en-US" b="1" dirty="0">
                <a:latin typeface="맑은 고딕" panose="020B0503020000020004" pitchFamily="50" charset="-127"/>
              </a:rPr>
              <a:t> 활용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인텐트</a:t>
            </a:r>
            <a:r>
              <a:rPr lang="ko-KR" altLang="en-US" dirty="0"/>
              <a:t> 구성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Intent </a:t>
            </a:r>
            <a:r>
              <a:rPr lang="ko-KR" altLang="en-US" dirty="0"/>
              <a:t>클래스가 제공하는 엑스트라 </a:t>
            </a:r>
            <a:r>
              <a:rPr lang="ko-KR" altLang="en-US" dirty="0" smtClean="0"/>
              <a:t>관련 </a:t>
            </a:r>
            <a:r>
              <a:rPr lang="ko-KR" altLang="en-US" dirty="0"/>
              <a:t>메서드 중 </a:t>
            </a:r>
            <a:r>
              <a:rPr lang="ko-KR" altLang="en-US" dirty="0" smtClean="0"/>
              <a:t>일부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1532"/>
          <a:stretch/>
        </p:blipFill>
        <p:spPr>
          <a:xfrm>
            <a:off x="899592" y="1803012"/>
            <a:ext cx="6253389" cy="49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인텐트</a:t>
            </a:r>
            <a:r>
              <a:rPr lang="ko-KR" altLang="en-US" dirty="0"/>
              <a:t> 구성 요약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r>
              <a:rPr lang="en-US" altLang="ko-KR" dirty="0"/>
              <a:t>Intent </a:t>
            </a:r>
            <a:r>
              <a:rPr lang="ko-KR" altLang="en-US" dirty="0"/>
              <a:t>클래스가 제공하는 엑스트라 </a:t>
            </a:r>
            <a:r>
              <a:rPr lang="ko-KR" altLang="en-US" dirty="0" smtClean="0"/>
              <a:t>관련 </a:t>
            </a:r>
            <a:r>
              <a:rPr lang="ko-KR" altLang="en-US" dirty="0"/>
              <a:t>메서드 중 </a:t>
            </a:r>
            <a:r>
              <a:rPr lang="ko-KR" altLang="en-US" dirty="0" smtClean="0"/>
              <a:t>일부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30736"/>
            <a:ext cx="7788658" cy="20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인텐트</a:t>
            </a:r>
            <a:r>
              <a:rPr lang="ko-KR" altLang="en-US" dirty="0"/>
              <a:t> 구성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Intent </a:t>
            </a:r>
            <a:r>
              <a:rPr lang="ko-KR" altLang="en-US" dirty="0"/>
              <a:t>클래스가 제공하는 플래그 관련 </a:t>
            </a:r>
            <a:r>
              <a:rPr lang="ko-KR" altLang="en-US" dirty="0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/>
              <a:t>Intent </a:t>
            </a:r>
            <a:r>
              <a:rPr lang="ko-KR" altLang="en-US" dirty="0" smtClean="0"/>
              <a:t>클래스에 </a:t>
            </a:r>
            <a:r>
              <a:rPr lang="en-US" altLang="ko-KR" dirty="0"/>
              <a:t>FLAG_</a:t>
            </a:r>
            <a:r>
              <a:rPr lang="ko-KR" altLang="en-US" dirty="0"/>
              <a:t>로 시작하는 </a:t>
            </a:r>
            <a:r>
              <a:rPr lang="en-US" altLang="ko-KR" dirty="0"/>
              <a:t>30</a:t>
            </a:r>
            <a:r>
              <a:rPr lang="ko-KR" altLang="en-US" dirty="0" smtClean="0"/>
              <a:t>개 이상의 </a:t>
            </a:r>
            <a:r>
              <a:rPr lang="ko-KR" altLang="en-US" dirty="0"/>
              <a:t>플래그가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/>
              <a:t>인텐트에</a:t>
            </a:r>
            <a:r>
              <a:rPr lang="ko-KR" altLang="en-US" dirty="0"/>
              <a:t> 엑스트라와 플래그를 설정하는 코드의 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7407459" cy="15743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14" y="4386626"/>
            <a:ext cx="7446818" cy="12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의 데이터 교환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08" y="2276872"/>
            <a:ext cx="56388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액티비티</a:t>
            </a:r>
            <a:r>
              <a:rPr lang="ko-KR" altLang="en-US" dirty="0"/>
              <a:t>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7816"/>
          <a:stretch/>
        </p:blipFill>
        <p:spPr>
          <a:xfrm>
            <a:off x="827584" y="1988840"/>
            <a:ext cx="7488832" cy="33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액티비티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823"/>
          <a:stretch/>
        </p:blipFill>
        <p:spPr>
          <a:xfrm>
            <a:off x="755577" y="1916832"/>
            <a:ext cx="7560840" cy="33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 smtClean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4" y="2334719"/>
            <a:ext cx="2848841" cy="1472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55" y="3816264"/>
            <a:ext cx="795770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 smtClean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65" y="2258279"/>
            <a:ext cx="7139814" cy="46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 err="1"/>
              <a:t>SubActivity</a:t>
            </a:r>
            <a:r>
              <a:rPr lang="ko-KR" altLang="en-US" dirty="0"/>
              <a:t>라는 이름의 내부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smtClean="0"/>
              <a:t>res/layout/activity_sub.xml</a:t>
            </a:r>
            <a:r>
              <a:rPr lang="ko-KR" altLang="en-US" dirty="0" smtClean="0"/>
              <a:t> </a:t>
            </a:r>
            <a:r>
              <a:rPr lang="ko-KR" altLang="en-US" dirty="0"/>
              <a:t>내용은 </a:t>
            </a:r>
            <a:r>
              <a:rPr lang="ko-KR" altLang="en-US" dirty="0" smtClean="0"/>
              <a:t>컴포넌트 </a:t>
            </a:r>
            <a:r>
              <a:rPr lang="ko-KR" altLang="en-US" dirty="0"/>
              <a:t>트리를 </a:t>
            </a:r>
            <a:r>
              <a:rPr lang="ko-KR" altLang="en-US" dirty="0" smtClean="0"/>
              <a:t>참고</a:t>
            </a:r>
            <a:r>
              <a:rPr lang="ko-KR" altLang="en-US" dirty="0"/>
              <a:t>해</a:t>
            </a:r>
            <a:r>
              <a:rPr lang="ko-KR" altLang="en-US" dirty="0" smtClean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01" y="2782349"/>
            <a:ext cx="7905750" cy="40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/>
              <a:t>res/layout/activity_sub.xml</a:t>
            </a:r>
            <a:r>
              <a:rPr lang="ko-KR" altLang="en-US" dirty="0"/>
              <a:t> 내용은 컴포넌트 트리를 참고해 수정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76872"/>
            <a:ext cx="7124070" cy="44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1600" b="1" dirty="0"/>
              <a:t>앱 구성 요소와 </a:t>
            </a:r>
            <a:r>
              <a:rPr lang="ko-KR" altLang="en-US" sz="1600" b="1" dirty="0" err="1"/>
              <a:t>인텐트의</a:t>
            </a:r>
            <a:r>
              <a:rPr lang="ko-KR" altLang="en-US" sz="1600" b="1" dirty="0"/>
              <a:t> 관계를 파악한다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600" b="1" dirty="0" smtClean="0"/>
              <a:t>명시적 </a:t>
            </a:r>
            <a:r>
              <a:rPr lang="ko-KR" altLang="en-US" sz="1600" b="1" dirty="0" err="1"/>
              <a:t>인텐트를</a:t>
            </a:r>
            <a:r>
              <a:rPr lang="ko-KR" altLang="en-US" sz="1600" b="1" dirty="0"/>
              <a:t> 정의하고 사용할 수 있다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600" b="1" dirty="0" smtClean="0"/>
              <a:t>암시적 </a:t>
            </a:r>
            <a:r>
              <a:rPr lang="ko-KR" altLang="en-US" sz="1600" b="1" dirty="0" err="1"/>
              <a:t>인텐트를</a:t>
            </a:r>
            <a:r>
              <a:rPr lang="ko-KR" altLang="en-US" sz="1600" b="1" dirty="0"/>
              <a:t> 정의하고 사용할 수 있다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600" b="1" dirty="0" err="1" smtClean="0"/>
              <a:t>인텐트를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이용한 데이터 교환 구조를 이해한다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600" b="1" dirty="0" smtClean="0"/>
              <a:t>알림 </a:t>
            </a:r>
            <a:r>
              <a:rPr lang="ko-KR" altLang="en-US" sz="1600" b="1" dirty="0"/>
              <a:t>메시지를 생성하고 처리할 수 있다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다음 </a:t>
            </a:r>
            <a:r>
              <a:rPr lang="ko-KR" altLang="en-US" dirty="0" smtClean="0"/>
              <a:t>코드 </a:t>
            </a:r>
            <a:r>
              <a:rPr lang="ko-KR" altLang="en-US" dirty="0"/>
              <a:t>작성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6" y="2257364"/>
            <a:ext cx="6806790" cy="45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다음 </a:t>
            </a:r>
            <a:r>
              <a:rPr lang="ko-KR" altLang="en-US" dirty="0" smtClean="0"/>
              <a:t>코드 </a:t>
            </a:r>
            <a:r>
              <a:rPr lang="ko-KR" altLang="en-US" dirty="0"/>
              <a:t>작성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85" y="2663397"/>
            <a:ext cx="7155558" cy="30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/>
              <a:t>SubActivity.java</a:t>
            </a:r>
            <a:r>
              <a:rPr lang="ko-KR" altLang="en-US" dirty="0"/>
              <a:t>에 다음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938368" y="2382533"/>
            <a:ext cx="7267264" cy="3893135"/>
            <a:chOff x="1330012" y="2420888"/>
            <a:chExt cx="7124070" cy="38164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2420888"/>
              <a:ext cx="7092583" cy="248752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b="44728"/>
            <a:stretch/>
          </p:blipFill>
          <p:spPr>
            <a:xfrm>
              <a:off x="1330012" y="4797153"/>
              <a:ext cx="7124070" cy="144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4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/>
              <a:t>SubActivity.java</a:t>
            </a:r>
            <a:r>
              <a:rPr lang="ko-KR" altLang="en-US" dirty="0"/>
              <a:t>에 다음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7143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72" y="2381383"/>
            <a:ext cx="4953000" cy="40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데이터 교환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11" y="2302442"/>
            <a:ext cx="5359977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</a:t>
            </a:r>
            <a:r>
              <a:rPr lang="ko-KR" altLang="en-US" dirty="0" smtClean="0"/>
              <a:t>▶ 알림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알림</a:t>
            </a:r>
            <a:r>
              <a:rPr lang="en-US" altLang="ko-KR" dirty="0" smtClean="0"/>
              <a:t>(Notification)</a:t>
            </a:r>
            <a:endParaRPr lang="en-US" altLang="ko-KR" dirty="0"/>
          </a:p>
          <a:p>
            <a:pPr lvl="1"/>
            <a:r>
              <a:rPr lang="ko-KR" altLang="en-US" dirty="0" smtClean="0"/>
              <a:t>안드로이드 </a:t>
            </a:r>
            <a:r>
              <a:rPr lang="ko-KR" altLang="en-US" dirty="0"/>
              <a:t>시스템의 대표적인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앱 </a:t>
            </a:r>
            <a:r>
              <a:rPr lang="en-US" altLang="ko-KR" dirty="0"/>
              <a:t>UI</a:t>
            </a:r>
            <a:r>
              <a:rPr lang="ko-KR" altLang="en-US" dirty="0"/>
              <a:t>의 외부에서 사용자에게 표시하는 메시지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56673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알림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20880" cy="5400600"/>
          </a:xfrm>
        </p:spPr>
        <p:txBody>
          <a:bodyPr/>
          <a:lstStyle/>
          <a:p>
            <a:r>
              <a:rPr lang="en-US" altLang="ko-KR" dirty="0"/>
              <a:t>Notification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/>
              <a:t>안드로이드 앱에서 알림을 표시하고 </a:t>
            </a:r>
            <a:r>
              <a:rPr lang="ko-KR" altLang="en-US" dirty="0" smtClean="0"/>
              <a:t>싶을 때 만들어 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Notification </a:t>
            </a:r>
            <a:r>
              <a:rPr lang="ko-KR" altLang="en-US" dirty="0" smtClean="0"/>
              <a:t>객체를 </a:t>
            </a:r>
            <a:r>
              <a:rPr lang="ko-KR" altLang="en-US" dirty="0"/>
              <a:t>알림 </a:t>
            </a:r>
            <a:r>
              <a:rPr lang="ko-KR" altLang="en-US" dirty="0" smtClean="0"/>
              <a:t>관리자에 넘기면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안드로이드 시스템의 알림 </a:t>
            </a:r>
            <a:r>
              <a:rPr lang="ko-KR" altLang="en-US" dirty="0" smtClean="0"/>
              <a:t>서비스에 </a:t>
            </a:r>
            <a:r>
              <a:rPr lang="ko-KR" altLang="en-US" dirty="0"/>
              <a:t>전달되어 </a:t>
            </a:r>
            <a:r>
              <a:rPr lang="ko-KR" altLang="en-US" dirty="0" smtClean="0"/>
              <a:t>알림 </a:t>
            </a:r>
            <a:r>
              <a:rPr lang="ko-KR" altLang="en-US" dirty="0"/>
              <a:t>영역에 아이콘이 표시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80047"/>
            <a:ext cx="6677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알림 처리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344816" cy="5400600"/>
          </a:xfrm>
        </p:spPr>
        <p:txBody>
          <a:bodyPr/>
          <a:lstStyle/>
          <a:p>
            <a:r>
              <a:rPr lang="ko-KR" altLang="en-US" dirty="0" smtClean="0"/>
              <a:t>예시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알림을 </a:t>
            </a:r>
            <a:r>
              <a:rPr lang="ko-KR" altLang="en-US" dirty="0"/>
              <a:t>터치하면 </a:t>
            </a:r>
            <a:r>
              <a:rPr lang="ko-KR" altLang="en-US" dirty="0" err="1"/>
              <a:t>등록해둔</a:t>
            </a:r>
            <a:r>
              <a:rPr lang="ko-KR" altLang="en-US" dirty="0"/>
              <a:t> </a:t>
            </a:r>
            <a:r>
              <a:rPr lang="ko-KR" altLang="en-US" dirty="0" err="1"/>
              <a:t>액티비티를</a:t>
            </a:r>
            <a:r>
              <a:rPr lang="ko-KR" altLang="en-US" dirty="0"/>
              <a:t> 시작하면서 </a:t>
            </a:r>
            <a:r>
              <a:rPr lang="ko-KR" altLang="en-US" dirty="0" smtClean="0"/>
              <a:t>알림 제거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97" y="2348880"/>
            <a:ext cx="7407459" cy="39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알림 처리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344816" cy="5400600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708920"/>
            <a:ext cx="51720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3096344"/>
          </a:xfrm>
        </p:spPr>
        <p:txBody>
          <a:bodyPr/>
          <a:lstStyle/>
          <a:p>
            <a:r>
              <a:rPr lang="ko-KR" altLang="en-US" dirty="0" err="1" smtClean="0"/>
              <a:t>인텐트</a:t>
            </a:r>
            <a:r>
              <a:rPr lang="en-US" altLang="ko-KR" dirty="0" smtClean="0"/>
              <a:t>(Intent)</a:t>
            </a:r>
          </a:p>
          <a:p>
            <a:pPr lvl="1"/>
            <a:r>
              <a:rPr lang="ko-KR" altLang="en-US" dirty="0" smtClean="0"/>
              <a:t>안드로이드 앱의 구성 요소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콘텐트 </a:t>
            </a:r>
            <a:r>
              <a:rPr lang="ko-KR" altLang="en-US" dirty="0"/>
              <a:t>제공자를 제외한 </a:t>
            </a:r>
            <a:r>
              <a:rPr lang="ko-KR" altLang="en-US" dirty="0" err="1"/>
              <a:t>액티비티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수신기는 </a:t>
            </a:r>
            <a:r>
              <a:rPr lang="ko-KR" altLang="en-US" dirty="0" err="1" smtClean="0"/>
              <a:t>인텐트라</a:t>
            </a:r>
            <a:r>
              <a:rPr lang="ko-KR" altLang="en-US" dirty="0" smtClean="0"/>
              <a:t> 불리는 자바 객체를 통해 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r>
              <a:rPr lang="ko-KR" altLang="en-US" b="0" dirty="0"/>
              <a:t>ⓐ 외부에서 </a:t>
            </a:r>
            <a:r>
              <a:rPr lang="ko-KR" altLang="en-US" b="0" dirty="0" err="1"/>
              <a:t>인텐트로</a:t>
            </a:r>
            <a:r>
              <a:rPr lang="ko-KR" altLang="en-US" b="0" dirty="0"/>
              <a:t> </a:t>
            </a:r>
            <a:r>
              <a:rPr lang="ko-KR" altLang="en-US" b="0" dirty="0" err="1"/>
              <a:t>액티비티를</a:t>
            </a:r>
            <a:r>
              <a:rPr lang="ko-KR" altLang="en-US" b="0" dirty="0"/>
              <a:t> 시작하여 </a:t>
            </a:r>
            <a:r>
              <a:rPr lang="ko-KR" altLang="en-US" b="0" dirty="0" smtClean="0"/>
              <a:t>앱 실행</a:t>
            </a:r>
            <a:endParaRPr lang="en-US" altLang="ko-KR" b="0" dirty="0"/>
          </a:p>
          <a:p>
            <a:pPr marL="266700" lvl="1" indent="0">
              <a:buNone/>
            </a:pPr>
            <a:r>
              <a:rPr lang="ko-KR" altLang="en-US" b="0" dirty="0"/>
              <a:t>ⓑ 같은 앱에 포함된 다른 </a:t>
            </a:r>
            <a:r>
              <a:rPr lang="ko-KR" altLang="en-US" b="0" dirty="0" err="1" smtClean="0"/>
              <a:t>액티비티</a:t>
            </a:r>
            <a:r>
              <a:rPr lang="ko-KR" altLang="en-US" b="0" dirty="0" smtClean="0"/>
              <a:t> 시작</a:t>
            </a:r>
            <a:endParaRPr lang="en-US" altLang="ko-KR" b="0" dirty="0"/>
          </a:p>
          <a:p>
            <a:pPr marL="266700" lvl="1" indent="0">
              <a:buNone/>
            </a:pPr>
            <a:r>
              <a:rPr lang="ko-KR" altLang="en-US" b="0" dirty="0"/>
              <a:t>ⓒ 같은 앱에 포함된 </a:t>
            </a:r>
            <a:r>
              <a:rPr lang="ko-KR" altLang="en-US" b="0" dirty="0" smtClean="0"/>
              <a:t>서비스 시작</a:t>
            </a:r>
            <a:endParaRPr lang="en-US" altLang="ko-KR" b="0" dirty="0"/>
          </a:p>
          <a:p>
            <a:pPr marL="266700" lvl="1" indent="0">
              <a:buNone/>
            </a:pPr>
            <a:r>
              <a:rPr lang="ko-KR" altLang="en-US" b="0" dirty="0"/>
              <a:t>ⓓ 같은 앱에 포함된 </a:t>
            </a:r>
            <a:r>
              <a:rPr lang="ko-KR" altLang="en-US" b="0" dirty="0" err="1"/>
              <a:t>브로드캐스트</a:t>
            </a:r>
            <a:r>
              <a:rPr lang="ko-KR" altLang="en-US" b="0" dirty="0"/>
              <a:t> </a:t>
            </a:r>
            <a:r>
              <a:rPr lang="ko-KR" altLang="en-US" b="0" dirty="0" smtClean="0"/>
              <a:t>수신기 시작</a:t>
            </a:r>
            <a:endParaRPr lang="en-US" altLang="ko-KR" b="0" dirty="0"/>
          </a:p>
          <a:p>
            <a:pPr marL="266700" lvl="1" indent="0">
              <a:buNone/>
            </a:pPr>
            <a:r>
              <a:rPr lang="ko-KR" altLang="en-US" b="0" dirty="0"/>
              <a:t>ⓔ 다른 앱에 포함된 </a:t>
            </a:r>
            <a:r>
              <a:rPr lang="ko-KR" altLang="en-US" b="0" dirty="0" err="1" smtClean="0"/>
              <a:t>액티비티</a:t>
            </a:r>
            <a:r>
              <a:rPr lang="ko-KR" altLang="en-US" b="0" dirty="0" smtClean="0"/>
              <a:t> 시작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3736747" cy="23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알림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 smtClean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980728"/>
            <a:ext cx="8782050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36" y="2204864"/>
            <a:ext cx="6469271" cy="44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알림 처리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 smtClean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980728"/>
            <a:ext cx="8782050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92" y="2755952"/>
            <a:ext cx="7139814" cy="13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알림 처리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en-US" altLang="ko-KR" dirty="0" err="1"/>
              <a:t>SubActivity</a:t>
            </a:r>
            <a:r>
              <a:rPr lang="ko-KR" altLang="en-US" dirty="0"/>
              <a:t>라는 이름의 내부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서로 다른 알림을 표시하는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980728"/>
            <a:ext cx="8782050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78" y="2842455"/>
            <a:ext cx="7139814" cy="37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알림 처리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en-US" altLang="ko-KR" dirty="0" err="1" smtClean="0"/>
              <a:t>MainActivity</a:t>
            </a:r>
            <a:r>
              <a:rPr lang="en-US" altLang="ko-KR" dirty="0" smtClean="0"/>
              <a:t> </a:t>
            </a:r>
            <a:r>
              <a:rPr lang="ko-KR" altLang="en-US" dirty="0"/>
              <a:t>클래스에 서로 다른 알림을 표시하는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980728"/>
            <a:ext cx="8782050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7" y="2562480"/>
            <a:ext cx="7940386" cy="31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알림 처리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en-US" altLang="ko-KR" dirty="0" err="1" smtClean="0"/>
              <a:t>MainActivity</a:t>
            </a:r>
            <a:r>
              <a:rPr lang="en-US" altLang="ko-KR" dirty="0" smtClean="0"/>
              <a:t> </a:t>
            </a:r>
            <a:r>
              <a:rPr lang="ko-KR" altLang="en-US" dirty="0"/>
              <a:t>클래스에 서로 다른 알림을 표시하는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980728"/>
            <a:ext cx="8782050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06" y="2465479"/>
            <a:ext cx="7147686" cy="43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알림 처리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980728"/>
            <a:ext cx="8782050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2276872"/>
            <a:ext cx="6612396" cy="39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인텐트</a:t>
            </a:r>
            <a:r>
              <a:rPr lang="ko-KR" altLang="en-US" dirty="0"/>
              <a:t> 활용 ▶ 알림 처리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980728"/>
            <a:ext cx="8782050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93" y="2420888"/>
            <a:ext cx="6454959" cy="39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2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액티비티와</a:t>
            </a:r>
            <a:r>
              <a:rPr lang="ko-KR" altLang="en-US" dirty="0"/>
              <a:t> 명시적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인텐트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안드로이드 </a:t>
            </a:r>
            <a:r>
              <a:rPr lang="ko-KR" altLang="en-US" dirty="0"/>
              <a:t>시스템에 요청할 작업을 담고 있는 자바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인텐트를</a:t>
            </a:r>
            <a:r>
              <a:rPr lang="ko-KR" altLang="en-US" dirty="0" smtClean="0"/>
              <a:t> </a:t>
            </a:r>
            <a:r>
              <a:rPr lang="ko-KR" altLang="en-US" dirty="0"/>
              <a:t>생성하고 </a:t>
            </a:r>
            <a:r>
              <a:rPr lang="ko-KR" altLang="en-US" dirty="0" smtClean="0"/>
              <a:t>초기화하여 </a:t>
            </a:r>
            <a:r>
              <a:rPr lang="ko-KR" altLang="en-US" dirty="0"/>
              <a:t>앱의 구성 요소를 실행하는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55" y="2612326"/>
            <a:ext cx="7576705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액티비티와</a:t>
            </a:r>
            <a:r>
              <a:rPr lang="ko-KR" altLang="en-US" dirty="0"/>
              <a:t> 명시적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 err="1" smtClean="0"/>
              <a:t>인텐트의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명시적 </a:t>
            </a:r>
            <a:r>
              <a:rPr lang="ko-KR" altLang="en-US" dirty="0" err="1" smtClean="0"/>
              <a:t>인텐트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인텐트가</a:t>
            </a:r>
            <a:r>
              <a:rPr lang="ko-KR" altLang="en-US" dirty="0" smtClean="0"/>
              <a:t> </a:t>
            </a:r>
            <a:r>
              <a:rPr lang="ko-KR" altLang="en-US" dirty="0"/>
              <a:t>가리키는 </a:t>
            </a:r>
            <a:r>
              <a:rPr lang="ko-KR" altLang="en-US" dirty="0" smtClean="0"/>
              <a:t>대상 명확</a:t>
            </a:r>
            <a:r>
              <a:rPr lang="en-US" altLang="ko-KR" dirty="0" smtClean="0"/>
              <a:t>. </a:t>
            </a:r>
            <a:r>
              <a:rPr lang="ko-KR" altLang="en-US" dirty="0"/>
              <a:t>주로 내부 구성 요소를 실행할 </a:t>
            </a:r>
            <a:r>
              <a:rPr lang="ko-KR" altLang="en-US" dirty="0" smtClean="0"/>
              <a:t>때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암시적 </a:t>
            </a:r>
            <a:r>
              <a:rPr lang="ko-KR" altLang="en-US" dirty="0" err="1" smtClean="0"/>
              <a:t>인텐트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인텐트가</a:t>
            </a:r>
            <a:r>
              <a:rPr lang="ko-KR" altLang="en-US" dirty="0" smtClean="0"/>
              <a:t> </a:t>
            </a:r>
            <a:r>
              <a:rPr lang="ko-KR" altLang="en-US" dirty="0"/>
              <a:t>가리키는 </a:t>
            </a:r>
            <a:r>
              <a:rPr lang="ko-KR" altLang="en-US" dirty="0" smtClean="0"/>
              <a:t>대상 모호</a:t>
            </a:r>
            <a:r>
              <a:rPr lang="en-US" altLang="ko-KR" dirty="0" smtClean="0"/>
              <a:t>. </a:t>
            </a:r>
            <a:r>
              <a:rPr lang="ko-KR" altLang="en-US" dirty="0"/>
              <a:t>주로 외부 구성 요소를 실행할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명시적 </a:t>
            </a:r>
            <a:r>
              <a:rPr lang="ko-KR" altLang="en-US" dirty="0" err="1"/>
              <a:t>인텐트와</a:t>
            </a:r>
            <a:r>
              <a:rPr lang="ko-KR" altLang="en-US" dirty="0"/>
              <a:t> 암시적 </a:t>
            </a:r>
            <a:r>
              <a:rPr lang="ko-KR" altLang="en-US" dirty="0" err="1"/>
              <a:t>인텐트의</a:t>
            </a:r>
            <a:r>
              <a:rPr lang="ko-KR" altLang="en-US" dirty="0"/>
              <a:t> 차이점</a:t>
            </a:r>
          </a:p>
          <a:p>
            <a:pPr lvl="1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37691"/>
            <a:ext cx="6900726" cy="40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액티비티와</a:t>
            </a:r>
            <a:r>
              <a:rPr lang="ko-KR" altLang="en-US" dirty="0"/>
              <a:t> 명시적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 smtClean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345"/>
          <a:stretch/>
        </p:blipFill>
        <p:spPr>
          <a:xfrm>
            <a:off x="34157" y="2441882"/>
            <a:ext cx="3025675" cy="1193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772" y="2250584"/>
            <a:ext cx="6285139" cy="45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인텐트</a:t>
            </a:r>
            <a:r>
              <a:rPr lang="ko-KR" altLang="en-US" dirty="0"/>
              <a:t> 개념 ▶ </a:t>
            </a:r>
            <a:r>
              <a:rPr lang="ko-KR" altLang="en-US" dirty="0" err="1"/>
              <a:t>액티비티와</a:t>
            </a:r>
            <a:r>
              <a:rPr lang="ko-KR" altLang="en-US" dirty="0"/>
              <a:t> 명시적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 smtClean="0"/>
              <a:t>내부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22" y="2276872"/>
            <a:ext cx="6286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10299</TotalTime>
  <Words>813</Words>
  <Application>Microsoft Office PowerPoint</Application>
  <PresentationFormat>화면 슬라이드 쇼(4:3)</PresentationFormat>
  <Paragraphs>148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6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Office 테마</vt:lpstr>
      <vt:lpstr>PowerPoint 프레젠테이션</vt:lpstr>
      <vt:lpstr>Chapter 08. 액티비티(Ⅱ)</vt:lpstr>
      <vt:lpstr>PowerPoint 프레젠테이션</vt:lpstr>
      <vt:lpstr>PowerPoint 프레젠테이션</vt:lpstr>
      <vt:lpstr>01 인텐트 개념</vt:lpstr>
      <vt:lpstr>01 인텐트 개념 ▶ 액티비티와 명시적 인텐트</vt:lpstr>
      <vt:lpstr>01 인텐트 개념 ▶ 액티비티와 명시적 인텐트</vt:lpstr>
      <vt:lpstr>01 인텐트 개념 ▶ 액티비티와 명시적 인텐트</vt:lpstr>
      <vt:lpstr>01 인텐트 개념 ▶ 액티비티와 명시적 인텐트</vt:lpstr>
      <vt:lpstr>01 인텐트 개념 ▶ 액티비티와 명시적 인텐트</vt:lpstr>
      <vt:lpstr>01 인텐트 개념 ▶ 액티비티와 명시적 인텐트</vt:lpstr>
      <vt:lpstr>01 인텐트 개념 ▶ 액티비티와 명시적 인텐트</vt:lpstr>
      <vt:lpstr>01 인텐트 개념 ▶ 액티비티와 명시적 인텐트</vt:lpstr>
      <vt:lpstr>01 인텐트 개념 ▶ 액티비티와 명시적 인텐트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암시적 인텐트와 인텐트 필터</vt:lpstr>
      <vt:lpstr>01 인텐트 개념 ▶ 인텐트 구성 요약</vt:lpstr>
      <vt:lpstr>01 인텐트 개념 ▶ 인텐트 구성 요약</vt:lpstr>
      <vt:lpstr>01 인텐트 개념 ▶ 인텐트 구성 요약</vt:lpstr>
      <vt:lpstr>01 인텐트 개념 ▶ 인텐트 구성 요약</vt:lpstr>
      <vt:lpstr>02 인텐트 활용 ▶ 데이터 교환</vt:lpstr>
      <vt:lpstr>02 인텐트 활용 ▶ 데이터 교환</vt:lpstr>
      <vt:lpstr>02 인텐트 활용 ▶ 데이터 교환</vt:lpstr>
      <vt:lpstr>02 인텐트 활용 ▶ 데이터 교환</vt:lpstr>
      <vt:lpstr>02 인텐트 활용 ▶ 데이터 교환</vt:lpstr>
      <vt:lpstr>02 인텐트 활용 ▶ 데이터 교환</vt:lpstr>
      <vt:lpstr>02 인텐트 활용 ▶ 데이터 교환</vt:lpstr>
      <vt:lpstr>02 인텐트 활용 ▶ 데이터 교환</vt:lpstr>
      <vt:lpstr>02 인텐트 활용 ▶ 데이터 교환</vt:lpstr>
      <vt:lpstr>02 인텐트 활용 ▶ 데이터 교환</vt:lpstr>
      <vt:lpstr>02 인텐트 활용 ▶ 데이터 교환</vt:lpstr>
      <vt:lpstr>02 인텐트 활용 ▶ 데이터 교환</vt:lpstr>
      <vt:lpstr>02 인텐트 활용 ▶ 데이터 교환</vt:lpstr>
      <vt:lpstr>02 인텐트 활용 ▶ 알림 처리</vt:lpstr>
      <vt:lpstr>02 인텐트 활용 ▶ 알림 처리</vt:lpstr>
      <vt:lpstr>02 인텐트 활용 ▶ 알림 처리</vt:lpstr>
      <vt:lpstr>02 인텐트 활용 ▶ 알림 처리</vt:lpstr>
      <vt:lpstr>02 인텐트 활용 ▶ 알림 처리</vt:lpstr>
      <vt:lpstr>02 인텐트 활용 ▶ 알림 처리</vt:lpstr>
      <vt:lpstr>02 인텐트 활용 ▶ 알림 처리</vt:lpstr>
      <vt:lpstr>02 인텐트 활용 ▶ 알림 처리</vt:lpstr>
      <vt:lpstr>02 인텐트 활용 ▶ 알림 처리</vt:lpstr>
      <vt:lpstr>02 인텐트 활용 ▶ 알림 처리</vt:lpstr>
      <vt:lpstr>02 인텐트 활용 ▶ 알림 처리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997</cp:revision>
  <dcterms:created xsi:type="dcterms:W3CDTF">2012-07-11T10:23:22Z</dcterms:created>
  <dcterms:modified xsi:type="dcterms:W3CDTF">2018-01-16T04:52:44Z</dcterms:modified>
</cp:coreProperties>
</file>