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65" r:id="rId2"/>
    <p:sldId id="256" r:id="rId3"/>
    <p:sldId id="266" r:id="rId4"/>
    <p:sldId id="383" r:id="rId5"/>
    <p:sldId id="598" r:id="rId6"/>
    <p:sldId id="652" r:id="rId7"/>
    <p:sldId id="701" r:id="rId8"/>
    <p:sldId id="653" r:id="rId9"/>
    <p:sldId id="654" r:id="rId10"/>
    <p:sldId id="702" r:id="rId11"/>
    <p:sldId id="656" r:id="rId12"/>
    <p:sldId id="657" r:id="rId13"/>
    <p:sldId id="658" r:id="rId14"/>
    <p:sldId id="659" r:id="rId15"/>
    <p:sldId id="660" r:id="rId16"/>
    <p:sldId id="661" r:id="rId17"/>
    <p:sldId id="662" r:id="rId18"/>
    <p:sldId id="663" r:id="rId19"/>
    <p:sldId id="664" r:id="rId20"/>
    <p:sldId id="665" r:id="rId21"/>
    <p:sldId id="666" r:id="rId22"/>
    <p:sldId id="667" r:id="rId23"/>
    <p:sldId id="668" r:id="rId24"/>
    <p:sldId id="655" r:id="rId25"/>
    <p:sldId id="669" r:id="rId26"/>
    <p:sldId id="670" r:id="rId27"/>
    <p:sldId id="671" r:id="rId28"/>
    <p:sldId id="672" r:id="rId29"/>
    <p:sldId id="673" r:id="rId30"/>
    <p:sldId id="674" r:id="rId31"/>
    <p:sldId id="675" r:id="rId32"/>
    <p:sldId id="676" r:id="rId33"/>
    <p:sldId id="677" r:id="rId34"/>
    <p:sldId id="678" r:id="rId35"/>
    <p:sldId id="679" r:id="rId36"/>
    <p:sldId id="680" r:id="rId37"/>
    <p:sldId id="681" r:id="rId38"/>
    <p:sldId id="682" r:id="rId39"/>
    <p:sldId id="683" r:id="rId40"/>
    <p:sldId id="684" r:id="rId41"/>
    <p:sldId id="685" r:id="rId42"/>
    <p:sldId id="686" r:id="rId43"/>
    <p:sldId id="688" r:id="rId44"/>
    <p:sldId id="689" r:id="rId45"/>
    <p:sldId id="690" r:id="rId46"/>
    <p:sldId id="692" r:id="rId47"/>
    <p:sldId id="693" r:id="rId48"/>
    <p:sldId id="694" r:id="rId49"/>
    <p:sldId id="695" r:id="rId50"/>
    <p:sldId id="696" r:id="rId51"/>
    <p:sldId id="687" r:id="rId52"/>
    <p:sldId id="697" r:id="rId53"/>
    <p:sldId id="698" r:id="rId54"/>
    <p:sldId id="699" r:id="rId55"/>
    <p:sldId id="700" r:id="rId56"/>
    <p:sldId id="651" r:id="rId5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8DC4"/>
    <a:srgbClr val="3F6EA7"/>
    <a:srgbClr val="3C609A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8898" autoAdjust="0"/>
  </p:normalViewPr>
  <p:slideViewPr>
    <p:cSldViewPr>
      <p:cViewPr varScale="1">
        <p:scale>
          <a:sx n="73" d="100"/>
          <a:sy n="73" d="100"/>
        </p:scale>
        <p:origin x="1320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94903"/>
            <a:ext cx="1702710" cy="25193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6852" y="4222823"/>
            <a:ext cx="5607348" cy="11791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69552" y="186025"/>
            <a:ext cx="4295775" cy="459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9552" y="186025"/>
            <a:ext cx="4295775" cy="4591050"/>
          </a:xfrm>
          <a:prstGeom prst="rect">
            <a:avLst/>
          </a:prstGeom>
        </p:spPr>
      </p:pic>
      <p:sp>
        <p:nvSpPr>
          <p:cNvPr id="8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6852" y="4222823"/>
            <a:ext cx="5607348" cy="1179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단계별로 배우는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안드로이드 프로그래밍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2018-01-16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오디오 재생과 기록 ▶ 오디오 재생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723678"/>
            <a:ext cx="8208912" cy="4873674"/>
          </a:xfrm>
        </p:spPr>
        <p:txBody>
          <a:bodyPr/>
          <a:lstStyle/>
          <a:p>
            <a:r>
              <a:rPr lang="ko-KR" altLang="en-US" dirty="0"/>
              <a:t>컴포넌트 트리를 참고하여 </a:t>
            </a:r>
            <a:r>
              <a:rPr lang="en-US" altLang="ko-KR" dirty="0" smtClean="0"/>
              <a:t>res/layout/activity_main.xml</a:t>
            </a:r>
            <a:r>
              <a:rPr lang="ko-KR" altLang="en-US" dirty="0"/>
              <a:t>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429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961975" y="2466628"/>
            <a:ext cx="7210425" cy="3672408"/>
            <a:chOff x="1952625" y="1916832"/>
            <a:chExt cx="7210425" cy="367240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t="49156"/>
            <a:stretch/>
          </p:blipFill>
          <p:spPr>
            <a:xfrm>
              <a:off x="1962150" y="1916832"/>
              <a:ext cx="7200900" cy="291540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52625" y="4684365"/>
              <a:ext cx="7181850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552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오디오 재생과 기록 ▶ 오디오 재생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23678"/>
            <a:ext cx="8208912" cy="4873674"/>
          </a:xfrm>
        </p:spPr>
        <p:txBody>
          <a:bodyPr/>
          <a:lstStyle/>
          <a:p>
            <a:r>
              <a:rPr lang="ko-KR" altLang="en-US" dirty="0" err="1" smtClean="0"/>
              <a:t>매니페스트에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퍼미션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r>
              <a:rPr lang="ko-KR" altLang="en-US" dirty="0" smtClean="0"/>
              <a:t>‘</a:t>
            </a:r>
            <a:r>
              <a:rPr lang="en-US" altLang="ko-KR" dirty="0" err="1"/>
              <a:t>build.gradle</a:t>
            </a:r>
            <a:r>
              <a:rPr lang="en-US" altLang="ko-KR" dirty="0"/>
              <a:t> (Module: app</a:t>
            </a:r>
            <a:r>
              <a:rPr lang="en-US" altLang="ko-KR" dirty="0" smtClean="0"/>
              <a:t>)’</a:t>
            </a:r>
            <a:r>
              <a:rPr lang="ko-KR" altLang="en-US" dirty="0" smtClean="0"/>
              <a:t> 열기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err="1"/>
              <a:t>targetSdkVersion</a:t>
            </a:r>
            <a:r>
              <a:rPr lang="ko-KR" altLang="en-US" dirty="0"/>
              <a:t>을 </a:t>
            </a:r>
            <a:r>
              <a:rPr lang="en-US" altLang="ko-KR" dirty="0"/>
              <a:t>22</a:t>
            </a:r>
            <a:r>
              <a:rPr lang="ko-KR" altLang="en-US" dirty="0"/>
              <a:t>로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ko-KR" altLang="en-US" dirty="0"/>
              <a:t>우측 상단의 ‘</a:t>
            </a:r>
            <a:r>
              <a:rPr lang="en-US" altLang="ko-KR" dirty="0"/>
              <a:t>Sync Now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클릭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3356992"/>
            <a:ext cx="71913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오디오 재생과 기록 ▶ 오디오 재생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23678"/>
            <a:ext cx="8208912" cy="4873674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10-1]</a:t>
            </a:r>
            <a:r>
              <a:rPr lang="ko-KR" altLang="en-US" dirty="0"/>
              <a:t>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단계를 </a:t>
            </a:r>
            <a:r>
              <a:rPr lang="ko-KR" altLang="en-US" dirty="0"/>
              <a:t>참고하여 </a:t>
            </a:r>
            <a:r>
              <a:rPr lang="en-US" altLang="ko-KR" dirty="0" err="1"/>
              <a:t>MyService</a:t>
            </a:r>
            <a:r>
              <a:rPr lang="en-US" altLang="ko-KR" dirty="0"/>
              <a:t> </a:t>
            </a:r>
            <a:r>
              <a:rPr lang="ko-KR" altLang="en-US" dirty="0" smtClean="0"/>
              <a:t>클래스 생성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</a:t>
            </a:r>
            <a:r>
              <a:rPr lang="ko-KR" altLang="en-US" dirty="0" smtClean="0"/>
              <a:t>오디오를 </a:t>
            </a:r>
            <a:r>
              <a:rPr lang="ko-KR" altLang="en-US" dirty="0"/>
              <a:t>재생하는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64" y="2792823"/>
            <a:ext cx="6537614" cy="39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오디오 재생과 기록 ▶ 오디오 재생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23678"/>
            <a:ext cx="8208912" cy="4873674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10-1]</a:t>
            </a:r>
            <a:r>
              <a:rPr lang="ko-KR" altLang="en-US" dirty="0"/>
              <a:t>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단계를 </a:t>
            </a:r>
            <a:r>
              <a:rPr lang="ko-KR" altLang="en-US" dirty="0"/>
              <a:t>참고하여 </a:t>
            </a:r>
            <a:r>
              <a:rPr lang="en-US" altLang="ko-KR" dirty="0" err="1"/>
              <a:t>MyService</a:t>
            </a:r>
            <a:r>
              <a:rPr lang="en-US" altLang="ko-KR" dirty="0"/>
              <a:t> </a:t>
            </a:r>
            <a:r>
              <a:rPr lang="ko-KR" altLang="en-US" dirty="0" smtClean="0"/>
              <a:t>클래스 생성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</a:t>
            </a:r>
            <a:r>
              <a:rPr lang="ko-KR" altLang="en-US" dirty="0" smtClean="0"/>
              <a:t>오디오를 </a:t>
            </a:r>
            <a:r>
              <a:rPr lang="ko-KR" altLang="en-US" dirty="0"/>
              <a:t>재생하는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14" y="2864599"/>
            <a:ext cx="6691115" cy="39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오디오 재생과 기록 ▶ 오디오 재생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23678"/>
            <a:ext cx="8208912" cy="4873674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10-1]</a:t>
            </a:r>
            <a:r>
              <a:rPr lang="ko-KR" altLang="en-US" dirty="0"/>
              <a:t>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단계를 </a:t>
            </a:r>
            <a:r>
              <a:rPr lang="ko-KR" altLang="en-US" dirty="0"/>
              <a:t>참고하여 </a:t>
            </a:r>
            <a:r>
              <a:rPr lang="en-US" altLang="ko-KR" dirty="0" err="1"/>
              <a:t>MyService</a:t>
            </a:r>
            <a:r>
              <a:rPr lang="en-US" altLang="ko-KR" dirty="0"/>
              <a:t> </a:t>
            </a:r>
            <a:r>
              <a:rPr lang="ko-KR" altLang="en-US" dirty="0" smtClean="0"/>
              <a:t>클래스 생성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</a:t>
            </a:r>
            <a:r>
              <a:rPr lang="ko-KR" altLang="en-US" dirty="0" smtClean="0"/>
              <a:t>오디오를 </a:t>
            </a:r>
            <a:r>
              <a:rPr lang="ko-KR" altLang="en-US" dirty="0"/>
              <a:t>재생하는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073" y="2728831"/>
            <a:ext cx="6054207" cy="412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6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오디오 재생과 기록 ▶ 오디오 재생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723678"/>
            <a:ext cx="8208912" cy="4873674"/>
          </a:xfrm>
        </p:spPr>
        <p:txBody>
          <a:bodyPr/>
          <a:lstStyle/>
          <a:p>
            <a:r>
              <a:rPr lang="en-US" altLang="ko-KR" dirty="0" err="1"/>
              <a:t>MyService</a:t>
            </a:r>
            <a:r>
              <a:rPr lang="en-US" altLang="ko-KR" dirty="0"/>
              <a:t> </a:t>
            </a:r>
            <a:r>
              <a:rPr lang="ko-KR" altLang="en-US" dirty="0"/>
              <a:t>클래스에 </a:t>
            </a:r>
            <a:r>
              <a:rPr lang="ko-KR" altLang="en-US" dirty="0" smtClean="0"/>
              <a:t>오디오 재생 코드 작성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42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86" y="2555330"/>
            <a:ext cx="7116198" cy="332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오디오 재생과 기록 ▶ 오디오 재생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723678"/>
            <a:ext cx="8208912" cy="4873674"/>
          </a:xfrm>
        </p:spPr>
        <p:txBody>
          <a:bodyPr/>
          <a:lstStyle/>
          <a:p>
            <a:r>
              <a:rPr lang="en-US" altLang="ko-KR" dirty="0" err="1"/>
              <a:t>MyService</a:t>
            </a:r>
            <a:r>
              <a:rPr lang="en-US" altLang="ko-KR" dirty="0"/>
              <a:t> </a:t>
            </a:r>
            <a:r>
              <a:rPr lang="ko-KR" altLang="en-US" dirty="0"/>
              <a:t>클래스에 </a:t>
            </a:r>
            <a:r>
              <a:rPr lang="ko-KR" altLang="en-US" dirty="0" smtClean="0"/>
              <a:t>오디오 재생 코드 작성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94" y="2564904"/>
            <a:ext cx="7116198" cy="287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오디오 재생과 기록 ▶ 오디오 재생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23678"/>
            <a:ext cx="8208912" cy="4873674"/>
          </a:xfrm>
        </p:spPr>
        <p:txBody>
          <a:bodyPr/>
          <a:lstStyle/>
          <a:p>
            <a:r>
              <a:rPr lang="en-US" altLang="ko-KR" dirty="0" err="1"/>
              <a:t>MyService</a:t>
            </a:r>
            <a:r>
              <a:rPr lang="en-US" altLang="ko-KR" dirty="0"/>
              <a:t> </a:t>
            </a:r>
            <a:r>
              <a:rPr lang="ko-KR" altLang="en-US" dirty="0"/>
              <a:t>클래스에 </a:t>
            </a:r>
            <a:r>
              <a:rPr lang="ko-KR" altLang="en-US" dirty="0" smtClean="0"/>
              <a:t>오디오 재생 코드 작성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85" y="2406352"/>
            <a:ext cx="736022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9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오디오 재생과 기록 ▶ 오디오 재생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23678"/>
            <a:ext cx="8208912" cy="4873674"/>
          </a:xfrm>
        </p:spPr>
        <p:txBody>
          <a:bodyPr/>
          <a:lstStyle/>
          <a:p>
            <a:r>
              <a:rPr lang="en-US" altLang="ko-KR" dirty="0" err="1"/>
              <a:t>MyService</a:t>
            </a:r>
            <a:r>
              <a:rPr lang="en-US" altLang="ko-KR" dirty="0"/>
              <a:t> </a:t>
            </a:r>
            <a:r>
              <a:rPr lang="ko-KR" altLang="en-US" dirty="0"/>
              <a:t>클래스에 </a:t>
            </a:r>
            <a:r>
              <a:rPr lang="ko-KR" altLang="en-US" dirty="0" smtClean="0"/>
              <a:t>오디오 재생 코드 작성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56" y="2283550"/>
            <a:ext cx="6675372" cy="431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오디오 재생과 기록 ▶ 오디오 재생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23678"/>
            <a:ext cx="8208912" cy="4873674"/>
          </a:xfrm>
        </p:spPr>
        <p:txBody>
          <a:bodyPr/>
          <a:lstStyle/>
          <a:p>
            <a:r>
              <a:rPr lang="en-US" altLang="ko-KR" dirty="0" smtClean="0"/>
              <a:t>Chapter12 </a:t>
            </a:r>
            <a:r>
              <a:rPr lang="ko-KR" altLang="en-US" dirty="0"/>
              <a:t>폴더에 있는 </a:t>
            </a:r>
            <a:r>
              <a:rPr lang="en-US" altLang="ko-KR" dirty="0"/>
              <a:t>sample.mp3 </a:t>
            </a:r>
            <a:r>
              <a:rPr lang="ko-KR" altLang="en-US" dirty="0"/>
              <a:t>파일을 </a:t>
            </a:r>
            <a:r>
              <a:rPr lang="en-US" altLang="ko-KR" dirty="0"/>
              <a:t>SD </a:t>
            </a:r>
            <a:r>
              <a:rPr lang="ko-KR" altLang="en-US" dirty="0"/>
              <a:t>카드에 </a:t>
            </a:r>
            <a:r>
              <a:rPr lang="ko-KR" altLang="en-US" dirty="0" smtClean="0"/>
              <a:t>넣어두기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89" y="2348880"/>
            <a:ext cx="81057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3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12.</a:t>
            </a:r>
            <a:r>
              <a:rPr lang="ko-KR" altLang="en-US" sz="2800" dirty="0"/>
              <a:t> 오디오와 카메라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오디오 재생과 기록 ▶ 오디오 재생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23678"/>
            <a:ext cx="8208912" cy="4873674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76872"/>
            <a:ext cx="4390159" cy="413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오디오 재생과 기록 ▶ 오디오 </a:t>
            </a:r>
            <a:r>
              <a:rPr lang="ko-KR" altLang="en-US" dirty="0" smtClean="0"/>
              <a:t>기록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인텐트를</a:t>
            </a:r>
            <a:r>
              <a:rPr lang="ko-KR" altLang="en-US" dirty="0"/>
              <a:t> 이용한 오디오 기록 </a:t>
            </a:r>
            <a:r>
              <a:rPr lang="ko-KR" altLang="en-US" dirty="0" smtClean="0"/>
              <a:t>절차</a:t>
            </a:r>
            <a:endParaRPr lang="en-US" altLang="ko-KR" dirty="0"/>
          </a:p>
          <a:p>
            <a:pPr marL="609600" lvl="1" indent="-342900">
              <a:buFont typeface="+mj-ea"/>
              <a:buAutoNum type="circleNumDbPlain"/>
            </a:pPr>
            <a:r>
              <a:rPr lang="en-US" altLang="ko-KR" dirty="0" smtClean="0"/>
              <a:t>RECORD_SOUND_ACTION </a:t>
            </a:r>
            <a:r>
              <a:rPr lang="ko-KR" altLang="en-US" dirty="0"/>
              <a:t>액션을 담은 </a:t>
            </a:r>
            <a:r>
              <a:rPr lang="ko-KR" altLang="en-US" dirty="0" err="1"/>
              <a:t>인텐트를</a:t>
            </a:r>
            <a:r>
              <a:rPr lang="ko-KR" altLang="en-US" dirty="0"/>
              <a:t> 준비하여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/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 smtClean="0"/>
              <a:t>실행된 </a:t>
            </a:r>
            <a:r>
              <a:rPr lang="ko-KR" altLang="en-US" dirty="0"/>
              <a:t>액티비티에서 녹음을 끝내고 종료하면 </a:t>
            </a:r>
            <a:r>
              <a:rPr lang="en-US" altLang="ko-KR" dirty="0" err="1" smtClean="0"/>
              <a:t>onActivityResult</a:t>
            </a:r>
            <a:r>
              <a:rPr lang="en-US" altLang="ko-KR" dirty="0" smtClean="0"/>
              <a:t>( )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60848"/>
            <a:ext cx="7351568" cy="8485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210" y="3768302"/>
            <a:ext cx="7308273" cy="12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오디오 재생과 기록 ▶ 오디오 기록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MediaRecorder</a:t>
            </a:r>
            <a:r>
              <a:rPr lang="en-US" altLang="ko-KR" dirty="0"/>
              <a:t> </a:t>
            </a:r>
            <a:r>
              <a:rPr lang="ko-KR" altLang="en-US" dirty="0"/>
              <a:t>클래스를 이용한 오디오 기록 절차</a:t>
            </a:r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 err="1" smtClean="0"/>
              <a:t>매니페스트에</a:t>
            </a:r>
            <a:r>
              <a:rPr lang="ko-KR" altLang="en-US" dirty="0" smtClean="0"/>
              <a:t> </a:t>
            </a:r>
            <a:r>
              <a:rPr lang="ko-KR" altLang="en-US" dirty="0"/>
              <a:t>오디오 기록을 위한 </a:t>
            </a:r>
            <a:r>
              <a:rPr lang="ko-KR" altLang="en-US" dirty="0" err="1"/>
              <a:t>퍼미션</a:t>
            </a:r>
            <a:r>
              <a:rPr lang="ko-KR" altLang="en-US" dirty="0"/>
              <a:t> 선언</a:t>
            </a:r>
          </a:p>
          <a:p>
            <a:pPr marL="609600" lvl="1" indent="-342900">
              <a:buFont typeface="+mj-ea"/>
              <a:buAutoNum type="circleNumDbPlain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/>
          </a:p>
          <a:p>
            <a:pPr marL="609600" lvl="1" indent="-342900">
              <a:buFont typeface="+mj-ea"/>
              <a:buAutoNum type="circleNumDbPlain"/>
            </a:pPr>
            <a:r>
              <a:rPr lang="en-US" altLang="ko-KR" dirty="0" err="1" smtClean="0"/>
              <a:t>MediaRecorder</a:t>
            </a:r>
            <a:r>
              <a:rPr lang="en-US" altLang="ko-KR" dirty="0" smtClean="0"/>
              <a:t> </a:t>
            </a:r>
            <a:r>
              <a:rPr lang="ko-KR" altLang="en-US" dirty="0"/>
              <a:t>객체를 생성하고 정해진 절차대로 메서드 호출하여 기록 시작</a:t>
            </a:r>
          </a:p>
          <a:p>
            <a:pPr marL="609600" lvl="1" indent="-342900">
              <a:buFont typeface="+mj-ea"/>
              <a:buAutoNum type="circleNumDbPlain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r>
              <a:rPr lang="en-US" altLang="ko-KR" dirty="0" err="1" smtClean="0"/>
              <a:t>MediaRecorder</a:t>
            </a:r>
            <a:r>
              <a:rPr lang="en-US" altLang="ko-KR" dirty="0" smtClean="0"/>
              <a:t> </a:t>
            </a:r>
            <a:r>
              <a:rPr lang="ko-KR" altLang="en-US" dirty="0"/>
              <a:t>사용이 끝나면 </a:t>
            </a:r>
            <a:r>
              <a:rPr lang="en-US" altLang="ko-KR" dirty="0"/>
              <a:t>release( ) </a:t>
            </a:r>
            <a:r>
              <a:rPr lang="ko-KR" altLang="en-US" dirty="0"/>
              <a:t>호출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58" y="1988840"/>
            <a:ext cx="6667500" cy="7714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04" y="3035052"/>
            <a:ext cx="6604525" cy="27158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764" y="6132570"/>
            <a:ext cx="6636013" cy="54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24198"/>
            <a:ext cx="6528955" cy="54292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오디오 재생과 기록 ▶ 오디오 기록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dirty="0" err="1" smtClean="0"/>
              <a:t>MediaRecorder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 도표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5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오디오 재생과 기록 ▶ 오디오 기록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742728"/>
            <a:ext cx="8208912" cy="4854624"/>
          </a:xfrm>
        </p:spPr>
        <p:txBody>
          <a:bodyPr/>
          <a:lstStyle/>
          <a:p>
            <a:r>
              <a:rPr lang="ko-KR" altLang="en-US" dirty="0"/>
              <a:t>컴포넌트 트리를 참고하여 </a:t>
            </a:r>
            <a:r>
              <a:rPr lang="en-US" altLang="ko-KR" dirty="0" smtClean="0"/>
              <a:t>res/layout/activity_main.xml</a:t>
            </a:r>
            <a:r>
              <a:rPr lang="ko-KR" altLang="en-US" dirty="0"/>
              <a:t>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980728"/>
            <a:ext cx="8791575" cy="76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41" y="2493404"/>
            <a:ext cx="2400930" cy="10076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659" y="2435438"/>
            <a:ext cx="5911797" cy="430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오디오 재생과 기록 ▶ 오디오 기록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42728"/>
            <a:ext cx="8208912" cy="4854624"/>
          </a:xfrm>
        </p:spPr>
        <p:txBody>
          <a:bodyPr/>
          <a:lstStyle/>
          <a:p>
            <a:r>
              <a:rPr lang="ko-KR" altLang="en-US" dirty="0" err="1"/>
              <a:t>매니페스트에</a:t>
            </a:r>
            <a:r>
              <a:rPr lang="ko-KR" altLang="en-US" dirty="0"/>
              <a:t> </a:t>
            </a:r>
            <a:r>
              <a:rPr lang="ko-KR" altLang="en-US" dirty="0" err="1"/>
              <a:t>퍼미션</a:t>
            </a:r>
            <a:r>
              <a:rPr lang="ko-KR" altLang="en-US" dirty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/>
              <a:t>‘</a:t>
            </a:r>
            <a:r>
              <a:rPr lang="en-US" altLang="ko-KR" dirty="0" err="1"/>
              <a:t>build.gradle</a:t>
            </a:r>
            <a:r>
              <a:rPr lang="en-US" altLang="ko-KR" dirty="0"/>
              <a:t> (Module: app)’ </a:t>
            </a:r>
            <a:r>
              <a:rPr lang="ko-KR" altLang="en-US" dirty="0"/>
              <a:t>열기 </a:t>
            </a:r>
            <a:r>
              <a:rPr lang="en-US" altLang="ko-KR" dirty="0"/>
              <a:t>-&gt; </a:t>
            </a:r>
            <a:r>
              <a:rPr lang="en-US" altLang="ko-KR" dirty="0" err="1"/>
              <a:t>targetSdkVersion</a:t>
            </a:r>
            <a:r>
              <a:rPr lang="ko-KR" altLang="en-US" dirty="0"/>
              <a:t>을 </a:t>
            </a:r>
            <a:r>
              <a:rPr lang="en-US" altLang="ko-KR" dirty="0"/>
              <a:t>22</a:t>
            </a:r>
            <a:r>
              <a:rPr lang="ko-KR" altLang="en-US" dirty="0"/>
              <a:t>로 수정 </a:t>
            </a:r>
            <a:r>
              <a:rPr lang="en-US" altLang="ko-KR" dirty="0"/>
              <a:t>-&gt; </a:t>
            </a:r>
            <a:r>
              <a:rPr lang="ko-KR" altLang="en-US" dirty="0"/>
              <a:t>우측 상단의 ‘</a:t>
            </a:r>
            <a:r>
              <a:rPr lang="en-US" altLang="ko-KR" dirty="0"/>
              <a:t>Sync Now’ </a:t>
            </a:r>
            <a:r>
              <a:rPr lang="ko-KR" altLang="en-US" dirty="0"/>
              <a:t>클릭</a:t>
            </a: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980728"/>
            <a:ext cx="8791575" cy="762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284984"/>
            <a:ext cx="6502977" cy="211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오디오 재생과 기록 ▶ 오디오 기록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42728"/>
            <a:ext cx="8208912" cy="4854624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 smtClean="0"/>
              <a:t>코드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980728"/>
            <a:ext cx="8791575" cy="762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66" y="2276872"/>
            <a:ext cx="7286626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오디오 재생과 기록 ▶ 오디오 기록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42728"/>
            <a:ext cx="8208912" cy="4854624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 smtClean="0"/>
              <a:t>코드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980728"/>
            <a:ext cx="8791575" cy="762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17" y="2276872"/>
            <a:ext cx="6520295" cy="449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오디오 재생과 기록 ▶ 오디오 기록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42728"/>
            <a:ext cx="8208912" cy="4854624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</a:t>
            </a:r>
            <a:r>
              <a:rPr lang="ko-KR" altLang="en-US" dirty="0" smtClean="0"/>
              <a:t>코드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980728"/>
            <a:ext cx="8791575" cy="762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57" y="2204864"/>
            <a:ext cx="6528955" cy="45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오디오 재생과 기록 ▶ 오디오 기록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42728"/>
            <a:ext cx="8208912" cy="4854624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</a:t>
            </a:r>
            <a:r>
              <a:rPr lang="ko-KR" altLang="en-US" dirty="0" smtClean="0"/>
              <a:t>코드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980728"/>
            <a:ext cx="8791575" cy="762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76872"/>
            <a:ext cx="6520295" cy="42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8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latin typeface="맑은 고딕" panose="020B0503020000020004" pitchFamily="50" charset="-127"/>
              </a:rPr>
              <a:t>01 </a:t>
            </a:r>
            <a:r>
              <a:rPr lang="ko-KR" altLang="en-US" b="1" dirty="0">
                <a:latin typeface="맑은 고딕" panose="020B0503020000020004" pitchFamily="50" charset="-127"/>
              </a:rPr>
              <a:t>오디오 재생과 기록</a:t>
            </a: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</a:rPr>
              <a:t>02 </a:t>
            </a:r>
            <a:r>
              <a:rPr lang="ko-KR" altLang="en-US" b="1" dirty="0">
                <a:latin typeface="맑은 고딕" panose="020B0503020000020004" pitchFamily="50" charset="-127"/>
              </a:rPr>
              <a:t>사진 촬영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오디오 재생과 기록 ▶ 오디오 기록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42728"/>
            <a:ext cx="8208912" cy="4854624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</a:t>
            </a:r>
            <a:r>
              <a:rPr lang="ko-KR" altLang="en-US" dirty="0" smtClean="0"/>
              <a:t>코드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980728"/>
            <a:ext cx="8791575" cy="762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57" y="2348880"/>
            <a:ext cx="6528955" cy="38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7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오디오 재생과 기록 ▶ 오디오 기록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42728"/>
            <a:ext cx="8208912" cy="4854624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980728"/>
            <a:ext cx="8791575" cy="762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62" y="2469604"/>
            <a:ext cx="64960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오디오 재생과 기록 ▶ 오디오 기록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42728"/>
            <a:ext cx="8208912" cy="4854624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980728"/>
            <a:ext cx="8791575" cy="762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72" y="2420888"/>
            <a:ext cx="43434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사진 촬영 ▶ 기존 앱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인텐트를</a:t>
            </a:r>
            <a:r>
              <a:rPr lang="ko-KR" altLang="en-US" dirty="0"/>
              <a:t> 이용한 사진 촬영 절차</a:t>
            </a:r>
          </a:p>
          <a:p>
            <a:pPr marL="609600" lvl="1" indent="-342900">
              <a:buFont typeface="+mj-ea"/>
              <a:buAutoNum type="circleNumDbPlain"/>
            </a:pPr>
            <a:r>
              <a:rPr lang="en-US" altLang="ko-KR" dirty="0"/>
              <a:t>ACTION_IMAGE_CAPTURE </a:t>
            </a:r>
            <a:r>
              <a:rPr lang="ko-KR" altLang="en-US" dirty="0"/>
              <a:t>액션을 담은 </a:t>
            </a:r>
            <a:r>
              <a:rPr lang="ko-KR" altLang="en-US" dirty="0" err="1"/>
              <a:t>인텐트를</a:t>
            </a:r>
            <a:r>
              <a:rPr lang="ko-KR" altLang="en-US" dirty="0"/>
              <a:t> 준비하여 </a:t>
            </a:r>
            <a:r>
              <a:rPr lang="ko-KR" altLang="en-US" dirty="0" err="1"/>
              <a:t>액티비티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endParaRPr lang="ko-KR" altLang="en-US" dirty="0"/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/>
              <a:t>실행된 액티비티에서 촬영을 끝내고 종료하면 </a:t>
            </a:r>
            <a:r>
              <a:rPr lang="en-US" altLang="ko-KR" dirty="0" err="1"/>
              <a:t>onActivityResult</a:t>
            </a:r>
            <a:r>
              <a:rPr lang="en-US" altLang="ko-KR" dirty="0"/>
              <a:t>( ) </a:t>
            </a:r>
            <a:r>
              <a:rPr lang="ko-KR" altLang="en-US" dirty="0"/>
              <a:t>호출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59" y="2080011"/>
            <a:ext cx="6537614" cy="1853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95" y="4509120"/>
            <a:ext cx="6468341" cy="1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사진 촬영 ▶ 기존 앱 활용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/>
              <a:t>카메라로 찍은 사진을 </a:t>
            </a:r>
            <a:r>
              <a:rPr kumimoji="0" lang="en-US" altLang="ko-KR" dirty="0"/>
              <a:t>1/4</a:t>
            </a:r>
            <a:r>
              <a:rPr kumimoji="0" lang="ko-KR" altLang="en-US" dirty="0"/>
              <a:t>로 축소하여 출력하는 코드의 핵심 부분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99075" y="1484784"/>
            <a:ext cx="8193405" cy="145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2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사진 촬영 ▶ 기존 앱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ko-KR" altLang="en-US" dirty="0"/>
              <a:t>컴포넌트 트리를 참고하여 </a:t>
            </a:r>
            <a:r>
              <a:rPr lang="en-US" altLang="ko-KR" dirty="0" smtClean="0"/>
              <a:t>res/layout/activity_main.xml</a:t>
            </a:r>
            <a:r>
              <a:rPr lang="ko-KR" altLang="en-US" dirty="0"/>
              <a:t>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80728"/>
            <a:ext cx="8801100" cy="771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57452" b="78644"/>
          <a:stretch/>
        </p:blipFill>
        <p:spPr>
          <a:xfrm>
            <a:off x="171450" y="2615914"/>
            <a:ext cx="3084141" cy="108012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134892" y="2392482"/>
            <a:ext cx="6045620" cy="4484422"/>
            <a:chOff x="2843808" y="980727"/>
            <a:chExt cx="7315200" cy="542615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21710"/>
            <a:stretch/>
          </p:blipFill>
          <p:spPr>
            <a:xfrm>
              <a:off x="2843808" y="980727"/>
              <a:ext cx="7248525" cy="395977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0483" y="4797152"/>
              <a:ext cx="7248525" cy="1609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9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사진 촬영 ▶ 기존 앱 활용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ko-KR" altLang="en-US" dirty="0" err="1"/>
              <a:t>매니페스트에</a:t>
            </a:r>
            <a:r>
              <a:rPr lang="ko-KR" altLang="en-US" dirty="0"/>
              <a:t> </a:t>
            </a:r>
            <a:r>
              <a:rPr lang="ko-KR" altLang="en-US" dirty="0" err="1"/>
              <a:t>퍼미션</a:t>
            </a:r>
            <a:r>
              <a:rPr lang="ko-KR" altLang="en-US" dirty="0"/>
              <a:t> 추가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en-US" altLang="ko-KR" dirty="0" err="1"/>
              <a:t>build.gradle</a:t>
            </a:r>
            <a:r>
              <a:rPr lang="en-US" altLang="ko-KR" dirty="0"/>
              <a:t> (Module: app)’ </a:t>
            </a:r>
            <a:r>
              <a:rPr lang="ko-KR" altLang="en-US" dirty="0"/>
              <a:t>열기 </a:t>
            </a:r>
            <a:r>
              <a:rPr lang="en-US" altLang="ko-KR" dirty="0"/>
              <a:t>-&gt; </a:t>
            </a:r>
            <a:r>
              <a:rPr lang="en-US" altLang="ko-KR" dirty="0" err="1"/>
              <a:t>targetSdkVersion</a:t>
            </a:r>
            <a:r>
              <a:rPr lang="ko-KR" altLang="en-US" dirty="0"/>
              <a:t>을 </a:t>
            </a:r>
            <a:r>
              <a:rPr lang="en-US" altLang="ko-KR" dirty="0"/>
              <a:t>22</a:t>
            </a:r>
            <a:r>
              <a:rPr lang="ko-KR" altLang="en-US" dirty="0"/>
              <a:t>로 수정 </a:t>
            </a:r>
            <a:r>
              <a:rPr lang="en-US" altLang="ko-KR" dirty="0"/>
              <a:t>-&gt; </a:t>
            </a:r>
            <a:r>
              <a:rPr lang="ko-KR" altLang="en-US" dirty="0"/>
              <a:t>우측 상단의 ‘</a:t>
            </a:r>
            <a:r>
              <a:rPr lang="en-US" altLang="ko-KR" dirty="0"/>
              <a:t>Sync Now’ </a:t>
            </a:r>
            <a:r>
              <a:rPr lang="ko-KR" altLang="en-US" dirty="0"/>
              <a:t>클릭</a:t>
            </a: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80728"/>
            <a:ext cx="8801100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42" y="3284984"/>
            <a:ext cx="72199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5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사진 촬영 ▶ 기존 앱 활용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사진을 찍고 그 결과를 </a:t>
            </a:r>
            <a:r>
              <a:rPr lang="ko-KR" altLang="en-US" dirty="0" smtClean="0"/>
              <a:t>표시하는 코드 작성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80728"/>
            <a:ext cx="8801100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69393"/>
            <a:ext cx="7181851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5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사진 촬영 ▶ 기존 앱 활용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사진을 찍고 그 결과를 </a:t>
            </a:r>
            <a:r>
              <a:rPr lang="ko-KR" altLang="en-US" dirty="0" smtClean="0"/>
              <a:t>표시하는 코드 작성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80728"/>
            <a:ext cx="8801100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64060"/>
            <a:ext cx="72104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4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사진 촬영 ▶ 기존 앱 활용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사진을 찍고 그 결과를 </a:t>
            </a:r>
            <a:r>
              <a:rPr lang="ko-KR" altLang="en-US" dirty="0" smtClean="0"/>
              <a:t>표시하는 코드 작성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80728"/>
            <a:ext cx="8801100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03301"/>
            <a:ext cx="72009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sz="1600" b="1" dirty="0"/>
              <a:t>오디오를 기록하고 재생할 수 있다</a:t>
            </a:r>
            <a:r>
              <a:rPr lang="en-US" altLang="ko-KR" sz="1600" b="1" dirty="0"/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1600" b="1" dirty="0" err="1" smtClean="0"/>
              <a:t>MediaPlayer</a:t>
            </a:r>
            <a:r>
              <a:rPr lang="ko-KR" altLang="en-US" sz="1600" b="1" dirty="0"/>
              <a:t>의 상태 도표를 이해한다</a:t>
            </a:r>
            <a:r>
              <a:rPr lang="en-US" altLang="ko-KR" sz="1600" b="1" dirty="0"/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1600" b="1" dirty="0" err="1" smtClean="0"/>
              <a:t>MediaRecorder</a:t>
            </a:r>
            <a:r>
              <a:rPr lang="ko-KR" altLang="en-US" sz="1600" b="1" dirty="0"/>
              <a:t>의 상태 도표를 이해한다</a:t>
            </a:r>
            <a:r>
              <a:rPr lang="en-US" altLang="ko-KR" sz="1600" b="1" dirty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1600" b="1" dirty="0" smtClean="0"/>
              <a:t>기존 </a:t>
            </a:r>
            <a:r>
              <a:rPr lang="ko-KR" altLang="en-US" sz="1600" b="1" dirty="0"/>
              <a:t>앱으로 사진을 촬영할 수 있다</a:t>
            </a:r>
            <a:r>
              <a:rPr lang="en-US" altLang="ko-KR" sz="1600" b="1" dirty="0"/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1600" b="1" dirty="0" smtClean="0"/>
              <a:t>Camera </a:t>
            </a:r>
            <a:r>
              <a:rPr lang="ko-KR" altLang="en-US" sz="1600" b="1" dirty="0"/>
              <a:t>클래스로 사진을 촬영할 수 있다</a:t>
            </a:r>
            <a:r>
              <a:rPr lang="en-US" altLang="ko-KR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사진 촬영 ▶ 기존 앱 활용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80728"/>
            <a:ext cx="8801100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20888"/>
            <a:ext cx="49911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8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사진 촬영 ▶ 기존 앱 활용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80728"/>
            <a:ext cx="8801100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348880"/>
            <a:ext cx="42957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7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사진 촬영 ▶ </a:t>
            </a:r>
            <a:r>
              <a:rPr lang="en-US" altLang="ko-KR" dirty="0"/>
              <a:t>Camera </a:t>
            </a:r>
            <a:r>
              <a:rPr lang="ko-KR" altLang="en-US" dirty="0"/>
              <a:t>클래스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Camera </a:t>
            </a:r>
            <a:r>
              <a:rPr lang="ko-KR" altLang="en-US" dirty="0"/>
              <a:t>클래스를 이용한 사진 촬영 </a:t>
            </a:r>
            <a:r>
              <a:rPr lang="ko-KR" altLang="en-US" dirty="0" smtClean="0"/>
              <a:t>절차</a:t>
            </a:r>
            <a:endParaRPr lang="ko-KR" altLang="en-US" dirty="0"/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 err="1"/>
              <a:t>매니페스트에</a:t>
            </a:r>
            <a:r>
              <a:rPr lang="ko-KR" altLang="en-US" dirty="0"/>
              <a:t> 사진 촬영과 외부 저장소 접근을 위한 </a:t>
            </a:r>
            <a:r>
              <a:rPr lang="ko-KR" altLang="en-US" dirty="0" err="1"/>
              <a:t>퍼미션</a:t>
            </a:r>
            <a:r>
              <a:rPr lang="ko-KR" altLang="en-US" dirty="0"/>
              <a:t>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endParaRPr lang="ko-KR" altLang="en-US" dirty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 smtClean="0"/>
              <a:t>사진 </a:t>
            </a:r>
            <a:r>
              <a:rPr lang="ko-KR" altLang="en-US" dirty="0"/>
              <a:t>촬영 시 미리 보기를 위한 레이아웃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/>
          </a:p>
          <a:p>
            <a:pPr marL="609600" lvl="1" indent="-342900">
              <a:buFont typeface="+mj-ea"/>
              <a:buAutoNum type="circleNumDbPlain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60848"/>
            <a:ext cx="6494318" cy="9438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35" y="3782210"/>
            <a:ext cx="6520295" cy="51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사진 촬영 ▶ </a:t>
            </a:r>
            <a:r>
              <a:rPr lang="en-US" altLang="ko-KR" dirty="0"/>
              <a:t>Camera </a:t>
            </a:r>
            <a:r>
              <a:rPr lang="ko-KR" altLang="en-US" dirty="0"/>
              <a:t>클래스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609600" lvl="1" indent="-342900">
              <a:buFont typeface="+mj-ea"/>
              <a:buAutoNum type="circleNumDbPlain" startAt="3"/>
            </a:pPr>
            <a:r>
              <a:rPr lang="ko-KR" altLang="en-US" dirty="0"/>
              <a:t>사진 촬영 시 미리 보기를 위한 코드 작성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6502977" cy="36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사진 촬영 ▶ </a:t>
            </a:r>
            <a:r>
              <a:rPr lang="en-US" altLang="ko-KR" dirty="0"/>
              <a:t>Camera </a:t>
            </a:r>
            <a:r>
              <a:rPr lang="ko-KR" altLang="en-US" dirty="0"/>
              <a:t>클래스 활용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/>
          <a:p>
            <a:pPr marL="609600" lvl="1" indent="-342900">
              <a:buFont typeface="+mj-ea"/>
              <a:buAutoNum type="circleNumDbPlain" startAt="3"/>
            </a:pPr>
            <a:r>
              <a:rPr lang="ko-KR" altLang="en-US" dirty="0"/>
              <a:t>사진 촬영 시 미리 보기를 위한 코드 작성</a:t>
            </a:r>
          </a:p>
          <a:p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187624" y="1700808"/>
            <a:ext cx="6566192" cy="4240352"/>
            <a:chOff x="1265955" y="1658215"/>
            <a:chExt cx="6566192" cy="424035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1852" y="1658215"/>
              <a:ext cx="6520295" cy="354156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5955" y="5058635"/>
              <a:ext cx="6537614" cy="839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3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사진 촬영 ▶ </a:t>
            </a:r>
            <a:r>
              <a:rPr lang="en-US" altLang="ko-KR" dirty="0"/>
              <a:t>Camera </a:t>
            </a:r>
            <a:r>
              <a:rPr lang="ko-KR" altLang="en-US" dirty="0"/>
              <a:t>클래스 활용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/>
          <a:p>
            <a:pPr marL="609600" lvl="1" indent="-342900">
              <a:buFont typeface="+mj-ea"/>
              <a:buAutoNum type="circleNumDbPlain" startAt="4"/>
            </a:pPr>
            <a:r>
              <a:rPr lang="ko-KR" altLang="en-US" dirty="0"/>
              <a:t>사진을 찍고 그 결과를 파일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 smtClean="0"/>
          </a:p>
          <a:p>
            <a:pPr lvl="1"/>
            <a:r>
              <a:rPr lang="en-US" altLang="ko-KR" dirty="0"/>
              <a:t>Camera </a:t>
            </a:r>
            <a:r>
              <a:rPr lang="ko-KR" altLang="en-US" dirty="0"/>
              <a:t>클래스가 제공하는 </a:t>
            </a:r>
            <a:r>
              <a:rPr lang="en-US" altLang="ko-KR" dirty="0" err="1" smtClean="0"/>
              <a:t>takePicture</a:t>
            </a:r>
            <a:r>
              <a:rPr lang="en-US" altLang="ko-KR" dirty="0" smtClean="0"/>
              <a:t>( </a:t>
            </a:r>
            <a:r>
              <a:rPr lang="en-US" altLang="ko-KR" dirty="0"/>
              <a:t>) </a:t>
            </a:r>
            <a:r>
              <a:rPr lang="ko-KR" altLang="en-US" dirty="0"/>
              <a:t>메서드 </a:t>
            </a:r>
            <a:r>
              <a:rPr lang="ko-KR" altLang="en-US" dirty="0" smtClean="0"/>
              <a:t>형태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596024"/>
            <a:ext cx="6520295" cy="3273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5332487"/>
            <a:ext cx="6502977" cy="9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사진 촬영 ▶ </a:t>
            </a:r>
            <a:r>
              <a:rPr lang="en-US" altLang="ko-KR" dirty="0"/>
              <a:t>Camera </a:t>
            </a:r>
            <a:r>
              <a:rPr lang="ko-KR" altLang="en-US" dirty="0"/>
              <a:t>클래스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714152"/>
            <a:ext cx="8208912" cy="4883199"/>
          </a:xfrm>
        </p:spPr>
        <p:txBody>
          <a:bodyPr/>
          <a:lstStyle/>
          <a:p>
            <a:r>
              <a:rPr lang="ko-KR" altLang="en-US" dirty="0"/>
              <a:t>컴포넌트 트리를 참고하여 </a:t>
            </a:r>
            <a:r>
              <a:rPr lang="en-US" altLang="ko-KR" dirty="0" smtClean="0"/>
              <a:t>res/layout/activity_main.xml</a:t>
            </a:r>
            <a:r>
              <a:rPr lang="ko-KR" altLang="en-US" dirty="0"/>
              <a:t>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3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11" y="2239185"/>
            <a:ext cx="5723721" cy="452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사진 촬영 ▶ </a:t>
            </a:r>
            <a:r>
              <a:rPr lang="en-US" altLang="ko-KR" dirty="0"/>
              <a:t>Camera </a:t>
            </a:r>
            <a:r>
              <a:rPr lang="ko-KR" altLang="en-US" dirty="0"/>
              <a:t>클래스 활용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14152"/>
            <a:ext cx="8208912" cy="4883199"/>
          </a:xfrm>
        </p:spPr>
        <p:txBody>
          <a:bodyPr/>
          <a:lstStyle/>
          <a:p>
            <a:r>
              <a:rPr lang="ko-KR" altLang="en-US" dirty="0"/>
              <a:t>컴포넌트 트리를 참고하여 </a:t>
            </a:r>
            <a:r>
              <a:rPr lang="en-US" altLang="ko-KR" dirty="0" smtClean="0"/>
              <a:t>res/layout/activity_main.xml</a:t>
            </a:r>
            <a:r>
              <a:rPr lang="ko-KR" altLang="en-US" dirty="0"/>
              <a:t>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33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636912"/>
            <a:ext cx="5959029" cy="198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6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사진 촬영 ▶ </a:t>
            </a:r>
            <a:r>
              <a:rPr lang="en-US" altLang="ko-KR" dirty="0"/>
              <a:t>Camera </a:t>
            </a:r>
            <a:r>
              <a:rPr lang="ko-KR" altLang="en-US" dirty="0"/>
              <a:t>클래스 활용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14152"/>
            <a:ext cx="8208912" cy="4883199"/>
          </a:xfrm>
        </p:spPr>
        <p:txBody>
          <a:bodyPr/>
          <a:lstStyle/>
          <a:p>
            <a:r>
              <a:rPr lang="ko-KR" altLang="en-US" dirty="0" err="1"/>
              <a:t>매니페스트에</a:t>
            </a:r>
            <a:r>
              <a:rPr lang="ko-KR" altLang="en-US" dirty="0"/>
              <a:t> </a:t>
            </a:r>
            <a:r>
              <a:rPr lang="ko-KR" altLang="en-US" dirty="0" err="1" smtClean="0"/>
              <a:t>퍼미션</a:t>
            </a:r>
            <a:r>
              <a:rPr lang="ko-KR" altLang="en-US" dirty="0" smtClean="0"/>
              <a:t> 추가와 </a:t>
            </a:r>
            <a:r>
              <a:rPr lang="en-US" altLang="ko-KR" dirty="0" err="1"/>
              <a:t>screenOrientation</a:t>
            </a:r>
            <a:r>
              <a:rPr lang="en-US" altLang="ko-KR" dirty="0"/>
              <a:t> </a:t>
            </a:r>
            <a:r>
              <a:rPr lang="ko-KR" altLang="en-US" dirty="0" smtClean="0"/>
              <a:t>속성 추가</a:t>
            </a:r>
            <a:endParaRPr lang="en-US" altLang="ko-KR" dirty="0" smtClean="0"/>
          </a:p>
          <a:p>
            <a:r>
              <a:rPr lang="en-US" altLang="ko-KR" dirty="0"/>
              <a:t>‘</a:t>
            </a:r>
            <a:r>
              <a:rPr lang="en-US" altLang="ko-KR" dirty="0" err="1"/>
              <a:t>build.gradle</a:t>
            </a:r>
            <a:r>
              <a:rPr lang="en-US" altLang="ko-KR" dirty="0"/>
              <a:t> (Module: app)’ </a:t>
            </a:r>
            <a:r>
              <a:rPr lang="ko-KR" altLang="en-US" dirty="0"/>
              <a:t>열기 </a:t>
            </a:r>
            <a:r>
              <a:rPr lang="en-US" altLang="ko-KR" dirty="0"/>
              <a:t>-&gt; </a:t>
            </a:r>
            <a:r>
              <a:rPr lang="en-US" altLang="ko-KR" dirty="0" err="1"/>
              <a:t>targetSdkVersion</a:t>
            </a:r>
            <a:r>
              <a:rPr lang="ko-KR" altLang="en-US" dirty="0"/>
              <a:t>을 </a:t>
            </a:r>
            <a:r>
              <a:rPr lang="en-US" altLang="ko-KR" dirty="0"/>
              <a:t>22</a:t>
            </a:r>
            <a:r>
              <a:rPr lang="ko-KR" altLang="en-US" dirty="0"/>
              <a:t>로 수정 </a:t>
            </a:r>
            <a:r>
              <a:rPr lang="en-US" altLang="ko-KR" dirty="0"/>
              <a:t>-&gt; </a:t>
            </a:r>
            <a:r>
              <a:rPr lang="ko-KR" altLang="en-US" dirty="0"/>
              <a:t>우측 상단의 ‘</a:t>
            </a:r>
            <a:r>
              <a:rPr lang="en-US" altLang="ko-KR" dirty="0"/>
              <a:t>Sync Now’ </a:t>
            </a:r>
            <a:r>
              <a:rPr lang="ko-KR" altLang="en-US" dirty="0"/>
              <a:t>클릭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33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284984"/>
            <a:ext cx="6502977" cy="29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사진 촬영 ▶ </a:t>
            </a:r>
            <a:r>
              <a:rPr lang="en-US" altLang="ko-KR" dirty="0"/>
              <a:t>Camera </a:t>
            </a:r>
            <a:r>
              <a:rPr lang="ko-KR" altLang="en-US" dirty="0"/>
              <a:t>클래스 활용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14152"/>
            <a:ext cx="7848872" cy="4883199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카메라 미리 보기</a:t>
            </a:r>
            <a:r>
              <a:rPr lang="en-US" altLang="ko-KR" dirty="0"/>
              <a:t>/</a:t>
            </a:r>
            <a:r>
              <a:rPr lang="ko-KR" altLang="en-US" dirty="0"/>
              <a:t>사진 촬영</a:t>
            </a:r>
            <a:r>
              <a:rPr lang="en-US" altLang="ko-KR" dirty="0"/>
              <a:t>/</a:t>
            </a:r>
            <a:r>
              <a:rPr lang="ko-KR" altLang="en-US" dirty="0"/>
              <a:t>찍은 사진 보기를 위한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33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11214"/>
            <a:ext cx="71628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3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/>
              <a:t>오디오 재생과 기록 </a:t>
            </a:r>
            <a:r>
              <a:rPr lang="ko-KR" altLang="en-US" dirty="0" smtClean="0"/>
              <a:t>▶ 오디오 재생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184576"/>
          </a:xfrm>
        </p:spPr>
        <p:txBody>
          <a:bodyPr/>
          <a:lstStyle/>
          <a:p>
            <a:r>
              <a:rPr lang="ko-KR" altLang="en-US" dirty="0" err="1"/>
              <a:t>인텐트를</a:t>
            </a:r>
            <a:r>
              <a:rPr lang="ko-KR" altLang="en-US" dirty="0"/>
              <a:t> 이용한 오디오 재생 </a:t>
            </a:r>
            <a:r>
              <a:rPr lang="ko-KR" altLang="en-US" dirty="0" smtClean="0"/>
              <a:t>절차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r>
              <a:rPr lang="en-US" altLang="ko-KR" dirty="0" err="1" smtClean="0"/>
              <a:t>Intent.ACTION_VIEW</a:t>
            </a:r>
            <a:r>
              <a:rPr lang="en-US" altLang="ko-KR" dirty="0" smtClean="0"/>
              <a:t> </a:t>
            </a:r>
            <a:r>
              <a:rPr lang="ko-KR" altLang="en-US" dirty="0"/>
              <a:t>액션과 더불어 </a:t>
            </a:r>
            <a:r>
              <a:rPr lang="en-US" altLang="ko-KR" dirty="0"/>
              <a:t>URI</a:t>
            </a:r>
            <a:r>
              <a:rPr lang="ko-KR" altLang="en-US" dirty="0"/>
              <a:t>와 </a:t>
            </a:r>
            <a:r>
              <a:rPr lang="en-US" altLang="ko-KR" dirty="0"/>
              <a:t>MIME </a:t>
            </a:r>
            <a:r>
              <a:rPr lang="ko-KR" altLang="en-US" dirty="0"/>
              <a:t>타입을 담은 </a:t>
            </a:r>
            <a:r>
              <a:rPr lang="ko-KR" altLang="en-US" dirty="0" err="1" smtClean="0"/>
              <a:t>인텐트</a:t>
            </a:r>
            <a:r>
              <a:rPr lang="ko-KR" altLang="en-US" dirty="0" smtClean="0"/>
              <a:t> 준비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609600" lvl="1" indent="-342900">
              <a:buFont typeface="+mj-ea"/>
              <a:buAutoNum type="circleNumDbPlain"/>
            </a:pPr>
            <a:r>
              <a:rPr lang="en-US" altLang="ko-KR" dirty="0" err="1" smtClean="0"/>
              <a:t>startActivity</a:t>
            </a:r>
            <a:r>
              <a:rPr lang="en-US" altLang="ko-KR" dirty="0" smtClean="0"/>
              <a:t> </a:t>
            </a:r>
            <a:r>
              <a:rPr lang="en-US" altLang="ko-KR" dirty="0"/>
              <a:t>( )</a:t>
            </a:r>
            <a:r>
              <a:rPr lang="ko-KR" altLang="en-US" dirty="0"/>
              <a:t>를 호출하여 오디오를 재생할 수 있는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/>
          </a:p>
          <a:p>
            <a:r>
              <a:rPr lang="en-US" altLang="ko-KR" dirty="0" err="1"/>
              <a:t>MediaPlayer</a:t>
            </a:r>
            <a:r>
              <a:rPr lang="en-US" altLang="ko-KR" dirty="0"/>
              <a:t> </a:t>
            </a:r>
            <a:r>
              <a:rPr lang="ko-KR" altLang="en-US" dirty="0"/>
              <a:t>클래스를 이용한 오디오 재생 절차</a:t>
            </a:r>
            <a:endParaRPr lang="en-US" altLang="ko-KR" dirty="0"/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 err="1"/>
              <a:t>매니페스트에</a:t>
            </a:r>
            <a:r>
              <a:rPr lang="ko-KR" altLang="en-US" dirty="0"/>
              <a:t> 미디어 접근을 위한 </a:t>
            </a:r>
            <a:r>
              <a:rPr lang="ko-KR" altLang="en-US" dirty="0" err="1"/>
              <a:t>퍼미션</a:t>
            </a:r>
            <a:r>
              <a:rPr lang="ko-KR" altLang="en-US" dirty="0"/>
              <a:t> 선언</a:t>
            </a:r>
            <a:endParaRPr lang="en-US" altLang="ko-KR" dirty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53" y="2099134"/>
            <a:ext cx="6462115" cy="7657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482656"/>
            <a:ext cx="6462115" cy="5224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699" y="5293924"/>
            <a:ext cx="6234545" cy="72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사진 촬영 ▶ </a:t>
            </a:r>
            <a:r>
              <a:rPr lang="en-US" altLang="ko-KR" dirty="0"/>
              <a:t>Camera </a:t>
            </a:r>
            <a:r>
              <a:rPr lang="ko-KR" altLang="en-US" dirty="0"/>
              <a:t>클래스 활용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714152"/>
            <a:ext cx="7848872" cy="4883199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카메라 미리 보기</a:t>
            </a:r>
            <a:r>
              <a:rPr lang="en-US" altLang="ko-KR" dirty="0"/>
              <a:t>/</a:t>
            </a:r>
            <a:r>
              <a:rPr lang="ko-KR" altLang="en-US" dirty="0"/>
              <a:t>사진 촬영</a:t>
            </a:r>
            <a:r>
              <a:rPr lang="en-US" altLang="ko-KR" dirty="0"/>
              <a:t>/</a:t>
            </a:r>
            <a:r>
              <a:rPr lang="ko-KR" altLang="en-US" dirty="0"/>
              <a:t>찍은 사진 보기를 위한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33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677667"/>
            <a:ext cx="5966901" cy="39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사진 촬영 ▶ </a:t>
            </a:r>
            <a:r>
              <a:rPr lang="en-US" altLang="ko-KR" dirty="0"/>
              <a:t>Camera </a:t>
            </a:r>
            <a:r>
              <a:rPr lang="ko-KR" altLang="en-US" dirty="0"/>
              <a:t>클래스 활용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714152"/>
            <a:ext cx="7848872" cy="4883199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카메라 미리 보기</a:t>
            </a:r>
            <a:r>
              <a:rPr lang="en-US" altLang="ko-KR" dirty="0"/>
              <a:t>/</a:t>
            </a:r>
            <a:r>
              <a:rPr lang="ko-KR" altLang="en-US" dirty="0"/>
              <a:t>사진 촬영</a:t>
            </a:r>
            <a:r>
              <a:rPr lang="en-US" altLang="ko-KR" dirty="0"/>
              <a:t>/</a:t>
            </a:r>
            <a:r>
              <a:rPr lang="ko-KR" altLang="en-US" dirty="0"/>
              <a:t>찍은 사진 보기를 위한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3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725252"/>
            <a:ext cx="5927541" cy="413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사진 촬영 ▶ </a:t>
            </a:r>
            <a:r>
              <a:rPr lang="en-US" altLang="ko-KR" dirty="0"/>
              <a:t>Camera </a:t>
            </a:r>
            <a:r>
              <a:rPr lang="ko-KR" altLang="en-US" dirty="0"/>
              <a:t>클래스 활용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14152"/>
            <a:ext cx="7848872" cy="4883199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카메라 미리 보기</a:t>
            </a:r>
            <a:r>
              <a:rPr lang="en-US" altLang="ko-KR" dirty="0"/>
              <a:t>/</a:t>
            </a:r>
            <a:r>
              <a:rPr lang="ko-KR" altLang="en-US" dirty="0"/>
              <a:t>사진 촬영</a:t>
            </a:r>
            <a:r>
              <a:rPr lang="en-US" altLang="ko-KR" dirty="0"/>
              <a:t>/</a:t>
            </a:r>
            <a:r>
              <a:rPr lang="ko-KR" altLang="en-US" dirty="0"/>
              <a:t>찍은 사진 보기를 위한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33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99" y="2708920"/>
            <a:ext cx="5951157" cy="39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사진 촬영 ▶ </a:t>
            </a:r>
            <a:r>
              <a:rPr lang="en-US" altLang="ko-KR" dirty="0"/>
              <a:t>Camera </a:t>
            </a:r>
            <a:r>
              <a:rPr lang="ko-KR" altLang="en-US" dirty="0"/>
              <a:t>클래스 활용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14152"/>
            <a:ext cx="7848872" cy="4883199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카메라 미리 보기</a:t>
            </a:r>
            <a:r>
              <a:rPr lang="en-US" altLang="ko-KR" dirty="0"/>
              <a:t>/</a:t>
            </a:r>
            <a:r>
              <a:rPr lang="ko-KR" altLang="en-US" dirty="0"/>
              <a:t>사진 촬영</a:t>
            </a:r>
            <a:r>
              <a:rPr lang="en-US" altLang="ko-KR" dirty="0"/>
              <a:t>/</a:t>
            </a:r>
            <a:r>
              <a:rPr lang="ko-KR" altLang="en-US" dirty="0"/>
              <a:t>찍은 사진 보기를 위한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33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09508"/>
            <a:ext cx="5919669" cy="414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사진 촬영 ▶ </a:t>
            </a:r>
            <a:r>
              <a:rPr lang="en-US" altLang="ko-KR" dirty="0"/>
              <a:t>Camera </a:t>
            </a:r>
            <a:r>
              <a:rPr lang="ko-KR" altLang="en-US" dirty="0"/>
              <a:t>클래스 활용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14152"/>
            <a:ext cx="7848872" cy="4883199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카메라 미리 보기</a:t>
            </a:r>
            <a:r>
              <a:rPr lang="en-US" altLang="ko-KR" dirty="0"/>
              <a:t>/</a:t>
            </a:r>
            <a:r>
              <a:rPr lang="ko-KR" altLang="en-US" dirty="0"/>
              <a:t>사진 촬영</a:t>
            </a:r>
            <a:r>
              <a:rPr lang="en-US" altLang="ko-KR" dirty="0"/>
              <a:t>/</a:t>
            </a:r>
            <a:r>
              <a:rPr lang="ko-KR" altLang="en-US" dirty="0"/>
              <a:t>찍은 사진 보기를 위한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33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597723"/>
            <a:ext cx="5927541" cy="447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0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사진 촬영 ▶ </a:t>
            </a:r>
            <a:r>
              <a:rPr lang="en-US" altLang="ko-KR" dirty="0"/>
              <a:t>Camera </a:t>
            </a:r>
            <a:r>
              <a:rPr lang="ko-KR" altLang="en-US" dirty="0"/>
              <a:t>클래스 활용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14152"/>
            <a:ext cx="7848872" cy="4883199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33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48880"/>
            <a:ext cx="63246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21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오디오 재생과 기록 ▶ 오디오 재생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609600" lvl="1" indent="-342900">
              <a:buFont typeface="+mj-ea"/>
              <a:buAutoNum type="circleNumDbPlain" startAt="2"/>
            </a:pPr>
            <a:r>
              <a:rPr lang="en-US" altLang="ko-KR" dirty="0" err="1" smtClean="0"/>
              <a:t>MediaPlayer</a:t>
            </a:r>
            <a:r>
              <a:rPr lang="en-US" altLang="ko-KR" dirty="0" smtClean="0"/>
              <a:t> </a:t>
            </a:r>
            <a:r>
              <a:rPr lang="ko-KR" altLang="en-US" dirty="0"/>
              <a:t>객체를 생성하고 정해진 절차대로 메서드를 호출하여 </a:t>
            </a:r>
            <a:r>
              <a:rPr lang="ko-KR" altLang="en-US" dirty="0" smtClean="0"/>
              <a:t>재생 시작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 startAt="2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2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 startAt="2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2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 startAt="2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2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 startAt="2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 startAt="2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2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 startAt="2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2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 startAt="2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2"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79" y="1661670"/>
            <a:ext cx="5691385" cy="493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오디오 재생과 기록 ▶ 오디오 재생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609600" lvl="1" indent="-342900">
              <a:buFont typeface="+mj-ea"/>
              <a:buAutoNum type="circleNumDbPlain" startAt="3"/>
            </a:pPr>
            <a:r>
              <a:rPr lang="en-US" altLang="ko-KR" dirty="0" err="1" smtClean="0"/>
              <a:t>MediaPlayer</a:t>
            </a:r>
            <a:r>
              <a:rPr lang="en-US" altLang="ko-KR" dirty="0" smtClean="0"/>
              <a:t> </a:t>
            </a:r>
            <a:r>
              <a:rPr lang="ko-KR" altLang="en-US" dirty="0"/>
              <a:t>사용이 끝나면 </a:t>
            </a:r>
            <a:r>
              <a:rPr lang="en-US" altLang="ko-KR" dirty="0" smtClean="0"/>
              <a:t>release( )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 startAt="3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3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 startAt="3"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r>
              <a:rPr lang="en-US" altLang="ko-KR" dirty="0" err="1"/>
              <a:t>MediaPlayer</a:t>
            </a:r>
            <a:r>
              <a:rPr lang="en-US" altLang="ko-KR" dirty="0"/>
              <a:t> </a:t>
            </a:r>
            <a:r>
              <a:rPr lang="ko-KR" altLang="en-US" dirty="0"/>
              <a:t>사용 시 주의점</a:t>
            </a:r>
            <a:endParaRPr lang="en-US" altLang="ko-KR" dirty="0"/>
          </a:p>
          <a:p>
            <a:pPr lvl="1"/>
            <a:r>
              <a:rPr lang="ko-KR" altLang="en-US" dirty="0"/>
              <a:t>현재 상태에 따라 호출할 수 있는 메서드가 제약됨</a:t>
            </a:r>
            <a:endParaRPr lang="en-US" altLang="ko-KR" dirty="0"/>
          </a:p>
          <a:p>
            <a:pPr lvl="1"/>
            <a:r>
              <a:rPr lang="en-US" altLang="ko-KR" dirty="0" err="1"/>
              <a:t>MediaPlayer</a:t>
            </a:r>
            <a:r>
              <a:rPr lang="en-US" altLang="ko-KR" dirty="0"/>
              <a:t> </a:t>
            </a:r>
            <a:r>
              <a:rPr lang="ko-KR" altLang="en-US" dirty="0"/>
              <a:t>클래스 문서의 상태 도표를 참조하여 코드 작성</a:t>
            </a:r>
          </a:p>
          <a:p>
            <a:pPr marL="609600" lvl="1" indent="-342900">
              <a:buFont typeface="+mj-ea"/>
              <a:buAutoNum type="circleNumDbPlain" startAt="3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 startAt="3"/>
            </a:pPr>
            <a:endParaRPr lang="en-US" altLang="ko-KR" dirty="0"/>
          </a:p>
          <a:p>
            <a:pPr marL="609600" lvl="1" indent="-342900">
              <a:buFont typeface="+mj-ea"/>
              <a:buAutoNum type="circleNumDbPlain" startAt="3"/>
            </a:pP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51" y="1702637"/>
            <a:ext cx="6277841" cy="50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315436"/>
            <a:ext cx="5274123" cy="5533932"/>
          </a:xfrm>
          <a:prstGeom prst="rect">
            <a:avLst/>
          </a:prstGeom>
        </p:spPr>
      </p:pic>
      <p:sp>
        <p:nvSpPr>
          <p:cNvPr id="14" name="내용 개체 틀 1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dirty="0" err="1" smtClean="0"/>
              <a:t>MediaPlayer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 도표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오디오 재생과 기록 ▶ 오디오 재생</a:t>
            </a:r>
          </a:p>
        </p:txBody>
      </p:sp>
    </p:spTree>
    <p:extLst>
      <p:ext uri="{BB962C8B-B14F-4D97-AF65-F5344CB8AC3E}">
        <p14:creationId xmlns:p14="http://schemas.microsoft.com/office/powerpoint/2010/main" val="11152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오디오 재생과 기록 ▶ 오디오 재생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723678"/>
            <a:ext cx="8208912" cy="4873674"/>
          </a:xfrm>
        </p:spPr>
        <p:txBody>
          <a:bodyPr/>
          <a:lstStyle/>
          <a:p>
            <a:r>
              <a:rPr lang="ko-KR" altLang="en-US" dirty="0"/>
              <a:t>컴포넌트 트리를 참고하여 </a:t>
            </a:r>
            <a:r>
              <a:rPr lang="en-US" altLang="ko-KR" dirty="0" smtClean="0"/>
              <a:t>res/layout/activity_main.xml</a:t>
            </a:r>
            <a:r>
              <a:rPr lang="ko-KR" altLang="en-US" dirty="0"/>
              <a:t>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42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2275030"/>
            <a:ext cx="3676650" cy="1485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b="51866"/>
          <a:stretch/>
        </p:blipFill>
        <p:spPr>
          <a:xfrm>
            <a:off x="895349" y="3799137"/>
            <a:ext cx="7200900" cy="27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10624</TotalTime>
  <Words>980</Words>
  <Application>Microsoft Office PowerPoint</Application>
  <PresentationFormat>화면 슬라이드 쇼(4:3)</PresentationFormat>
  <Paragraphs>190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5" baseType="lpstr">
      <vt:lpstr>HY견고딕</vt:lpstr>
      <vt:lpstr>굴림</vt:lpstr>
      <vt:lpstr>다음_Regular</vt:lpstr>
      <vt:lpstr>맑은 고딕</vt:lpstr>
      <vt:lpstr>아리따M</vt:lpstr>
      <vt:lpstr>Arial</vt:lpstr>
      <vt:lpstr>Tahoma</vt:lpstr>
      <vt:lpstr>Wingdings</vt:lpstr>
      <vt:lpstr>Office 테마</vt:lpstr>
      <vt:lpstr>PowerPoint 프레젠테이션</vt:lpstr>
      <vt:lpstr>Chapter 12. 오디오와 카메라</vt:lpstr>
      <vt:lpstr>PowerPoint 프레젠테이션</vt:lpstr>
      <vt:lpstr>PowerPoint 프레젠테이션</vt:lpstr>
      <vt:lpstr>01 오디오 재생과 기록 ▶ 오디오 재생</vt:lpstr>
      <vt:lpstr>01 오디오 재생과 기록 ▶ 오디오 재생</vt:lpstr>
      <vt:lpstr>01 오디오 재생과 기록 ▶ 오디오 재생</vt:lpstr>
      <vt:lpstr>01 오디오 재생과 기록 ▶ 오디오 재생</vt:lpstr>
      <vt:lpstr>01 오디오 재생과 기록 ▶ 오디오 재생</vt:lpstr>
      <vt:lpstr>01 오디오 재생과 기록 ▶ 오디오 재생</vt:lpstr>
      <vt:lpstr>01 오디오 재생과 기록 ▶ 오디오 재생</vt:lpstr>
      <vt:lpstr>01 오디오 재생과 기록 ▶ 오디오 재생</vt:lpstr>
      <vt:lpstr>01 오디오 재생과 기록 ▶ 오디오 재생</vt:lpstr>
      <vt:lpstr>01 오디오 재생과 기록 ▶ 오디오 재생</vt:lpstr>
      <vt:lpstr>01 오디오 재생과 기록 ▶ 오디오 재생</vt:lpstr>
      <vt:lpstr>01 오디오 재생과 기록 ▶ 오디오 재생</vt:lpstr>
      <vt:lpstr>01 오디오 재생과 기록 ▶ 오디오 재생</vt:lpstr>
      <vt:lpstr>01 오디오 재생과 기록 ▶ 오디오 재생</vt:lpstr>
      <vt:lpstr>01 오디오 재생과 기록 ▶ 오디오 재생</vt:lpstr>
      <vt:lpstr>01 오디오 재생과 기록 ▶ 오디오 재생</vt:lpstr>
      <vt:lpstr>01 오디오 재생과 기록 ▶ 오디오 기록</vt:lpstr>
      <vt:lpstr>01 오디오 재생과 기록 ▶ 오디오 기록</vt:lpstr>
      <vt:lpstr>01 오디오 재생과 기록 ▶ 오디오 기록</vt:lpstr>
      <vt:lpstr>01 오디오 재생과 기록 ▶ 오디오 기록</vt:lpstr>
      <vt:lpstr>01 오디오 재생과 기록 ▶ 오디오 기록</vt:lpstr>
      <vt:lpstr>01 오디오 재생과 기록 ▶ 오디오 기록</vt:lpstr>
      <vt:lpstr>01 오디오 재생과 기록 ▶ 오디오 기록</vt:lpstr>
      <vt:lpstr>01 오디오 재생과 기록 ▶ 오디오 기록</vt:lpstr>
      <vt:lpstr>01 오디오 재생과 기록 ▶ 오디오 기록</vt:lpstr>
      <vt:lpstr>01 오디오 재생과 기록 ▶ 오디오 기록</vt:lpstr>
      <vt:lpstr>01 오디오 재생과 기록 ▶ 오디오 기록</vt:lpstr>
      <vt:lpstr>01 오디오 재생과 기록 ▶ 오디오 기록</vt:lpstr>
      <vt:lpstr>02 사진 촬영 ▶ 기존 앱 활용</vt:lpstr>
      <vt:lpstr>02 사진 촬영 ▶ 기존 앱 활용</vt:lpstr>
      <vt:lpstr>02 사진 촬영 ▶ 기존 앱 활용</vt:lpstr>
      <vt:lpstr>02 사진 촬영 ▶ 기존 앱 활용</vt:lpstr>
      <vt:lpstr>02 사진 촬영 ▶ 기존 앱 활용</vt:lpstr>
      <vt:lpstr>02 사진 촬영 ▶ 기존 앱 활용</vt:lpstr>
      <vt:lpstr>02 사진 촬영 ▶ 기존 앱 활용</vt:lpstr>
      <vt:lpstr>02 사진 촬영 ▶ 기존 앱 활용</vt:lpstr>
      <vt:lpstr>02 사진 촬영 ▶ 기존 앱 활용</vt:lpstr>
      <vt:lpstr>02 사진 촬영 ▶ Camera 클래스 활용</vt:lpstr>
      <vt:lpstr>02 사진 촬영 ▶ Camera 클래스 활용</vt:lpstr>
      <vt:lpstr>02 사진 촬영 ▶ Camera 클래스 활용</vt:lpstr>
      <vt:lpstr>02 사진 촬영 ▶ Camera 클래스 활용</vt:lpstr>
      <vt:lpstr>02 사진 촬영 ▶ Camera 클래스 활용</vt:lpstr>
      <vt:lpstr>02 사진 촬영 ▶ Camera 클래스 활용</vt:lpstr>
      <vt:lpstr>02 사진 촬영 ▶ Camera 클래스 활용</vt:lpstr>
      <vt:lpstr>02 사진 촬영 ▶ Camera 클래스 활용</vt:lpstr>
      <vt:lpstr>02 사진 촬영 ▶ Camera 클래스 활용</vt:lpstr>
      <vt:lpstr>02 사진 촬영 ▶ Camera 클래스 활용</vt:lpstr>
      <vt:lpstr>02 사진 촬영 ▶ Camera 클래스 활용</vt:lpstr>
      <vt:lpstr>02 사진 촬영 ▶ Camera 클래스 활용</vt:lpstr>
      <vt:lpstr>02 사진 촬영 ▶ Camera 클래스 활용</vt:lpstr>
      <vt:lpstr>02 사진 촬영 ▶ Camera 클래스 활용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JY</cp:lastModifiedBy>
  <cp:revision>1039</cp:revision>
  <dcterms:created xsi:type="dcterms:W3CDTF">2012-07-11T10:23:22Z</dcterms:created>
  <dcterms:modified xsi:type="dcterms:W3CDTF">2018-01-16T05:06:22Z</dcterms:modified>
</cp:coreProperties>
</file>