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77F04-A734-4553-9882-44790E36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ㅁㄴㅇㄴㅁㅇ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A381B1-CFC7-41E8-A144-B5595EF0B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7630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{10B0F9E8-54D9-42D9-997A-87BF993E9DB4}tf16401371</Template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아틀라스</vt:lpstr>
      <vt:lpstr>ㅁㄴㅇㄴㅁㅇ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ㅁㄴㅇㄴㅁㅇ</dc:title>
  <dc:creator>main</dc:creator>
  <cp:lastModifiedBy>main</cp:lastModifiedBy>
  <cp:revision>1</cp:revision>
  <dcterms:created xsi:type="dcterms:W3CDTF">2020-11-29T14:03:51Z</dcterms:created>
  <dcterms:modified xsi:type="dcterms:W3CDTF">2020-11-29T14:04:02Z</dcterms:modified>
</cp:coreProperties>
</file>