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0BCF06-1BE9-42F8-BFAA-BF8BC023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then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our </a:t>
            </a:r>
            <a:r>
              <a:rPr sz="1800" spc="-5" dirty="0">
                <a:latin typeface="Times New Roman"/>
                <a:cs typeface="Times New Roman"/>
              </a:rPr>
              <a:t>testing we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</a:rPr>
              <a:t>Autocorrect</a:t>
            </a:r>
            <a:r>
              <a:rPr sz="3000" spc="-150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b="1" spc="-5" dirty="0">
                <a:latin typeface="Times New Roman"/>
                <a:cs typeface="Times New Roman"/>
              </a:rPr>
              <a:t>Hunspell_suggest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 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reducing </a:t>
            </a:r>
            <a:r>
              <a:rPr sz="1800" spc="-5" dirty="0">
                <a:latin typeface="Times New Roman"/>
                <a:cs typeface="Times New Roman"/>
              </a:rPr>
              <a:t>mistakes committed in spellings and assists in </a:t>
            </a:r>
            <a:r>
              <a:rPr sz="1800" dirty="0">
                <a:latin typeface="Times New Roman"/>
                <a:cs typeface="Times New Roman"/>
              </a:rPr>
              <a:t>predicting 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couldn’t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9</a:t>
            </a:r>
            <a:r>
              <a:rPr lang="en-US" sz="1800" b="1" dirty="0">
                <a:latin typeface="Times New Roman"/>
                <a:cs typeface="Times New Roman"/>
              </a:rPr>
              <a:t>8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lang="en-US" sz="1800" b="1" dirty="0">
                <a:latin typeface="Times New Roman"/>
                <a:cs typeface="Times New Roman"/>
              </a:rPr>
              <a:t>00</a:t>
            </a:r>
            <a:r>
              <a:rPr sz="1800" b="1" dirty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3921377" cy="15029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0" dirty="0">
                <a:solidFill>
                  <a:srgbClr val="FFFFFF"/>
                </a:solidFill>
                <a:latin typeface="Arial"/>
                <a:cs typeface="Arial"/>
              </a:rPr>
              <a:t>Mr. Mohan Rao </a:t>
            </a:r>
            <a:r>
              <a:rPr lang="en-US" sz="2400" b="1" spc="-50" dirty="0" err="1">
                <a:solidFill>
                  <a:srgbClr val="FFFFFF"/>
                </a:solidFill>
                <a:latin typeface="Arial"/>
                <a:cs typeface="Arial"/>
              </a:rPr>
              <a:t>Mudradi</a:t>
            </a:r>
            <a:r>
              <a:rPr lang="en-US" sz="2400" b="1" spc="-50" dirty="0">
                <a:solidFill>
                  <a:srgbClr val="FFFFFF"/>
                </a:solidFill>
                <a:latin typeface="Arial"/>
                <a:cs typeface="Arial"/>
              </a:rPr>
              <a:t>              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78058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latin typeface="Times New Roman"/>
                <a:cs typeface="Times New Roman"/>
              </a:rPr>
              <a:t>Aditya Kumar Dwivedi - 2201640140018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74BF37-DC5F-4FF2-95E0-E3CCA279E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5" y="1808061"/>
            <a:ext cx="2321489" cy="2311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15E11A-A4BD-486D-8C2C-F46D418E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37" y="1775688"/>
            <a:ext cx="2125980" cy="23312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607C0A-10D5-4616-B36A-ECE88BAC2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87" y="1913556"/>
            <a:ext cx="2193343" cy="2193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requirements.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856</Words>
  <Application>Microsoft Office PowerPoint</Application>
  <PresentationFormat>On-screen Show (16:9)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AoyagiKouzanFontT</vt:lpstr>
      <vt:lpstr>Arial</vt:lpstr>
      <vt:lpstr>Calibri</vt:lpstr>
      <vt:lpstr>Lato</vt:lpstr>
      <vt:lpstr>Roboto</vt:lpstr>
      <vt:lpstr>RobotoRegular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Image Post Gaussian  Blur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Kumar Dwivedi</cp:lastModifiedBy>
  <cp:revision>6</cp:revision>
  <dcterms:created xsi:type="dcterms:W3CDTF">2021-09-22T17:48:24Z</dcterms:created>
  <dcterms:modified xsi:type="dcterms:W3CDTF">2024-06-08T07:02:25Z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