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7" r:id="rId3"/>
    <p:sldMasterId id="2147483702" r:id="rId4"/>
  </p:sldMasterIdLst>
  <p:notesMasterIdLst>
    <p:notesMasterId r:id="rId14"/>
  </p:notesMasterIdLst>
  <p:handoutMasterIdLst>
    <p:handoutMasterId r:id="rId15"/>
  </p:handoutMasterIdLst>
  <p:sldIdLst>
    <p:sldId id="297" r:id="rId5"/>
    <p:sldId id="299" r:id="rId6"/>
    <p:sldId id="298" r:id="rId7"/>
    <p:sldId id="303" r:id="rId8"/>
    <p:sldId id="302" r:id="rId9"/>
    <p:sldId id="304" r:id="rId10"/>
    <p:sldId id="305" r:id="rId11"/>
    <p:sldId id="307" r:id="rId12"/>
    <p:sldId id="308" r:id="rId13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7DAC3-5DE5-493E-9EEF-A40344B9ABEB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D1B28-AF00-46B7-9FEA-F561F4D4FA1E}">
      <dgm:prSet phldrT="[Text]"/>
      <dgm:spPr/>
      <dgm:t>
        <a:bodyPr/>
        <a:lstStyle/>
        <a:p>
          <a:endParaRPr lang="en-US" dirty="0"/>
        </a:p>
      </dgm:t>
    </dgm:pt>
    <dgm:pt modelId="{B3699565-7A3F-4D56-97A7-7BEDCFA79D1D}" type="parTrans" cxnId="{5A3F2758-5FB8-49C7-8E37-F1B69CCB098D}">
      <dgm:prSet/>
      <dgm:spPr/>
      <dgm:t>
        <a:bodyPr/>
        <a:lstStyle/>
        <a:p>
          <a:endParaRPr lang="en-US"/>
        </a:p>
      </dgm:t>
    </dgm:pt>
    <dgm:pt modelId="{9039DB26-4889-48A6-B913-B6AB08BBDCFA}" type="sibTrans" cxnId="{5A3F2758-5FB8-49C7-8E37-F1B69CCB098D}">
      <dgm:prSet/>
      <dgm:spPr/>
      <dgm:t>
        <a:bodyPr/>
        <a:lstStyle/>
        <a:p>
          <a:endParaRPr lang="en-US"/>
        </a:p>
      </dgm:t>
    </dgm:pt>
    <dgm:pt modelId="{EA7897BE-DAA3-4231-A53C-B7074E525B6E}">
      <dgm:prSet phldrT="[Text]" custT="1"/>
      <dgm:spPr/>
      <dgm:t>
        <a:bodyPr/>
        <a:lstStyle/>
        <a:p>
          <a:r>
            <a:rPr lang="en-US" sz="2800" b="0" dirty="0" smtClean="0">
              <a:latin typeface="Times New Roman" pitchFamily="18" charset="0"/>
              <a:cs typeface="Times New Roman" pitchFamily="18" charset="0"/>
            </a:rPr>
            <a:t>Monitoring the old system of RSA algorithm for Bluetooth</a:t>
          </a:r>
          <a:r>
            <a:rPr lang="en-US" sz="3600" b="0" dirty="0" smtClean="0"/>
            <a:t>.</a:t>
          </a:r>
          <a:endParaRPr lang="en-US" sz="3600" b="0" dirty="0"/>
        </a:p>
      </dgm:t>
    </dgm:pt>
    <dgm:pt modelId="{D1CD9CA0-3BF5-4D6A-9368-4FE9D03CD33B}" type="parTrans" cxnId="{AB688FA6-657A-4964-A484-83B6482A8DB1}">
      <dgm:prSet/>
      <dgm:spPr/>
      <dgm:t>
        <a:bodyPr/>
        <a:lstStyle/>
        <a:p>
          <a:endParaRPr lang="en-US"/>
        </a:p>
      </dgm:t>
    </dgm:pt>
    <dgm:pt modelId="{D850F705-643A-42B8-8994-942837BF0B38}" type="sibTrans" cxnId="{AB688FA6-657A-4964-A484-83B6482A8DB1}">
      <dgm:prSet/>
      <dgm:spPr/>
      <dgm:t>
        <a:bodyPr/>
        <a:lstStyle/>
        <a:p>
          <a:endParaRPr lang="en-US"/>
        </a:p>
      </dgm:t>
    </dgm:pt>
    <dgm:pt modelId="{8DF800E5-4722-4B58-AC90-A709C76A45B7}">
      <dgm:prSet phldrT="[Text]"/>
      <dgm:spPr/>
      <dgm:t>
        <a:bodyPr/>
        <a:lstStyle/>
        <a:p>
          <a:endParaRPr lang="en-US" dirty="0"/>
        </a:p>
      </dgm:t>
    </dgm:pt>
    <dgm:pt modelId="{72CE2D97-1F0D-4FF1-8D1F-7D3783A0B7D7}" type="parTrans" cxnId="{EAE2A20A-68A1-4D8E-92EC-710C2DB9D026}">
      <dgm:prSet/>
      <dgm:spPr/>
      <dgm:t>
        <a:bodyPr/>
        <a:lstStyle/>
        <a:p>
          <a:endParaRPr lang="en-US"/>
        </a:p>
      </dgm:t>
    </dgm:pt>
    <dgm:pt modelId="{A38C8F37-976F-4847-B7EF-30CF80991F99}" type="sibTrans" cxnId="{EAE2A20A-68A1-4D8E-92EC-710C2DB9D026}">
      <dgm:prSet/>
      <dgm:spPr/>
      <dgm:t>
        <a:bodyPr/>
        <a:lstStyle/>
        <a:p>
          <a:endParaRPr lang="en-US"/>
        </a:p>
      </dgm:t>
    </dgm:pt>
    <dgm:pt modelId="{4D5C93A6-5CC8-4E04-81A0-4347C46132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99AF6B6-D033-4FBB-BD98-C42EC26EE182}" type="parTrans" cxnId="{43F8B1DF-3EAB-42A8-968A-3AF1C448794A}">
      <dgm:prSet/>
      <dgm:spPr/>
      <dgm:t>
        <a:bodyPr/>
        <a:lstStyle/>
        <a:p>
          <a:endParaRPr lang="en-US"/>
        </a:p>
      </dgm:t>
    </dgm:pt>
    <dgm:pt modelId="{07D133A9-CA1E-464F-A30A-06F4650698E4}" type="sibTrans" cxnId="{43F8B1DF-3EAB-42A8-968A-3AF1C448794A}">
      <dgm:prSet/>
      <dgm:spPr/>
      <dgm:t>
        <a:bodyPr/>
        <a:lstStyle/>
        <a:p>
          <a:endParaRPr lang="en-US"/>
        </a:p>
      </dgm:t>
    </dgm:pt>
    <dgm:pt modelId="{4D83A262-E784-4C6C-A0EB-6F732D6BFA1F}">
      <dgm:prSet/>
      <dgm:spPr/>
      <dgm:t>
        <a:bodyPr/>
        <a:lstStyle/>
        <a:p>
          <a:endParaRPr lang="en-US" dirty="0"/>
        </a:p>
      </dgm:t>
    </dgm:pt>
    <dgm:pt modelId="{C590FB7B-642E-4D4F-AFE1-529D547C5FCB}" type="parTrans" cxnId="{36DD1264-08A8-4C75-908C-6E9464178F4D}">
      <dgm:prSet/>
      <dgm:spPr/>
      <dgm:t>
        <a:bodyPr/>
        <a:lstStyle/>
        <a:p>
          <a:endParaRPr lang="en-US"/>
        </a:p>
      </dgm:t>
    </dgm:pt>
    <dgm:pt modelId="{CF3D7775-12F6-4A5E-AC08-19825EFB64BC}" type="sibTrans" cxnId="{36DD1264-08A8-4C75-908C-6E9464178F4D}">
      <dgm:prSet/>
      <dgm:spPr/>
      <dgm:t>
        <a:bodyPr/>
        <a:lstStyle/>
        <a:p>
          <a:endParaRPr lang="en-US"/>
        </a:p>
      </dgm:t>
    </dgm:pt>
    <dgm:pt modelId="{EF38A3EF-9B94-4B46-B253-28DC1B8EB8B9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Find out old system bugs </a:t>
          </a:r>
          <a:r>
            <a:rPr lang="en-US" sz="2800" smtClean="0">
              <a:latin typeface="Times New Roman" pitchFamily="18" charset="0"/>
              <a:cs typeface="Times New Roman" pitchFamily="18" charset="0"/>
            </a:rPr>
            <a:t>&amp; probability.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D670B4B2-6D12-49B8-8D03-6DF5EA883D14}" type="parTrans" cxnId="{D8214D81-F3DA-4DC2-8C18-CCFA4745A85E}">
      <dgm:prSet/>
      <dgm:spPr/>
      <dgm:t>
        <a:bodyPr/>
        <a:lstStyle/>
        <a:p>
          <a:endParaRPr lang="en-US"/>
        </a:p>
      </dgm:t>
    </dgm:pt>
    <dgm:pt modelId="{BF78F6C7-8142-4288-B50C-5093AAD845B3}" type="sibTrans" cxnId="{D8214D81-F3DA-4DC2-8C18-CCFA4745A85E}">
      <dgm:prSet/>
      <dgm:spPr/>
      <dgm:t>
        <a:bodyPr/>
        <a:lstStyle/>
        <a:p>
          <a:endParaRPr lang="en-US"/>
        </a:p>
      </dgm:t>
    </dgm:pt>
    <dgm:pt modelId="{98DA1EBD-9556-4314-88CC-8DF0B3D4C556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Provide a secure way to connect and exchange data between devices through Bluetooth.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FDDAC389-5C10-4679-A5B8-3782E4C5344C}" type="parTrans" cxnId="{0A79AA91-2E19-4478-8C92-5841E62B5C7E}">
      <dgm:prSet/>
      <dgm:spPr/>
      <dgm:t>
        <a:bodyPr/>
        <a:lstStyle/>
        <a:p>
          <a:endParaRPr lang="en-US"/>
        </a:p>
      </dgm:t>
    </dgm:pt>
    <dgm:pt modelId="{D84AED7F-956A-4269-871F-BA16A869AE74}" type="sibTrans" cxnId="{0A79AA91-2E19-4478-8C92-5841E62B5C7E}">
      <dgm:prSet/>
      <dgm:spPr/>
      <dgm:t>
        <a:bodyPr/>
        <a:lstStyle/>
        <a:p>
          <a:endParaRPr lang="en-US"/>
        </a:p>
      </dgm:t>
    </dgm:pt>
    <dgm:pt modelId="{706F3CD5-178C-4A43-B9C2-1199CCD55185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Propose an improvement of RSA algorithm for </a:t>
          </a:r>
          <a:r>
            <a:rPr lang="en-US" sz="2800" smtClean="0">
              <a:latin typeface="Times New Roman" pitchFamily="18" charset="0"/>
              <a:cs typeface="Times New Roman" pitchFamily="18" charset="0"/>
            </a:rPr>
            <a:t>Bluetooth security.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3B45A051-72C7-4A7E-B7FB-E551219FB7CF}" type="parTrans" cxnId="{5FC96E44-1E51-4AD5-95EF-29B7DB9C6935}">
      <dgm:prSet/>
      <dgm:spPr/>
      <dgm:t>
        <a:bodyPr/>
        <a:lstStyle/>
        <a:p>
          <a:endParaRPr lang="en-US"/>
        </a:p>
      </dgm:t>
    </dgm:pt>
    <dgm:pt modelId="{2BEDBF1B-12D5-48D3-A73E-DEBDC278737B}" type="sibTrans" cxnId="{5FC96E44-1E51-4AD5-95EF-29B7DB9C6935}">
      <dgm:prSet/>
      <dgm:spPr/>
      <dgm:t>
        <a:bodyPr/>
        <a:lstStyle/>
        <a:p>
          <a:endParaRPr lang="en-US"/>
        </a:p>
      </dgm:t>
    </dgm:pt>
    <dgm:pt modelId="{2F35C9FC-1F17-48B7-A624-6A8453992A1C}" type="pres">
      <dgm:prSet presAssocID="{4437DAC3-5DE5-493E-9EEF-A40344B9ABE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6716DF-1479-49D1-8686-3E00D8B809A0}" type="pres">
      <dgm:prSet presAssocID="{15BD1B28-AF00-46B7-9FEA-F561F4D4FA1E}" presName="composite" presStyleCnt="0"/>
      <dgm:spPr/>
    </dgm:pt>
    <dgm:pt modelId="{4693E676-D7BB-476B-9DBB-C742B7A4D5CA}" type="pres">
      <dgm:prSet presAssocID="{15BD1B28-AF00-46B7-9FEA-F561F4D4FA1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F5AB4-F254-462C-B1B1-21BB1A69B08C}" type="pres">
      <dgm:prSet presAssocID="{15BD1B28-AF00-46B7-9FEA-F561F4D4FA1E}" presName="descendantText" presStyleLbl="alignAcc1" presStyleIdx="0" presStyleCnt="4" custLinFactNeighborX="-745" custLinFactNeighborY="8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3C8BB-C44C-4E67-99DB-79F6C3CFDB1E}" type="pres">
      <dgm:prSet presAssocID="{9039DB26-4889-48A6-B913-B6AB08BBDCFA}" presName="sp" presStyleCnt="0"/>
      <dgm:spPr/>
    </dgm:pt>
    <dgm:pt modelId="{48FA7EBC-64D7-4ED5-8FEB-58A18D404271}" type="pres">
      <dgm:prSet presAssocID="{8DF800E5-4722-4B58-AC90-A709C76A45B7}" presName="composite" presStyleCnt="0"/>
      <dgm:spPr/>
    </dgm:pt>
    <dgm:pt modelId="{16B448C8-4232-4361-9CBC-FFB49A8B49F3}" type="pres">
      <dgm:prSet presAssocID="{8DF800E5-4722-4B58-AC90-A709C76A45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0B4D7-0A70-4922-BC01-481951E7D193}" type="pres">
      <dgm:prSet presAssocID="{8DF800E5-4722-4B58-AC90-A709C76A45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47541-11B0-46D6-A390-DCFBF141C4AD}" type="pres">
      <dgm:prSet presAssocID="{A38C8F37-976F-4847-B7EF-30CF80991F99}" presName="sp" presStyleCnt="0"/>
      <dgm:spPr/>
    </dgm:pt>
    <dgm:pt modelId="{5FD328AA-F6C4-4AD9-AFFC-E09C1D7DD163}" type="pres">
      <dgm:prSet presAssocID="{4D83A262-E784-4C6C-A0EB-6F732D6BFA1F}" presName="composite" presStyleCnt="0"/>
      <dgm:spPr/>
    </dgm:pt>
    <dgm:pt modelId="{28A419D5-DDBB-4A47-BB76-32195DF4E405}" type="pres">
      <dgm:prSet presAssocID="{4D83A262-E784-4C6C-A0EB-6F732D6BFA1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5A3C4-4349-488E-873E-0819513A49AB}" type="pres">
      <dgm:prSet presAssocID="{4D83A262-E784-4C6C-A0EB-6F732D6BFA1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23CD8-7C9C-4A7C-986A-548F605D6E2B}" type="pres">
      <dgm:prSet presAssocID="{CF3D7775-12F6-4A5E-AC08-19825EFB64BC}" presName="sp" presStyleCnt="0"/>
      <dgm:spPr/>
    </dgm:pt>
    <dgm:pt modelId="{6FBC4284-E12A-4ACC-9D57-D2F93D257585}" type="pres">
      <dgm:prSet presAssocID="{4D5C93A6-5CC8-4E04-81A0-4347C4613286}" presName="composite" presStyleCnt="0"/>
      <dgm:spPr/>
    </dgm:pt>
    <dgm:pt modelId="{B88B29D2-5F16-4BDA-9973-6019FAC22085}" type="pres">
      <dgm:prSet presAssocID="{4D5C93A6-5CC8-4E04-81A0-4347C461328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6BD04-E372-4404-9C90-CFA5052E3924}" type="pres">
      <dgm:prSet presAssocID="{4D5C93A6-5CC8-4E04-81A0-4347C461328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EEB5CD-C2E9-45C9-9098-35F02FCB9E7A}" type="presOf" srcId="{706F3CD5-178C-4A43-B9C2-1199CCD55185}" destId="{9FB5A3C4-4349-488E-873E-0819513A49AB}" srcOrd="0" destOrd="0" presId="urn:microsoft.com/office/officeart/2005/8/layout/chevron2"/>
    <dgm:cxn modelId="{5FC96E44-1E51-4AD5-95EF-29B7DB9C6935}" srcId="{4D83A262-E784-4C6C-A0EB-6F732D6BFA1F}" destId="{706F3CD5-178C-4A43-B9C2-1199CCD55185}" srcOrd="0" destOrd="0" parTransId="{3B45A051-72C7-4A7E-B7FB-E551219FB7CF}" sibTransId="{2BEDBF1B-12D5-48D3-A73E-DEBDC278737B}"/>
    <dgm:cxn modelId="{B25D48F7-5F92-4DAF-8CE5-0BD004B0EEB5}" type="presOf" srcId="{EA7897BE-DAA3-4231-A53C-B7074E525B6E}" destId="{0C6F5AB4-F254-462C-B1B1-21BB1A69B08C}" srcOrd="0" destOrd="0" presId="urn:microsoft.com/office/officeart/2005/8/layout/chevron2"/>
    <dgm:cxn modelId="{0A79AA91-2E19-4478-8C92-5841E62B5C7E}" srcId="{4D5C93A6-5CC8-4E04-81A0-4347C4613286}" destId="{98DA1EBD-9556-4314-88CC-8DF0B3D4C556}" srcOrd="0" destOrd="0" parTransId="{FDDAC389-5C10-4679-A5B8-3782E4C5344C}" sibTransId="{D84AED7F-956A-4269-871F-BA16A869AE74}"/>
    <dgm:cxn modelId="{2D434764-97F7-41D6-889A-6B9C778B8E13}" type="presOf" srcId="{98DA1EBD-9556-4314-88CC-8DF0B3D4C556}" destId="{DC06BD04-E372-4404-9C90-CFA5052E3924}" srcOrd="0" destOrd="0" presId="urn:microsoft.com/office/officeart/2005/8/layout/chevron2"/>
    <dgm:cxn modelId="{B702205F-3DB1-4765-90F8-F293340E929F}" type="presOf" srcId="{4437DAC3-5DE5-493E-9EEF-A40344B9ABEB}" destId="{2F35C9FC-1F17-48B7-A624-6A8453992A1C}" srcOrd="0" destOrd="0" presId="urn:microsoft.com/office/officeart/2005/8/layout/chevron2"/>
    <dgm:cxn modelId="{5A3F2758-5FB8-49C7-8E37-F1B69CCB098D}" srcId="{4437DAC3-5DE5-493E-9EEF-A40344B9ABEB}" destId="{15BD1B28-AF00-46B7-9FEA-F561F4D4FA1E}" srcOrd="0" destOrd="0" parTransId="{B3699565-7A3F-4D56-97A7-7BEDCFA79D1D}" sibTransId="{9039DB26-4889-48A6-B913-B6AB08BBDCFA}"/>
    <dgm:cxn modelId="{11865A27-03C3-4EA4-A01E-FFED0E51FC1E}" type="presOf" srcId="{4D83A262-E784-4C6C-A0EB-6F732D6BFA1F}" destId="{28A419D5-DDBB-4A47-BB76-32195DF4E405}" srcOrd="0" destOrd="0" presId="urn:microsoft.com/office/officeart/2005/8/layout/chevron2"/>
    <dgm:cxn modelId="{EAE2A20A-68A1-4D8E-92EC-710C2DB9D026}" srcId="{4437DAC3-5DE5-493E-9EEF-A40344B9ABEB}" destId="{8DF800E5-4722-4B58-AC90-A709C76A45B7}" srcOrd="1" destOrd="0" parTransId="{72CE2D97-1F0D-4FF1-8D1F-7D3783A0B7D7}" sibTransId="{A38C8F37-976F-4847-B7EF-30CF80991F99}"/>
    <dgm:cxn modelId="{8BEE9851-B84B-4C0A-9D4E-607D003536D4}" type="presOf" srcId="{8DF800E5-4722-4B58-AC90-A709C76A45B7}" destId="{16B448C8-4232-4361-9CBC-FFB49A8B49F3}" srcOrd="0" destOrd="0" presId="urn:microsoft.com/office/officeart/2005/8/layout/chevron2"/>
    <dgm:cxn modelId="{5DD81225-6780-4DA2-B871-F20422CA63E2}" type="presOf" srcId="{4D5C93A6-5CC8-4E04-81A0-4347C4613286}" destId="{B88B29D2-5F16-4BDA-9973-6019FAC22085}" srcOrd="0" destOrd="0" presId="urn:microsoft.com/office/officeart/2005/8/layout/chevron2"/>
    <dgm:cxn modelId="{7FEA0AEE-CC3D-43F2-998D-46A9E1AF359C}" type="presOf" srcId="{EF38A3EF-9B94-4B46-B253-28DC1B8EB8B9}" destId="{80A0B4D7-0A70-4922-BC01-481951E7D193}" srcOrd="0" destOrd="0" presId="urn:microsoft.com/office/officeart/2005/8/layout/chevron2"/>
    <dgm:cxn modelId="{43F8B1DF-3EAB-42A8-968A-3AF1C448794A}" srcId="{4437DAC3-5DE5-493E-9EEF-A40344B9ABEB}" destId="{4D5C93A6-5CC8-4E04-81A0-4347C4613286}" srcOrd="3" destOrd="0" parTransId="{799AF6B6-D033-4FBB-BD98-C42EC26EE182}" sibTransId="{07D133A9-CA1E-464F-A30A-06F4650698E4}"/>
    <dgm:cxn modelId="{AB688FA6-657A-4964-A484-83B6482A8DB1}" srcId="{15BD1B28-AF00-46B7-9FEA-F561F4D4FA1E}" destId="{EA7897BE-DAA3-4231-A53C-B7074E525B6E}" srcOrd="0" destOrd="0" parTransId="{D1CD9CA0-3BF5-4D6A-9368-4FE9D03CD33B}" sibTransId="{D850F705-643A-42B8-8994-942837BF0B38}"/>
    <dgm:cxn modelId="{D8214D81-F3DA-4DC2-8C18-CCFA4745A85E}" srcId="{8DF800E5-4722-4B58-AC90-A709C76A45B7}" destId="{EF38A3EF-9B94-4B46-B253-28DC1B8EB8B9}" srcOrd="0" destOrd="0" parTransId="{D670B4B2-6D12-49B8-8D03-6DF5EA883D14}" sibTransId="{BF78F6C7-8142-4288-B50C-5093AAD845B3}"/>
    <dgm:cxn modelId="{36DD1264-08A8-4C75-908C-6E9464178F4D}" srcId="{4437DAC3-5DE5-493E-9EEF-A40344B9ABEB}" destId="{4D83A262-E784-4C6C-A0EB-6F732D6BFA1F}" srcOrd="2" destOrd="0" parTransId="{C590FB7B-642E-4D4F-AFE1-529D547C5FCB}" sibTransId="{CF3D7775-12F6-4A5E-AC08-19825EFB64BC}"/>
    <dgm:cxn modelId="{A8CEBE03-D2B6-40BD-997D-4DC772DFE168}" type="presOf" srcId="{15BD1B28-AF00-46B7-9FEA-F561F4D4FA1E}" destId="{4693E676-D7BB-476B-9DBB-C742B7A4D5CA}" srcOrd="0" destOrd="0" presId="urn:microsoft.com/office/officeart/2005/8/layout/chevron2"/>
    <dgm:cxn modelId="{C2096D8E-C1C8-46DC-87DE-3E66C635885D}" type="presParOf" srcId="{2F35C9FC-1F17-48B7-A624-6A8453992A1C}" destId="{F56716DF-1479-49D1-8686-3E00D8B809A0}" srcOrd="0" destOrd="0" presId="urn:microsoft.com/office/officeart/2005/8/layout/chevron2"/>
    <dgm:cxn modelId="{B2ED93B0-4340-47D1-855F-31B22D5793AB}" type="presParOf" srcId="{F56716DF-1479-49D1-8686-3E00D8B809A0}" destId="{4693E676-D7BB-476B-9DBB-C742B7A4D5CA}" srcOrd="0" destOrd="0" presId="urn:microsoft.com/office/officeart/2005/8/layout/chevron2"/>
    <dgm:cxn modelId="{5030A549-FA20-454B-B164-7C8C6B2FB710}" type="presParOf" srcId="{F56716DF-1479-49D1-8686-3E00D8B809A0}" destId="{0C6F5AB4-F254-462C-B1B1-21BB1A69B08C}" srcOrd="1" destOrd="0" presId="urn:microsoft.com/office/officeart/2005/8/layout/chevron2"/>
    <dgm:cxn modelId="{D4468CD4-1E09-4B9F-87DC-658179084055}" type="presParOf" srcId="{2F35C9FC-1F17-48B7-A624-6A8453992A1C}" destId="{12F3C8BB-C44C-4E67-99DB-79F6C3CFDB1E}" srcOrd="1" destOrd="0" presId="urn:microsoft.com/office/officeart/2005/8/layout/chevron2"/>
    <dgm:cxn modelId="{9738ADC3-333C-402A-87DE-12AAA19834AC}" type="presParOf" srcId="{2F35C9FC-1F17-48B7-A624-6A8453992A1C}" destId="{48FA7EBC-64D7-4ED5-8FEB-58A18D404271}" srcOrd="2" destOrd="0" presId="urn:microsoft.com/office/officeart/2005/8/layout/chevron2"/>
    <dgm:cxn modelId="{F706EDB6-592E-4F49-A0C8-6F17E9EC7184}" type="presParOf" srcId="{48FA7EBC-64D7-4ED5-8FEB-58A18D404271}" destId="{16B448C8-4232-4361-9CBC-FFB49A8B49F3}" srcOrd="0" destOrd="0" presId="urn:microsoft.com/office/officeart/2005/8/layout/chevron2"/>
    <dgm:cxn modelId="{0AAC7E12-79FA-4BC9-9364-AD4269FACB91}" type="presParOf" srcId="{48FA7EBC-64D7-4ED5-8FEB-58A18D404271}" destId="{80A0B4D7-0A70-4922-BC01-481951E7D193}" srcOrd="1" destOrd="0" presId="urn:microsoft.com/office/officeart/2005/8/layout/chevron2"/>
    <dgm:cxn modelId="{2CD4C81A-C62B-43B2-BB4D-7E0EF134FE58}" type="presParOf" srcId="{2F35C9FC-1F17-48B7-A624-6A8453992A1C}" destId="{37747541-11B0-46D6-A390-DCFBF141C4AD}" srcOrd="3" destOrd="0" presId="urn:microsoft.com/office/officeart/2005/8/layout/chevron2"/>
    <dgm:cxn modelId="{37A691DA-F05E-4A15-8649-5EF8E484F2FA}" type="presParOf" srcId="{2F35C9FC-1F17-48B7-A624-6A8453992A1C}" destId="{5FD328AA-F6C4-4AD9-AFFC-E09C1D7DD163}" srcOrd="4" destOrd="0" presId="urn:microsoft.com/office/officeart/2005/8/layout/chevron2"/>
    <dgm:cxn modelId="{3D41F3E9-27DF-4B09-92D2-0FDAE1A41805}" type="presParOf" srcId="{5FD328AA-F6C4-4AD9-AFFC-E09C1D7DD163}" destId="{28A419D5-DDBB-4A47-BB76-32195DF4E405}" srcOrd="0" destOrd="0" presId="urn:microsoft.com/office/officeart/2005/8/layout/chevron2"/>
    <dgm:cxn modelId="{18264395-1A96-4CFA-80F8-4B4A703F354C}" type="presParOf" srcId="{5FD328AA-F6C4-4AD9-AFFC-E09C1D7DD163}" destId="{9FB5A3C4-4349-488E-873E-0819513A49AB}" srcOrd="1" destOrd="0" presId="urn:microsoft.com/office/officeart/2005/8/layout/chevron2"/>
    <dgm:cxn modelId="{BB5E4132-4983-4695-857D-CCC9C957EABC}" type="presParOf" srcId="{2F35C9FC-1F17-48B7-A624-6A8453992A1C}" destId="{E3B23CD8-7C9C-4A7C-986A-548F605D6E2B}" srcOrd="5" destOrd="0" presId="urn:microsoft.com/office/officeart/2005/8/layout/chevron2"/>
    <dgm:cxn modelId="{20EF2D8F-45C1-47F9-AC35-B1AC3B0EA402}" type="presParOf" srcId="{2F35C9FC-1F17-48B7-A624-6A8453992A1C}" destId="{6FBC4284-E12A-4ACC-9D57-D2F93D257585}" srcOrd="6" destOrd="0" presId="urn:microsoft.com/office/officeart/2005/8/layout/chevron2"/>
    <dgm:cxn modelId="{14FBD5A6-785B-4EEF-A0F7-470B617D2AE2}" type="presParOf" srcId="{6FBC4284-E12A-4ACC-9D57-D2F93D257585}" destId="{B88B29D2-5F16-4BDA-9973-6019FAC22085}" srcOrd="0" destOrd="0" presId="urn:microsoft.com/office/officeart/2005/8/layout/chevron2"/>
    <dgm:cxn modelId="{9EC1F41B-D18F-40BB-8A73-A32E48955445}" type="presParOf" srcId="{6FBC4284-E12A-4ACC-9D57-D2F93D257585}" destId="{DC06BD04-E372-4404-9C90-CFA5052E39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F5A8F-E060-477A-9D9D-67313956FF2D}" type="doc">
      <dgm:prSet loTypeId="urn:microsoft.com/office/officeart/2005/8/layout/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06BDFA-6A17-45BF-B5E0-D1581870412E}">
      <dgm:prSet phldrT="[Text]"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Man-in-the-Middle Attack</a:t>
          </a:r>
          <a:endParaRPr lang="en-US" sz="3200" dirty="0">
            <a:solidFill>
              <a:srgbClr val="FF0000"/>
            </a:solidFill>
          </a:endParaRPr>
        </a:p>
      </dgm:t>
    </dgm:pt>
    <dgm:pt modelId="{E9DA1967-7F79-4DA8-B3DC-A22345E8A37C}" type="parTrans" cxnId="{8C1A7AEA-F988-4626-985C-F5424B6ADD1B}">
      <dgm:prSet/>
      <dgm:spPr/>
      <dgm:t>
        <a:bodyPr/>
        <a:lstStyle/>
        <a:p>
          <a:endParaRPr lang="en-US"/>
        </a:p>
      </dgm:t>
    </dgm:pt>
    <dgm:pt modelId="{B0D0BC80-6872-4CB4-8564-E419FFC1F83A}" type="sibTrans" cxnId="{8C1A7AEA-F988-4626-985C-F5424B6ADD1B}">
      <dgm:prSet/>
      <dgm:spPr/>
      <dgm:t>
        <a:bodyPr/>
        <a:lstStyle/>
        <a:p>
          <a:endParaRPr lang="en-US"/>
        </a:p>
      </dgm:t>
    </dgm:pt>
    <dgm:pt modelId="{07B10FDA-E590-42CC-A962-52F5AB9A72F0}">
      <dgm:prSet phldrT="[Text]" custT="1"/>
      <dgm:spPr/>
      <dgm:t>
        <a:bodyPr/>
        <a:lstStyle/>
        <a:p>
          <a:r>
            <a:rPr lang="en-US" sz="3100" dirty="0" smtClean="0">
              <a:solidFill>
                <a:srgbClr val="FF0000"/>
              </a:solidFill>
            </a:rPr>
            <a:t>Surveillanc</a:t>
          </a:r>
          <a:r>
            <a:rPr lang="en-US" sz="3200" dirty="0" smtClean="0">
              <a:solidFill>
                <a:srgbClr val="FF0000"/>
              </a:solidFill>
            </a:rPr>
            <a:t>e Attacks</a:t>
          </a:r>
          <a:endParaRPr lang="en-US" sz="3200" dirty="0">
            <a:solidFill>
              <a:srgbClr val="FF0000"/>
            </a:solidFill>
          </a:endParaRPr>
        </a:p>
      </dgm:t>
    </dgm:pt>
    <dgm:pt modelId="{9C2D8BBA-9B41-4FB6-839E-542096E5FAC7}" type="parTrans" cxnId="{2C1D4A87-8E3A-40C9-993C-772AD8C75FE9}">
      <dgm:prSet/>
      <dgm:spPr/>
      <dgm:t>
        <a:bodyPr/>
        <a:lstStyle/>
        <a:p>
          <a:endParaRPr lang="en-US"/>
        </a:p>
      </dgm:t>
    </dgm:pt>
    <dgm:pt modelId="{6E3433FD-97D1-4C88-86F3-E8AD52C3CDD1}" type="sibTrans" cxnId="{2C1D4A87-8E3A-40C9-993C-772AD8C75FE9}">
      <dgm:prSet/>
      <dgm:spPr/>
      <dgm:t>
        <a:bodyPr/>
        <a:lstStyle/>
        <a:p>
          <a:endParaRPr lang="en-US"/>
        </a:p>
      </dgm:t>
    </dgm:pt>
    <dgm:pt modelId="{F7CF00FC-AD96-4401-BB5C-B177E1CAF5FB}">
      <dgm:prSet custT="1"/>
      <dgm:spPr/>
      <dgm:t>
        <a:bodyPr/>
        <a:lstStyle/>
        <a:p>
          <a:r>
            <a:rPr lang="en-US" sz="3200" dirty="0" err="1" smtClean="0">
              <a:solidFill>
                <a:srgbClr val="FF0000"/>
              </a:solidFill>
            </a:rPr>
            <a:t>DoS</a:t>
          </a:r>
          <a:r>
            <a:rPr lang="en-US" sz="3200" dirty="0" smtClean="0">
              <a:solidFill>
                <a:srgbClr val="FF0000"/>
              </a:solidFill>
            </a:rPr>
            <a:t> Attacks</a:t>
          </a:r>
        </a:p>
      </dgm:t>
    </dgm:pt>
    <dgm:pt modelId="{55C3E5E4-5805-4919-9742-B249F3DB5AEE}" type="parTrans" cxnId="{18A4C688-53CA-413E-9E8B-038728287B6D}">
      <dgm:prSet/>
      <dgm:spPr/>
      <dgm:t>
        <a:bodyPr/>
        <a:lstStyle/>
        <a:p>
          <a:endParaRPr lang="en-US"/>
        </a:p>
      </dgm:t>
    </dgm:pt>
    <dgm:pt modelId="{016700F9-83A3-4C0B-875D-2E5FADEE1030}" type="sibTrans" cxnId="{18A4C688-53CA-413E-9E8B-038728287B6D}">
      <dgm:prSet/>
      <dgm:spPr/>
      <dgm:t>
        <a:bodyPr/>
        <a:lstStyle/>
        <a:p>
          <a:endParaRPr lang="en-US"/>
        </a:p>
      </dgm:t>
    </dgm:pt>
    <dgm:pt modelId="{755F84B0-9D7F-4341-9A78-0B82DC1178AB}">
      <dgm:prSet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Malware Attacks</a:t>
          </a:r>
        </a:p>
      </dgm:t>
    </dgm:pt>
    <dgm:pt modelId="{F72C3B93-4DDA-48FB-8B87-DF2BE90DBF64}" type="parTrans" cxnId="{CFF7DA0C-CD21-4AAE-B3B0-314A9E2146A4}">
      <dgm:prSet/>
      <dgm:spPr/>
      <dgm:t>
        <a:bodyPr/>
        <a:lstStyle/>
        <a:p>
          <a:endParaRPr lang="en-US"/>
        </a:p>
      </dgm:t>
    </dgm:pt>
    <dgm:pt modelId="{6208A4A7-750D-4881-870C-025EF1583A0A}" type="sibTrans" cxnId="{CFF7DA0C-CD21-4AAE-B3B0-314A9E2146A4}">
      <dgm:prSet/>
      <dgm:spPr/>
      <dgm:t>
        <a:bodyPr/>
        <a:lstStyle/>
        <a:p>
          <a:endParaRPr lang="en-US"/>
        </a:p>
      </dgm:t>
    </dgm:pt>
    <dgm:pt modelId="{0D5C3B02-6ADC-45B2-9CE0-A1D45E02210C}">
      <dgm:prSet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Obfuscation Attacks</a:t>
          </a:r>
        </a:p>
      </dgm:t>
    </dgm:pt>
    <dgm:pt modelId="{A2B794DC-BC7A-45B1-9C78-B232AA2D13F3}" type="parTrans" cxnId="{950AB81F-B9A7-417C-A465-C34AC94C3E17}">
      <dgm:prSet/>
      <dgm:spPr/>
      <dgm:t>
        <a:bodyPr/>
        <a:lstStyle/>
        <a:p>
          <a:endParaRPr lang="en-US"/>
        </a:p>
      </dgm:t>
    </dgm:pt>
    <dgm:pt modelId="{2AAAB734-CA64-4BB7-ADDB-B220EC88E0E3}" type="sibTrans" cxnId="{950AB81F-B9A7-417C-A465-C34AC94C3E17}">
      <dgm:prSet/>
      <dgm:spPr/>
      <dgm:t>
        <a:bodyPr/>
        <a:lstStyle/>
        <a:p>
          <a:endParaRPr lang="en-US"/>
        </a:p>
      </dgm:t>
    </dgm:pt>
    <dgm:pt modelId="{5E33C16D-AEF7-43E0-AC60-D2139F52679D}">
      <dgm:prSet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Sniffing Attacks</a:t>
          </a:r>
        </a:p>
      </dgm:t>
    </dgm:pt>
    <dgm:pt modelId="{74EF8110-1B71-46DF-B06A-6C0FC34DC9AA}" type="parTrans" cxnId="{2667A4CD-1D7D-471D-A7AC-2C76CC7523B7}">
      <dgm:prSet/>
      <dgm:spPr/>
      <dgm:t>
        <a:bodyPr/>
        <a:lstStyle/>
        <a:p>
          <a:endParaRPr lang="en-US"/>
        </a:p>
      </dgm:t>
    </dgm:pt>
    <dgm:pt modelId="{1BB596C2-0D71-4AC7-BCBB-94918FD73854}" type="sibTrans" cxnId="{2667A4CD-1D7D-471D-A7AC-2C76CC7523B7}">
      <dgm:prSet/>
      <dgm:spPr/>
      <dgm:t>
        <a:bodyPr/>
        <a:lstStyle/>
        <a:p>
          <a:endParaRPr lang="en-US"/>
        </a:p>
      </dgm:t>
    </dgm:pt>
    <dgm:pt modelId="{FC32EFED-C6B4-41B8-9792-3CF60A2B7970}">
      <dgm:prSet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UDDA Attacks</a:t>
          </a:r>
          <a:endParaRPr lang="en-US" sz="3200" dirty="0">
            <a:solidFill>
              <a:srgbClr val="FF0000"/>
            </a:solidFill>
          </a:endParaRPr>
        </a:p>
      </dgm:t>
    </dgm:pt>
    <dgm:pt modelId="{76E74333-F224-4DC4-964F-8A9CE84B3013}" type="parTrans" cxnId="{D8A1FCEE-B407-4098-9B93-5886B8C76B94}">
      <dgm:prSet/>
      <dgm:spPr/>
      <dgm:t>
        <a:bodyPr/>
        <a:lstStyle/>
        <a:p>
          <a:endParaRPr lang="en-US"/>
        </a:p>
      </dgm:t>
    </dgm:pt>
    <dgm:pt modelId="{C1E7C5D8-ECE4-480F-961A-E9F99E3BD631}" type="sibTrans" cxnId="{D8A1FCEE-B407-4098-9B93-5886B8C76B94}">
      <dgm:prSet/>
      <dgm:spPr/>
      <dgm:t>
        <a:bodyPr/>
        <a:lstStyle/>
        <a:p>
          <a:endParaRPr lang="en-US"/>
        </a:p>
      </dgm:t>
    </dgm:pt>
    <dgm:pt modelId="{F4638695-9ACF-4187-B1E4-2D4FC03C6BA1}">
      <dgm:prSet custT="1"/>
      <dgm:spPr/>
      <dgm:t>
        <a:bodyPr/>
        <a:lstStyle/>
        <a:p>
          <a:r>
            <a:rPr lang="en-US" sz="3200" dirty="0" err="1" smtClean="0">
              <a:solidFill>
                <a:srgbClr val="FF0000"/>
              </a:solidFill>
            </a:rPr>
            <a:t>Fuzzer</a:t>
          </a:r>
          <a:r>
            <a:rPr lang="en-US" sz="3200" dirty="0" smtClean="0">
              <a:solidFill>
                <a:srgbClr val="FF0000"/>
              </a:solidFill>
            </a:rPr>
            <a:t> Attacks</a:t>
          </a:r>
        </a:p>
      </dgm:t>
    </dgm:pt>
    <dgm:pt modelId="{6FD54E90-D394-47C6-AAEB-7D7C9E4D3DD2}" type="parTrans" cxnId="{066E82B9-CCCC-4D29-95CA-6DF5CE2CBB26}">
      <dgm:prSet/>
      <dgm:spPr/>
      <dgm:t>
        <a:bodyPr/>
        <a:lstStyle/>
        <a:p>
          <a:endParaRPr lang="en-US"/>
        </a:p>
      </dgm:t>
    </dgm:pt>
    <dgm:pt modelId="{970926BB-B0C7-43B0-ACBC-3B0FD7811940}" type="sibTrans" cxnId="{066E82B9-CCCC-4D29-95CA-6DF5CE2CBB26}">
      <dgm:prSet/>
      <dgm:spPr/>
      <dgm:t>
        <a:bodyPr/>
        <a:lstStyle/>
        <a:p>
          <a:endParaRPr lang="en-US"/>
        </a:p>
      </dgm:t>
    </dgm:pt>
    <dgm:pt modelId="{2F6E860F-DC5E-44B3-9EC5-264308DCBEF8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>
            <a:solidFill>
              <a:schemeClr val="accent4">
                <a:lumMod val="95000"/>
                <a:lumOff val="5000"/>
              </a:schemeClr>
            </a:solidFill>
          </a:endParaRPr>
        </a:p>
      </dgm:t>
    </dgm:pt>
    <dgm:pt modelId="{48B787DA-014A-45E8-AE96-E15DC3C60E9A}" type="parTrans" cxnId="{DC4478FC-97A5-4D79-BC8D-94FAEB10A9A7}">
      <dgm:prSet/>
      <dgm:spPr/>
      <dgm:t>
        <a:bodyPr/>
        <a:lstStyle/>
        <a:p>
          <a:endParaRPr lang="en-US"/>
        </a:p>
      </dgm:t>
    </dgm:pt>
    <dgm:pt modelId="{66FEF398-8F6A-4777-9813-350C15593CFD}" type="sibTrans" cxnId="{DC4478FC-97A5-4D79-BC8D-94FAEB10A9A7}">
      <dgm:prSet/>
      <dgm:spPr/>
      <dgm:t>
        <a:bodyPr/>
        <a:lstStyle/>
        <a:p>
          <a:endParaRPr lang="en-US"/>
        </a:p>
      </dgm:t>
    </dgm:pt>
    <dgm:pt modelId="{B96F4320-DBD3-4487-BB29-F34B83F66581}" type="pres">
      <dgm:prSet presAssocID="{A1DF5A8F-E060-477A-9D9D-67313956FF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2B0844-A09A-4032-8569-3932FDA68DAC}" type="pres">
      <dgm:prSet presAssocID="{0B06BDFA-6A17-45BF-B5E0-D1581870412E}" presName="node" presStyleLbl="node1" presStyleIdx="0" presStyleCnt="9" custLinFactNeighborX="5301" custLinFactNeighborY="2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D8478-2B26-4DCD-BF98-1097CD492CD0}" type="pres">
      <dgm:prSet presAssocID="{B0D0BC80-6872-4CB4-8564-E419FFC1F83A}" presName="sibTrans" presStyleLbl="sibTrans2D1" presStyleIdx="0" presStyleCnt="8" custAng="12723385" custLinFactY="50374" custLinFactNeighborX="-43299" custLinFactNeighborY="100000"/>
      <dgm:spPr/>
      <dgm:t>
        <a:bodyPr/>
        <a:lstStyle/>
        <a:p>
          <a:endParaRPr lang="en-US"/>
        </a:p>
      </dgm:t>
    </dgm:pt>
    <dgm:pt modelId="{3D4377F1-C6F6-4C4E-97AA-A26D8B79905F}" type="pres">
      <dgm:prSet presAssocID="{B0D0BC80-6872-4CB4-8564-E419FFC1F83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0CEAED7B-ED0F-4C4C-9EF2-681750A83ABE}" type="pres">
      <dgm:prSet presAssocID="{07B10FDA-E590-42CC-A962-52F5AB9A72F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60D61-C47F-4F63-9D3A-54F23231FA26}" type="pres">
      <dgm:prSet presAssocID="{6E3433FD-97D1-4C88-86F3-E8AD52C3CDD1}" presName="sibTrans" presStyleLbl="sibTrans2D1" presStyleIdx="1" presStyleCnt="8" custAng="16200000" custLinFactX="-120761" custLinFactY="72414" custLinFactNeighborX="-200000" custLinFactNeighborY="100000"/>
      <dgm:spPr/>
      <dgm:t>
        <a:bodyPr/>
        <a:lstStyle/>
        <a:p>
          <a:endParaRPr lang="en-US"/>
        </a:p>
      </dgm:t>
    </dgm:pt>
    <dgm:pt modelId="{B6FC4E2B-1C3C-4F9C-942C-C161F2E84129}" type="pres">
      <dgm:prSet presAssocID="{6E3433FD-97D1-4C88-86F3-E8AD52C3CDD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019ECED4-85D3-4D16-9689-586C6BC3A096}" type="pres">
      <dgm:prSet presAssocID="{755F84B0-9D7F-4341-9A78-0B82DC1178A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E43C0-854A-4BB8-94AE-DDD85DD7826D}" type="pres">
      <dgm:prSet presAssocID="{6208A4A7-750D-4881-870C-025EF1583A0A}" presName="sibTrans" presStyleLbl="sibTrans2D1" presStyleIdx="2" presStyleCnt="8" custAng="13686625" custLinFactX="-100000" custLinFactNeighborX="-172744" custLinFactNeighborY="-33334"/>
      <dgm:spPr/>
      <dgm:t>
        <a:bodyPr/>
        <a:lstStyle/>
        <a:p>
          <a:endParaRPr lang="en-US"/>
        </a:p>
      </dgm:t>
    </dgm:pt>
    <dgm:pt modelId="{6E2886E7-5845-4BBB-B43E-8D5C04745207}" type="pres">
      <dgm:prSet presAssocID="{6208A4A7-750D-4881-870C-025EF1583A0A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9E5975E-6AE4-49AB-884E-86E17FD4C2AC}" type="pres">
      <dgm:prSet presAssocID="{F7CF00FC-AD96-4401-BB5C-B177E1CAF5F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36DA8-A95C-4C38-B00B-531CFEF61E84}" type="pres">
      <dgm:prSet presAssocID="{016700F9-83A3-4C0B-875D-2E5FADEE1030}" presName="sibTrans" presStyleLbl="sibTrans2D1" presStyleIdx="3" presStyleCnt="8" custAng="11055563"/>
      <dgm:spPr/>
      <dgm:t>
        <a:bodyPr/>
        <a:lstStyle/>
        <a:p>
          <a:endParaRPr lang="en-US"/>
        </a:p>
      </dgm:t>
    </dgm:pt>
    <dgm:pt modelId="{AA996C56-AB76-4EF4-8B98-57303ED19E2C}" type="pres">
      <dgm:prSet presAssocID="{016700F9-83A3-4C0B-875D-2E5FADEE1030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0DB29E54-9F6F-4A35-A6E1-C35C8D1E5A2F}" type="pres">
      <dgm:prSet presAssocID="{2F6E860F-DC5E-44B3-9EC5-264308DCBEF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2789E-C5FC-443D-8086-BDE41E3617A7}" type="pres">
      <dgm:prSet presAssocID="{66FEF398-8F6A-4777-9813-350C15593CF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8E42FC9-42F8-43EC-81C8-662283388D62}" type="pres">
      <dgm:prSet presAssocID="{66FEF398-8F6A-4777-9813-350C15593CF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9C6122F2-2781-46A4-989F-B949D25C80B2}" type="pres">
      <dgm:prSet presAssocID="{0D5C3B02-6ADC-45B2-9CE0-A1D45E02210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07C48-782B-4F41-AB15-5FD5F066AB48}" type="pres">
      <dgm:prSet presAssocID="{2AAAB734-CA64-4BB7-ADDB-B220EC88E0E3}" presName="sibTrans" presStyleLbl="sibTrans2D1" presStyleIdx="5" presStyleCnt="8" custAng="3755154" custLinFactX="100000" custLinFactNeighborX="199252" custLinFactNeighborY="34918"/>
      <dgm:spPr/>
      <dgm:t>
        <a:bodyPr/>
        <a:lstStyle/>
        <a:p>
          <a:endParaRPr lang="en-US"/>
        </a:p>
      </dgm:t>
    </dgm:pt>
    <dgm:pt modelId="{DAEBE41F-137E-4C7F-9D7D-768C8CEDF349}" type="pres">
      <dgm:prSet presAssocID="{2AAAB734-CA64-4BB7-ADDB-B220EC88E0E3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BCC6E785-DBF1-439F-9117-92129683AA26}" type="pres">
      <dgm:prSet presAssocID="{5E33C16D-AEF7-43E0-AC60-D2139F52679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EEDB8-85AD-4C61-BE35-36B9FF5C688E}" type="pres">
      <dgm:prSet presAssocID="{1BB596C2-0D71-4AC7-BCBB-94918FD73854}" presName="sibTrans" presStyleLbl="sibTrans2D1" presStyleIdx="6" presStyleCnt="8" custAng="5400000" custLinFactX="143043" custLinFactY="-72184" custLinFactNeighborX="200000" custLinFactNeighborY="-100000"/>
      <dgm:spPr/>
      <dgm:t>
        <a:bodyPr/>
        <a:lstStyle/>
        <a:p>
          <a:endParaRPr lang="en-US"/>
        </a:p>
      </dgm:t>
    </dgm:pt>
    <dgm:pt modelId="{34392974-CF93-4B7A-BB7F-9B82DC540733}" type="pres">
      <dgm:prSet presAssocID="{1BB596C2-0D71-4AC7-BCBB-94918FD7385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1E7D7872-5DCE-4B4F-AC83-43A594DD26AA}" type="pres">
      <dgm:prSet presAssocID="{FC32EFED-C6B4-41B8-9792-3CF60A2B797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2BD9C-BDE6-4C38-89B9-83C0FC8B775B}" type="pres">
      <dgm:prSet presAssocID="{C1E7C5D8-ECE4-480F-961A-E9F99E3BD631}" presName="sibTrans" presStyleLbl="sibTrans2D1" presStyleIdx="7" presStyleCnt="8" custAng="2606039" custLinFactY="-52698" custLinFactNeighborX="60520" custLinFactNeighborY="-100000"/>
      <dgm:spPr/>
      <dgm:t>
        <a:bodyPr/>
        <a:lstStyle/>
        <a:p>
          <a:endParaRPr lang="en-US"/>
        </a:p>
      </dgm:t>
    </dgm:pt>
    <dgm:pt modelId="{7419D542-3FD9-44D1-921D-1FCBE8D22CFA}" type="pres">
      <dgm:prSet presAssocID="{C1E7C5D8-ECE4-480F-961A-E9F99E3BD631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D49EF843-1D11-4943-8C43-2014DE89984C}" type="pres">
      <dgm:prSet presAssocID="{F4638695-9ACF-4187-B1E4-2D4FC03C6BA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083C4D-2FD9-4721-9810-10D98E3C4F06}" type="presOf" srcId="{B0D0BC80-6872-4CB4-8564-E419FFC1F83A}" destId="{3D4377F1-C6F6-4C4E-97AA-A26D8B79905F}" srcOrd="1" destOrd="0" presId="urn:microsoft.com/office/officeart/2005/8/layout/process5"/>
    <dgm:cxn modelId="{950AB81F-B9A7-417C-A465-C34AC94C3E17}" srcId="{A1DF5A8F-E060-477A-9D9D-67313956FF2D}" destId="{0D5C3B02-6ADC-45B2-9CE0-A1D45E02210C}" srcOrd="5" destOrd="0" parTransId="{A2B794DC-BC7A-45B1-9C78-B232AA2D13F3}" sibTransId="{2AAAB734-CA64-4BB7-ADDB-B220EC88E0E3}"/>
    <dgm:cxn modelId="{9A19DC88-21CB-4A6D-8EC0-A753D2A93305}" type="presOf" srcId="{5E33C16D-AEF7-43E0-AC60-D2139F52679D}" destId="{BCC6E785-DBF1-439F-9117-92129683AA26}" srcOrd="0" destOrd="0" presId="urn:microsoft.com/office/officeart/2005/8/layout/process5"/>
    <dgm:cxn modelId="{5C1B2986-639F-44BC-90B3-68B3708136AD}" type="presOf" srcId="{6E3433FD-97D1-4C88-86F3-E8AD52C3CDD1}" destId="{B6FC4E2B-1C3C-4F9C-942C-C161F2E84129}" srcOrd="1" destOrd="0" presId="urn:microsoft.com/office/officeart/2005/8/layout/process5"/>
    <dgm:cxn modelId="{137EB499-073A-4643-BAD3-C083F9F4F136}" type="presOf" srcId="{2AAAB734-CA64-4BB7-ADDB-B220EC88E0E3}" destId="{6CC07C48-782B-4F41-AB15-5FD5F066AB48}" srcOrd="0" destOrd="0" presId="urn:microsoft.com/office/officeart/2005/8/layout/process5"/>
    <dgm:cxn modelId="{881C6999-B423-45C6-A886-797E98D6A8E0}" type="presOf" srcId="{6208A4A7-750D-4881-870C-025EF1583A0A}" destId="{593E43C0-854A-4BB8-94AE-DDD85DD7826D}" srcOrd="0" destOrd="0" presId="urn:microsoft.com/office/officeart/2005/8/layout/process5"/>
    <dgm:cxn modelId="{A598E31A-B7F6-4744-A6FC-EB256B8CAA19}" type="presOf" srcId="{C1E7C5D8-ECE4-480F-961A-E9F99E3BD631}" destId="{A492BD9C-BDE6-4C38-89B9-83C0FC8B775B}" srcOrd="0" destOrd="0" presId="urn:microsoft.com/office/officeart/2005/8/layout/process5"/>
    <dgm:cxn modelId="{959AA119-4196-4A93-B8B6-E781790DA7CD}" type="presOf" srcId="{6208A4A7-750D-4881-870C-025EF1583A0A}" destId="{6E2886E7-5845-4BBB-B43E-8D5C04745207}" srcOrd="1" destOrd="0" presId="urn:microsoft.com/office/officeart/2005/8/layout/process5"/>
    <dgm:cxn modelId="{9EEC9A39-9C86-42B7-A0C5-05ADD854C1F3}" type="presOf" srcId="{755F84B0-9D7F-4341-9A78-0B82DC1178AB}" destId="{019ECED4-85D3-4D16-9689-586C6BC3A096}" srcOrd="0" destOrd="0" presId="urn:microsoft.com/office/officeart/2005/8/layout/process5"/>
    <dgm:cxn modelId="{6DA23C8B-E282-4D4A-9C83-A406EFBA2344}" type="presOf" srcId="{016700F9-83A3-4C0B-875D-2E5FADEE1030}" destId="{8E836DA8-A95C-4C38-B00B-531CFEF61E84}" srcOrd="0" destOrd="0" presId="urn:microsoft.com/office/officeart/2005/8/layout/process5"/>
    <dgm:cxn modelId="{246CC923-4F16-40D5-A089-EF7E5DBBC63C}" type="presOf" srcId="{1BB596C2-0D71-4AC7-BCBB-94918FD73854}" destId="{34392974-CF93-4B7A-BB7F-9B82DC540733}" srcOrd="1" destOrd="0" presId="urn:microsoft.com/office/officeart/2005/8/layout/process5"/>
    <dgm:cxn modelId="{D8A1FCEE-B407-4098-9B93-5886B8C76B94}" srcId="{A1DF5A8F-E060-477A-9D9D-67313956FF2D}" destId="{FC32EFED-C6B4-41B8-9792-3CF60A2B7970}" srcOrd="7" destOrd="0" parTransId="{76E74333-F224-4DC4-964F-8A9CE84B3013}" sibTransId="{C1E7C5D8-ECE4-480F-961A-E9F99E3BD631}"/>
    <dgm:cxn modelId="{2036B939-AFDF-4FA0-86BB-A4C055892ECC}" type="presOf" srcId="{2F6E860F-DC5E-44B3-9EC5-264308DCBEF8}" destId="{0DB29E54-9F6F-4A35-A6E1-C35C8D1E5A2F}" srcOrd="0" destOrd="0" presId="urn:microsoft.com/office/officeart/2005/8/layout/process5"/>
    <dgm:cxn modelId="{C1902C8B-A965-4CF8-B63E-BC90E1EDECA0}" type="presOf" srcId="{07B10FDA-E590-42CC-A962-52F5AB9A72F0}" destId="{0CEAED7B-ED0F-4C4C-9EF2-681750A83ABE}" srcOrd="0" destOrd="0" presId="urn:microsoft.com/office/officeart/2005/8/layout/process5"/>
    <dgm:cxn modelId="{18A4C688-53CA-413E-9E8B-038728287B6D}" srcId="{A1DF5A8F-E060-477A-9D9D-67313956FF2D}" destId="{F7CF00FC-AD96-4401-BB5C-B177E1CAF5FB}" srcOrd="3" destOrd="0" parTransId="{55C3E5E4-5805-4919-9742-B249F3DB5AEE}" sibTransId="{016700F9-83A3-4C0B-875D-2E5FADEE1030}"/>
    <dgm:cxn modelId="{B1CE0E2F-FB11-4F68-AF64-E107127B00C5}" type="presOf" srcId="{FC32EFED-C6B4-41B8-9792-3CF60A2B7970}" destId="{1E7D7872-5DCE-4B4F-AC83-43A594DD26AA}" srcOrd="0" destOrd="0" presId="urn:microsoft.com/office/officeart/2005/8/layout/process5"/>
    <dgm:cxn modelId="{DE276AEC-672A-4650-97B4-1F17C63FF033}" type="presOf" srcId="{66FEF398-8F6A-4777-9813-350C15593CFD}" destId="{68E42FC9-42F8-43EC-81C8-662283388D62}" srcOrd="1" destOrd="0" presId="urn:microsoft.com/office/officeart/2005/8/layout/process5"/>
    <dgm:cxn modelId="{99D86D20-1A4B-480D-83E3-9BCEC2C0CDB5}" type="presOf" srcId="{0B06BDFA-6A17-45BF-B5E0-D1581870412E}" destId="{572B0844-A09A-4032-8569-3932FDA68DAC}" srcOrd="0" destOrd="0" presId="urn:microsoft.com/office/officeart/2005/8/layout/process5"/>
    <dgm:cxn modelId="{61B619B2-F7B1-4558-A1E4-3FC3D729CEB9}" type="presOf" srcId="{F4638695-9ACF-4187-B1E4-2D4FC03C6BA1}" destId="{D49EF843-1D11-4943-8C43-2014DE89984C}" srcOrd="0" destOrd="0" presId="urn:microsoft.com/office/officeart/2005/8/layout/process5"/>
    <dgm:cxn modelId="{DFBBCC45-3EEB-4C16-82B3-85214B441395}" type="presOf" srcId="{016700F9-83A3-4C0B-875D-2E5FADEE1030}" destId="{AA996C56-AB76-4EF4-8B98-57303ED19E2C}" srcOrd="1" destOrd="0" presId="urn:microsoft.com/office/officeart/2005/8/layout/process5"/>
    <dgm:cxn modelId="{2667A4CD-1D7D-471D-A7AC-2C76CC7523B7}" srcId="{A1DF5A8F-E060-477A-9D9D-67313956FF2D}" destId="{5E33C16D-AEF7-43E0-AC60-D2139F52679D}" srcOrd="6" destOrd="0" parTransId="{74EF8110-1B71-46DF-B06A-6C0FC34DC9AA}" sibTransId="{1BB596C2-0D71-4AC7-BCBB-94918FD73854}"/>
    <dgm:cxn modelId="{BB4EE0CD-5F47-4F08-A003-E367E0C69B8E}" type="presOf" srcId="{B0D0BC80-6872-4CB4-8564-E419FFC1F83A}" destId="{F39D8478-2B26-4DCD-BF98-1097CD492CD0}" srcOrd="0" destOrd="0" presId="urn:microsoft.com/office/officeart/2005/8/layout/process5"/>
    <dgm:cxn modelId="{D1E0AB86-5128-4A97-9CE2-91BED2DA48ED}" type="presOf" srcId="{F7CF00FC-AD96-4401-BB5C-B177E1CAF5FB}" destId="{69E5975E-6AE4-49AB-884E-86E17FD4C2AC}" srcOrd="0" destOrd="0" presId="urn:microsoft.com/office/officeart/2005/8/layout/process5"/>
    <dgm:cxn modelId="{8C1A7AEA-F988-4626-985C-F5424B6ADD1B}" srcId="{A1DF5A8F-E060-477A-9D9D-67313956FF2D}" destId="{0B06BDFA-6A17-45BF-B5E0-D1581870412E}" srcOrd="0" destOrd="0" parTransId="{E9DA1967-7F79-4DA8-B3DC-A22345E8A37C}" sibTransId="{B0D0BC80-6872-4CB4-8564-E419FFC1F83A}"/>
    <dgm:cxn modelId="{2044CCDF-B3FC-43CE-8AB0-D3D11B8BAFA8}" type="presOf" srcId="{A1DF5A8F-E060-477A-9D9D-67313956FF2D}" destId="{B96F4320-DBD3-4487-BB29-F34B83F66581}" srcOrd="0" destOrd="0" presId="urn:microsoft.com/office/officeart/2005/8/layout/process5"/>
    <dgm:cxn modelId="{0EAEDE69-F3DF-4A6E-A89E-143C63CF6594}" type="presOf" srcId="{1BB596C2-0D71-4AC7-BCBB-94918FD73854}" destId="{8A1EEDB8-85AD-4C61-BE35-36B9FF5C688E}" srcOrd="0" destOrd="0" presId="urn:microsoft.com/office/officeart/2005/8/layout/process5"/>
    <dgm:cxn modelId="{CFF7DA0C-CD21-4AAE-B3B0-314A9E2146A4}" srcId="{A1DF5A8F-E060-477A-9D9D-67313956FF2D}" destId="{755F84B0-9D7F-4341-9A78-0B82DC1178AB}" srcOrd="2" destOrd="0" parTransId="{F72C3B93-4DDA-48FB-8B87-DF2BE90DBF64}" sibTransId="{6208A4A7-750D-4881-870C-025EF1583A0A}"/>
    <dgm:cxn modelId="{DC4478FC-97A5-4D79-BC8D-94FAEB10A9A7}" srcId="{A1DF5A8F-E060-477A-9D9D-67313956FF2D}" destId="{2F6E860F-DC5E-44B3-9EC5-264308DCBEF8}" srcOrd="4" destOrd="0" parTransId="{48B787DA-014A-45E8-AE96-E15DC3C60E9A}" sibTransId="{66FEF398-8F6A-4777-9813-350C15593CFD}"/>
    <dgm:cxn modelId="{317EFF4A-A9F5-4DC2-8ED7-6ADA7675FF82}" type="presOf" srcId="{66FEF398-8F6A-4777-9813-350C15593CFD}" destId="{C1E2789E-C5FC-443D-8086-BDE41E3617A7}" srcOrd="0" destOrd="0" presId="urn:microsoft.com/office/officeart/2005/8/layout/process5"/>
    <dgm:cxn modelId="{B86329FA-F8A3-4BDF-897B-B204D7FC7A51}" type="presOf" srcId="{6E3433FD-97D1-4C88-86F3-E8AD52C3CDD1}" destId="{19960D61-C47F-4F63-9D3A-54F23231FA26}" srcOrd="0" destOrd="0" presId="urn:microsoft.com/office/officeart/2005/8/layout/process5"/>
    <dgm:cxn modelId="{2C1D4A87-8E3A-40C9-993C-772AD8C75FE9}" srcId="{A1DF5A8F-E060-477A-9D9D-67313956FF2D}" destId="{07B10FDA-E590-42CC-A962-52F5AB9A72F0}" srcOrd="1" destOrd="0" parTransId="{9C2D8BBA-9B41-4FB6-839E-542096E5FAC7}" sibTransId="{6E3433FD-97D1-4C88-86F3-E8AD52C3CDD1}"/>
    <dgm:cxn modelId="{066E82B9-CCCC-4D29-95CA-6DF5CE2CBB26}" srcId="{A1DF5A8F-E060-477A-9D9D-67313956FF2D}" destId="{F4638695-9ACF-4187-B1E4-2D4FC03C6BA1}" srcOrd="8" destOrd="0" parTransId="{6FD54E90-D394-47C6-AAEB-7D7C9E4D3DD2}" sibTransId="{970926BB-B0C7-43B0-ACBC-3B0FD7811940}"/>
    <dgm:cxn modelId="{97812650-1DE0-4177-B3D0-394B5988051D}" type="presOf" srcId="{0D5C3B02-6ADC-45B2-9CE0-A1D45E02210C}" destId="{9C6122F2-2781-46A4-989F-B949D25C80B2}" srcOrd="0" destOrd="0" presId="urn:microsoft.com/office/officeart/2005/8/layout/process5"/>
    <dgm:cxn modelId="{BB79540E-F2F8-40D9-839E-D11619F8B3FE}" type="presOf" srcId="{2AAAB734-CA64-4BB7-ADDB-B220EC88E0E3}" destId="{DAEBE41F-137E-4C7F-9D7D-768C8CEDF349}" srcOrd="1" destOrd="0" presId="urn:microsoft.com/office/officeart/2005/8/layout/process5"/>
    <dgm:cxn modelId="{62544835-EA6F-4DBF-B409-40BDC6E05191}" type="presOf" srcId="{C1E7C5D8-ECE4-480F-961A-E9F99E3BD631}" destId="{7419D542-3FD9-44D1-921D-1FCBE8D22CFA}" srcOrd="1" destOrd="0" presId="urn:microsoft.com/office/officeart/2005/8/layout/process5"/>
    <dgm:cxn modelId="{6C2D60B5-6E43-403E-A27E-94CBC83E4BAB}" type="presParOf" srcId="{B96F4320-DBD3-4487-BB29-F34B83F66581}" destId="{572B0844-A09A-4032-8569-3932FDA68DAC}" srcOrd="0" destOrd="0" presId="urn:microsoft.com/office/officeart/2005/8/layout/process5"/>
    <dgm:cxn modelId="{DA1878B8-2AE9-4DE3-9379-77B7EF5D788C}" type="presParOf" srcId="{B96F4320-DBD3-4487-BB29-F34B83F66581}" destId="{F39D8478-2B26-4DCD-BF98-1097CD492CD0}" srcOrd="1" destOrd="0" presId="urn:microsoft.com/office/officeart/2005/8/layout/process5"/>
    <dgm:cxn modelId="{41CD75A4-A00C-4112-8869-A59331FB44AE}" type="presParOf" srcId="{F39D8478-2B26-4DCD-BF98-1097CD492CD0}" destId="{3D4377F1-C6F6-4C4E-97AA-A26D8B79905F}" srcOrd="0" destOrd="0" presId="urn:microsoft.com/office/officeart/2005/8/layout/process5"/>
    <dgm:cxn modelId="{A89F1BAD-1ADE-414F-98BC-D050036543B7}" type="presParOf" srcId="{B96F4320-DBD3-4487-BB29-F34B83F66581}" destId="{0CEAED7B-ED0F-4C4C-9EF2-681750A83ABE}" srcOrd="2" destOrd="0" presId="urn:microsoft.com/office/officeart/2005/8/layout/process5"/>
    <dgm:cxn modelId="{73ACF44D-D56F-4871-B748-59FAB1FE2C34}" type="presParOf" srcId="{B96F4320-DBD3-4487-BB29-F34B83F66581}" destId="{19960D61-C47F-4F63-9D3A-54F23231FA26}" srcOrd="3" destOrd="0" presId="urn:microsoft.com/office/officeart/2005/8/layout/process5"/>
    <dgm:cxn modelId="{7439CD2A-7661-41F8-A821-1EE3DA5C6D1D}" type="presParOf" srcId="{19960D61-C47F-4F63-9D3A-54F23231FA26}" destId="{B6FC4E2B-1C3C-4F9C-942C-C161F2E84129}" srcOrd="0" destOrd="0" presId="urn:microsoft.com/office/officeart/2005/8/layout/process5"/>
    <dgm:cxn modelId="{94637343-808A-425D-8E69-3E80A0709F48}" type="presParOf" srcId="{B96F4320-DBD3-4487-BB29-F34B83F66581}" destId="{019ECED4-85D3-4D16-9689-586C6BC3A096}" srcOrd="4" destOrd="0" presId="urn:microsoft.com/office/officeart/2005/8/layout/process5"/>
    <dgm:cxn modelId="{E4DA308D-0EEE-45E0-86BE-F6B016262DB3}" type="presParOf" srcId="{B96F4320-DBD3-4487-BB29-F34B83F66581}" destId="{593E43C0-854A-4BB8-94AE-DDD85DD7826D}" srcOrd="5" destOrd="0" presId="urn:microsoft.com/office/officeart/2005/8/layout/process5"/>
    <dgm:cxn modelId="{8E64FD1B-7F22-4BC2-A443-9DF23E522D0D}" type="presParOf" srcId="{593E43C0-854A-4BB8-94AE-DDD85DD7826D}" destId="{6E2886E7-5845-4BBB-B43E-8D5C04745207}" srcOrd="0" destOrd="0" presId="urn:microsoft.com/office/officeart/2005/8/layout/process5"/>
    <dgm:cxn modelId="{B15C9D0D-DA64-4DBC-A544-8E0F5E0C78BD}" type="presParOf" srcId="{B96F4320-DBD3-4487-BB29-F34B83F66581}" destId="{69E5975E-6AE4-49AB-884E-86E17FD4C2AC}" srcOrd="6" destOrd="0" presId="urn:microsoft.com/office/officeart/2005/8/layout/process5"/>
    <dgm:cxn modelId="{7AE1FE62-EA1D-46FF-8453-07A8DA14027C}" type="presParOf" srcId="{B96F4320-DBD3-4487-BB29-F34B83F66581}" destId="{8E836DA8-A95C-4C38-B00B-531CFEF61E84}" srcOrd="7" destOrd="0" presId="urn:microsoft.com/office/officeart/2005/8/layout/process5"/>
    <dgm:cxn modelId="{5CAA857F-1C06-4C13-8E1B-13858E0C92E0}" type="presParOf" srcId="{8E836DA8-A95C-4C38-B00B-531CFEF61E84}" destId="{AA996C56-AB76-4EF4-8B98-57303ED19E2C}" srcOrd="0" destOrd="0" presId="urn:microsoft.com/office/officeart/2005/8/layout/process5"/>
    <dgm:cxn modelId="{55B9BA72-7F1B-4903-B7BD-40A5AB6D78A2}" type="presParOf" srcId="{B96F4320-DBD3-4487-BB29-F34B83F66581}" destId="{0DB29E54-9F6F-4A35-A6E1-C35C8D1E5A2F}" srcOrd="8" destOrd="0" presId="urn:microsoft.com/office/officeart/2005/8/layout/process5"/>
    <dgm:cxn modelId="{22925E50-97A1-401C-BB9A-4D2C790BCDFB}" type="presParOf" srcId="{B96F4320-DBD3-4487-BB29-F34B83F66581}" destId="{C1E2789E-C5FC-443D-8086-BDE41E3617A7}" srcOrd="9" destOrd="0" presId="urn:microsoft.com/office/officeart/2005/8/layout/process5"/>
    <dgm:cxn modelId="{A6E5D474-DD17-426B-9AE2-02BE436A4273}" type="presParOf" srcId="{C1E2789E-C5FC-443D-8086-BDE41E3617A7}" destId="{68E42FC9-42F8-43EC-81C8-662283388D62}" srcOrd="0" destOrd="0" presId="urn:microsoft.com/office/officeart/2005/8/layout/process5"/>
    <dgm:cxn modelId="{41030EB5-C3E6-4639-9CD5-84B3CE97C991}" type="presParOf" srcId="{B96F4320-DBD3-4487-BB29-F34B83F66581}" destId="{9C6122F2-2781-46A4-989F-B949D25C80B2}" srcOrd="10" destOrd="0" presId="urn:microsoft.com/office/officeart/2005/8/layout/process5"/>
    <dgm:cxn modelId="{00685D8F-8100-4C5E-B8B2-57692D17167C}" type="presParOf" srcId="{B96F4320-DBD3-4487-BB29-F34B83F66581}" destId="{6CC07C48-782B-4F41-AB15-5FD5F066AB48}" srcOrd="11" destOrd="0" presId="urn:microsoft.com/office/officeart/2005/8/layout/process5"/>
    <dgm:cxn modelId="{9C216E60-B4BA-4912-9340-C976CCC00F9D}" type="presParOf" srcId="{6CC07C48-782B-4F41-AB15-5FD5F066AB48}" destId="{DAEBE41F-137E-4C7F-9D7D-768C8CEDF349}" srcOrd="0" destOrd="0" presId="urn:microsoft.com/office/officeart/2005/8/layout/process5"/>
    <dgm:cxn modelId="{1C18477E-8FCC-4163-9799-802F5B42E205}" type="presParOf" srcId="{B96F4320-DBD3-4487-BB29-F34B83F66581}" destId="{BCC6E785-DBF1-439F-9117-92129683AA26}" srcOrd="12" destOrd="0" presId="urn:microsoft.com/office/officeart/2005/8/layout/process5"/>
    <dgm:cxn modelId="{637BEAF7-5E14-42BD-A7D7-D470AA79E28D}" type="presParOf" srcId="{B96F4320-DBD3-4487-BB29-F34B83F66581}" destId="{8A1EEDB8-85AD-4C61-BE35-36B9FF5C688E}" srcOrd="13" destOrd="0" presId="urn:microsoft.com/office/officeart/2005/8/layout/process5"/>
    <dgm:cxn modelId="{02B0FE9C-999E-46FA-8DB1-D30C9939B4CC}" type="presParOf" srcId="{8A1EEDB8-85AD-4C61-BE35-36B9FF5C688E}" destId="{34392974-CF93-4B7A-BB7F-9B82DC540733}" srcOrd="0" destOrd="0" presId="urn:microsoft.com/office/officeart/2005/8/layout/process5"/>
    <dgm:cxn modelId="{7C08EE12-424B-44F2-A1CE-97BBB0A9935A}" type="presParOf" srcId="{B96F4320-DBD3-4487-BB29-F34B83F66581}" destId="{1E7D7872-5DCE-4B4F-AC83-43A594DD26AA}" srcOrd="14" destOrd="0" presId="urn:microsoft.com/office/officeart/2005/8/layout/process5"/>
    <dgm:cxn modelId="{E3DEEA9F-9E03-4494-BC63-FDDC30103E7B}" type="presParOf" srcId="{B96F4320-DBD3-4487-BB29-F34B83F66581}" destId="{A492BD9C-BDE6-4C38-89B9-83C0FC8B775B}" srcOrd="15" destOrd="0" presId="urn:microsoft.com/office/officeart/2005/8/layout/process5"/>
    <dgm:cxn modelId="{89CE6874-53E0-43F8-B611-1B77C45EBF61}" type="presParOf" srcId="{A492BD9C-BDE6-4C38-89B9-83C0FC8B775B}" destId="{7419D542-3FD9-44D1-921D-1FCBE8D22CFA}" srcOrd="0" destOrd="0" presId="urn:microsoft.com/office/officeart/2005/8/layout/process5"/>
    <dgm:cxn modelId="{4036C721-3FCC-41D4-B36B-C0DAFCACCF93}" type="presParOf" srcId="{B96F4320-DBD3-4487-BB29-F34B83F66581}" destId="{D49EF843-1D11-4943-8C43-2014DE89984C}" srcOrd="16" destOrd="0" presId="urn:microsoft.com/office/officeart/2005/8/layout/process5"/>
  </dgm:cxnLst>
  <dgm:bg>
    <a:solidFill>
      <a:schemeClr val="accent3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2DEB4D-047E-48AB-803E-F656E4481CC7}" type="doc">
      <dgm:prSet loTypeId="urn:microsoft.com/office/officeart/2005/8/layout/hChevron3" loCatId="process" qsTypeId="urn:microsoft.com/office/officeart/2005/8/quickstyle/3d2" qsCatId="3D" csTypeId="urn:microsoft.com/office/officeart/2005/8/colors/accent1_2" csCatId="accent1" phldr="1"/>
      <dgm:spPr/>
    </dgm:pt>
    <dgm:pt modelId="{6C5ECA31-6273-4D7E-B4F9-446743FB0DB9}">
      <dgm:prSet phldrT="[Text]"/>
      <dgm:spPr/>
      <dgm:t>
        <a:bodyPr/>
        <a:lstStyle/>
        <a:p>
          <a:r>
            <a:rPr lang="en-US" dirty="0" smtClean="0"/>
            <a:t>Thanks to all</a:t>
          </a:r>
        </a:p>
      </dgm:t>
    </dgm:pt>
    <dgm:pt modelId="{5D7CF068-57B5-45D1-9171-F6DD748CA970}" type="parTrans" cxnId="{EB44AB88-90A8-484B-BC6F-4339B3A32F7B}">
      <dgm:prSet/>
      <dgm:spPr/>
      <dgm:t>
        <a:bodyPr/>
        <a:lstStyle/>
        <a:p>
          <a:endParaRPr lang="en-US"/>
        </a:p>
      </dgm:t>
    </dgm:pt>
    <dgm:pt modelId="{38D7AA42-DAB3-4043-B61F-B1888B7C2D2C}" type="sibTrans" cxnId="{EB44AB88-90A8-484B-BC6F-4339B3A32F7B}">
      <dgm:prSet/>
      <dgm:spPr/>
      <dgm:t>
        <a:bodyPr/>
        <a:lstStyle/>
        <a:p>
          <a:endParaRPr lang="en-US"/>
        </a:p>
      </dgm:t>
    </dgm:pt>
    <dgm:pt modelId="{A64B16BF-5F5C-424C-8A74-3AA8B3A8BB4C}" type="pres">
      <dgm:prSet presAssocID="{532DEB4D-047E-48AB-803E-F656E4481CC7}" presName="Name0" presStyleCnt="0">
        <dgm:presLayoutVars>
          <dgm:dir/>
          <dgm:resizeHandles val="exact"/>
        </dgm:presLayoutVars>
      </dgm:prSet>
      <dgm:spPr/>
    </dgm:pt>
    <dgm:pt modelId="{FAE036FE-D364-4C24-827B-F83D2EF435CD}" type="pres">
      <dgm:prSet presAssocID="{6C5ECA31-6273-4D7E-B4F9-446743FB0DB9}" presName="parTxOnly" presStyleLbl="node1" presStyleIdx="0" presStyleCnt="1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n-US"/>
        </a:p>
      </dgm:t>
    </dgm:pt>
  </dgm:ptLst>
  <dgm:cxnLst>
    <dgm:cxn modelId="{EB44AB88-90A8-484B-BC6F-4339B3A32F7B}" srcId="{532DEB4D-047E-48AB-803E-F656E4481CC7}" destId="{6C5ECA31-6273-4D7E-B4F9-446743FB0DB9}" srcOrd="0" destOrd="0" parTransId="{5D7CF068-57B5-45D1-9171-F6DD748CA970}" sibTransId="{38D7AA42-DAB3-4043-B61F-B1888B7C2D2C}"/>
    <dgm:cxn modelId="{D93EC999-25B9-4391-8D70-8EB82BD1EC9C}" type="presOf" srcId="{532DEB4D-047E-48AB-803E-F656E4481CC7}" destId="{A64B16BF-5F5C-424C-8A74-3AA8B3A8BB4C}" srcOrd="0" destOrd="0" presId="urn:microsoft.com/office/officeart/2005/8/layout/hChevron3"/>
    <dgm:cxn modelId="{D99A1BCE-6E20-4335-94F8-46BC699212D2}" type="presOf" srcId="{6C5ECA31-6273-4D7E-B4F9-446743FB0DB9}" destId="{FAE036FE-D364-4C24-827B-F83D2EF435CD}" srcOrd="0" destOrd="0" presId="urn:microsoft.com/office/officeart/2005/8/layout/hChevron3"/>
    <dgm:cxn modelId="{BE93799E-9413-4A8D-9F41-35C170B26B97}" type="presParOf" srcId="{A64B16BF-5F5C-424C-8A74-3AA8B3A8BB4C}" destId="{FAE036FE-D364-4C24-827B-F83D2EF435C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3E676-D7BB-476B-9DBB-C742B7A4D5CA}">
      <dsp:nvSpPr>
        <dsp:cNvPr id="0" name=""/>
        <dsp:cNvSpPr/>
      </dsp:nvSpPr>
      <dsp:spPr>
        <a:xfrm rot="5400000">
          <a:off x="-207328" y="213182"/>
          <a:ext cx="1382192" cy="9675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489620"/>
        <a:ext cx="967534" cy="414658"/>
      </dsp:txXfrm>
    </dsp:sp>
    <dsp:sp modelId="{0C6F5AB4-F254-462C-B1B1-21BB1A69B08C}">
      <dsp:nvSpPr>
        <dsp:cNvPr id="0" name=""/>
        <dsp:cNvSpPr/>
      </dsp:nvSpPr>
      <dsp:spPr>
        <a:xfrm rot="5400000">
          <a:off x="4095252" y="-3103203"/>
          <a:ext cx="898425" cy="7262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latin typeface="Times New Roman" pitchFamily="18" charset="0"/>
              <a:cs typeface="Times New Roman" pitchFamily="18" charset="0"/>
            </a:rPr>
            <a:t>Monitoring the old system of RSA algorithm for Bluetooth</a:t>
          </a:r>
          <a:r>
            <a:rPr lang="en-US" sz="3600" b="0" kern="1200" dirty="0" smtClean="0"/>
            <a:t>.</a:t>
          </a:r>
          <a:endParaRPr lang="en-US" sz="3600" b="0" kern="1200" dirty="0"/>
        </a:p>
      </dsp:txBody>
      <dsp:txXfrm rot="-5400000">
        <a:off x="913433" y="122473"/>
        <a:ext cx="7218208" cy="810711"/>
      </dsp:txXfrm>
    </dsp:sp>
    <dsp:sp modelId="{16B448C8-4232-4361-9CBC-FFB49A8B49F3}">
      <dsp:nvSpPr>
        <dsp:cNvPr id="0" name=""/>
        <dsp:cNvSpPr/>
      </dsp:nvSpPr>
      <dsp:spPr>
        <a:xfrm rot="5400000">
          <a:off x="-207328" y="1450349"/>
          <a:ext cx="1382192" cy="9675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1726787"/>
        <a:ext cx="967534" cy="414658"/>
      </dsp:txXfrm>
    </dsp:sp>
    <dsp:sp modelId="{80A0B4D7-0A70-4922-BC01-481951E7D193}">
      <dsp:nvSpPr>
        <dsp:cNvPr id="0" name=""/>
        <dsp:cNvSpPr/>
      </dsp:nvSpPr>
      <dsp:spPr>
        <a:xfrm rot="5400000">
          <a:off x="4149354" y="-1938799"/>
          <a:ext cx="898425" cy="7262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Find out old system bugs </a:t>
          </a:r>
          <a:r>
            <a:rPr lang="en-US" sz="2800" kern="1200" smtClean="0">
              <a:latin typeface="Times New Roman" pitchFamily="18" charset="0"/>
              <a:cs typeface="Times New Roman" pitchFamily="18" charset="0"/>
            </a:rPr>
            <a:t>&amp; probability.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67535" y="1286877"/>
        <a:ext cx="7218208" cy="810711"/>
      </dsp:txXfrm>
    </dsp:sp>
    <dsp:sp modelId="{28A419D5-DDBB-4A47-BB76-32195DF4E405}">
      <dsp:nvSpPr>
        <dsp:cNvPr id="0" name=""/>
        <dsp:cNvSpPr/>
      </dsp:nvSpPr>
      <dsp:spPr>
        <a:xfrm rot="5400000">
          <a:off x="-207328" y="2687516"/>
          <a:ext cx="1382192" cy="9675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2963954"/>
        <a:ext cx="967534" cy="414658"/>
      </dsp:txXfrm>
    </dsp:sp>
    <dsp:sp modelId="{9FB5A3C4-4349-488E-873E-0819513A49AB}">
      <dsp:nvSpPr>
        <dsp:cNvPr id="0" name=""/>
        <dsp:cNvSpPr/>
      </dsp:nvSpPr>
      <dsp:spPr>
        <a:xfrm rot="5400000">
          <a:off x="4149354" y="-701632"/>
          <a:ext cx="898425" cy="7262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Propose an improvement of RSA algorithm for </a:t>
          </a:r>
          <a:r>
            <a:rPr lang="en-US" sz="2800" kern="1200" smtClean="0">
              <a:latin typeface="Times New Roman" pitchFamily="18" charset="0"/>
              <a:cs typeface="Times New Roman" pitchFamily="18" charset="0"/>
            </a:rPr>
            <a:t>Bluetooth security.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67535" y="2524044"/>
        <a:ext cx="7218208" cy="810711"/>
      </dsp:txXfrm>
    </dsp:sp>
    <dsp:sp modelId="{B88B29D2-5F16-4BDA-9973-6019FAC22085}">
      <dsp:nvSpPr>
        <dsp:cNvPr id="0" name=""/>
        <dsp:cNvSpPr/>
      </dsp:nvSpPr>
      <dsp:spPr>
        <a:xfrm rot="5400000">
          <a:off x="-207328" y="3924683"/>
          <a:ext cx="1382192" cy="9675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 rot="-5400000">
        <a:off x="1" y="4201121"/>
        <a:ext cx="967534" cy="414658"/>
      </dsp:txXfrm>
    </dsp:sp>
    <dsp:sp modelId="{DC06BD04-E372-4404-9C90-CFA5052E3924}">
      <dsp:nvSpPr>
        <dsp:cNvPr id="0" name=""/>
        <dsp:cNvSpPr/>
      </dsp:nvSpPr>
      <dsp:spPr>
        <a:xfrm rot="5400000">
          <a:off x="4149354" y="535534"/>
          <a:ext cx="898425" cy="7262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Provide a secure way to connect and exchange data between devices through Bluetooth.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67535" y="3761211"/>
        <a:ext cx="7218208" cy="810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B0844-A09A-4032-8569-3932FDA68DAC}">
      <dsp:nvSpPr>
        <dsp:cNvPr id="0" name=""/>
        <dsp:cNvSpPr/>
      </dsp:nvSpPr>
      <dsp:spPr>
        <a:xfrm>
          <a:off x="124468" y="33602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Man-in-the-Middle Attack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160984" y="70118"/>
        <a:ext cx="2004906" cy="1173730"/>
      </dsp:txXfrm>
    </dsp:sp>
    <dsp:sp modelId="{F39D8478-2B26-4DCD-BF98-1097CD492CD0}">
      <dsp:nvSpPr>
        <dsp:cNvPr id="0" name=""/>
        <dsp:cNvSpPr/>
      </dsp:nvSpPr>
      <dsp:spPr>
        <a:xfrm rot="12686758">
          <a:off x="2195548" y="1159444"/>
          <a:ext cx="382164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01778" y="1292416"/>
        <a:ext cx="267515" cy="309196"/>
      </dsp:txXfrm>
    </dsp:sp>
    <dsp:sp modelId="{0CEAED7B-ED0F-4C4C-9EF2-681750A83ABE}">
      <dsp:nvSpPr>
        <dsp:cNvPr id="0" name=""/>
        <dsp:cNvSpPr/>
      </dsp:nvSpPr>
      <dsp:spPr>
        <a:xfrm>
          <a:off x="2923430" y="3780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FF0000"/>
              </a:solidFill>
            </a:rPr>
            <a:t>Surveillanc</a:t>
          </a:r>
          <a:r>
            <a:rPr lang="en-US" sz="3200" kern="1200" dirty="0" smtClean="0">
              <a:solidFill>
                <a:srgbClr val="FF0000"/>
              </a:solidFill>
            </a:rPr>
            <a:t>e Attacks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2959946" y="40296"/>
        <a:ext cx="2004906" cy="1173730"/>
      </dsp:txXfrm>
    </dsp:sp>
    <dsp:sp modelId="{19960D61-C47F-4F63-9D3A-54F23231FA26}">
      <dsp:nvSpPr>
        <dsp:cNvPr id="0" name=""/>
        <dsp:cNvSpPr/>
      </dsp:nvSpPr>
      <dsp:spPr>
        <a:xfrm rot="16200000">
          <a:off x="3771201" y="1257996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837280" y="1427141"/>
        <a:ext cx="308365" cy="309196"/>
      </dsp:txXfrm>
    </dsp:sp>
    <dsp:sp modelId="{019ECED4-85D3-4D16-9689-586C6BC3A096}">
      <dsp:nvSpPr>
        <dsp:cNvPr id="0" name=""/>
        <dsp:cNvSpPr/>
      </dsp:nvSpPr>
      <dsp:spPr>
        <a:xfrm>
          <a:off x="5832544" y="3780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Malware Attacks</a:t>
          </a:r>
        </a:p>
      </dsp:txBody>
      <dsp:txXfrm>
        <a:off x="5869060" y="40296"/>
        <a:ext cx="2004906" cy="1173730"/>
      </dsp:txXfrm>
    </dsp:sp>
    <dsp:sp modelId="{593E43C0-854A-4BB8-94AE-DDD85DD7826D}">
      <dsp:nvSpPr>
        <dsp:cNvPr id="0" name=""/>
        <dsp:cNvSpPr/>
      </dsp:nvSpPr>
      <dsp:spPr>
        <a:xfrm rot="19086625">
          <a:off x="5449752" y="1224219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5466224" y="1371820"/>
        <a:ext cx="309196" cy="308365"/>
      </dsp:txXfrm>
    </dsp:sp>
    <dsp:sp modelId="{69E5975E-6AE4-49AB-884E-86E17FD4C2AC}">
      <dsp:nvSpPr>
        <dsp:cNvPr id="0" name=""/>
        <dsp:cNvSpPr/>
      </dsp:nvSpPr>
      <dsp:spPr>
        <a:xfrm>
          <a:off x="5832544" y="2081718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solidFill>
                <a:srgbClr val="FF0000"/>
              </a:solidFill>
            </a:rPr>
            <a:t>DoS</a:t>
          </a:r>
          <a:r>
            <a:rPr lang="en-US" sz="3200" kern="1200" dirty="0" smtClean="0">
              <a:solidFill>
                <a:srgbClr val="FF0000"/>
              </a:solidFill>
            </a:rPr>
            <a:t> Attacks</a:t>
          </a:r>
        </a:p>
      </dsp:txBody>
      <dsp:txXfrm>
        <a:off x="5869060" y="2118234"/>
        <a:ext cx="2004906" cy="1173730"/>
      </dsp:txXfrm>
    </dsp:sp>
    <dsp:sp modelId="{8E836DA8-A95C-4C38-B00B-531CFEF61E84}">
      <dsp:nvSpPr>
        <dsp:cNvPr id="0" name=""/>
        <dsp:cNvSpPr/>
      </dsp:nvSpPr>
      <dsp:spPr>
        <a:xfrm rot="255563">
          <a:off x="5209162" y="2447435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5209345" y="2545593"/>
        <a:ext cx="308365" cy="309196"/>
      </dsp:txXfrm>
    </dsp:sp>
    <dsp:sp modelId="{0DB29E54-9F6F-4A35-A6E1-C35C8D1E5A2F}">
      <dsp:nvSpPr>
        <dsp:cNvPr id="0" name=""/>
        <dsp:cNvSpPr/>
      </dsp:nvSpPr>
      <dsp:spPr>
        <a:xfrm>
          <a:off x="2923430" y="2081718"/>
          <a:ext cx="2077938" cy="124676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>
            <a:solidFill>
              <a:schemeClr val="accent4">
                <a:lumMod val="95000"/>
                <a:lumOff val="5000"/>
              </a:schemeClr>
            </a:solidFill>
          </a:endParaRPr>
        </a:p>
      </dsp:txBody>
      <dsp:txXfrm>
        <a:off x="2959946" y="2118234"/>
        <a:ext cx="2004906" cy="1173730"/>
      </dsp:txXfrm>
    </dsp:sp>
    <dsp:sp modelId="{C1E2789E-C5FC-443D-8086-BDE41E3617A7}">
      <dsp:nvSpPr>
        <dsp:cNvPr id="0" name=""/>
        <dsp:cNvSpPr/>
      </dsp:nvSpPr>
      <dsp:spPr>
        <a:xfrm rot="10800000">
          <a:off x="2300049" y="2447435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432206" y="2550501"/>
        <a:ext cx="308365" cy="309196"/>
      </dsp:txXfrm>
    </dsp:sp>
    <dsp:sp modelId="{9C6122F2-2781-46A4-989F-B949D25C80B2}">
      <dsp:nvSpPr>
        <dsp:cNvPr id="0" name=""/>
        <dsp:cNvSpPr/>
      </dsp:nvSpPr>
      <dsp:spPr>
        <a:xfrm>
          <a:off x="14317" y="2081718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Obfuscation Attacks</a:t>
          </a:r>
        </a:p>
      </dsp:txBody>
      <dsp:txXfrm>
        <a:off x="50833" y="2118234"/>
        <a:ext cx="2004906" cy="1173730"/>
      </dsp:txXfrm>
    </dsp:sp>
    <dsp:sp modelId="{6CC07C48-782B-4F41-AB15-5FD5F066AB48}">
      <dsp:nvSpPr>
        <dsp:cNvPr id="0" name=""/>
        <dsp:cNvSpPr/>
      </dsp:nvSpPr>
      <dsp:spPr>
        <a:xfrm rot="9155154">
          <a:off x="2151298" y="3653879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2275620" y="3726936"/>
        <a:ext cx="309196" cy="308365"/>
      </dsp:txXfrm>
    </dsp:sp>
    <dsp:sp modelId="{BCC6E785-DBF1-439F-9117-92129683AA26}">
      <dsp:nvSpPr>
        <dsp:cNvPr id="0" name=""/>
        <dsp:cNvSpPr/>
      </dsp:nvSpPr>
      <dsp:spPr>
        <a:xfrm>
          <a:off x="14317" y="4159656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Sniffing Attacks</a:t>
          </a:r>
        </a:p>
      </dsp:txBody>
      <dsp:txXfrm>
        <a:off x="50833" y="4196172"/>
        <a:ext cx="2004906" cy="1173730"/>
      </dsp:txXfrm>
    </dsp:sp>
    <dsp:sp modelId="{8A1EEDB8-85AD-4C61-BE35-36B9FF5C688E}">
      <dsp:nvSpPr>
        <dsp:cNvPr id="0" name=""/>
        <dsp:cNvSpPr/>
      </dsp:nvSpPr>
      <dsp:spPr>
        <a:xfrm rot="5400000">
          <a:off x="3786297" y="3638060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852376" y="3675048"/>
        <a:ext cx="308365" cy="309196"/>
      </dsp:txXfrm>
    </dsp:sp>
    <dsp:sp modelId="{1E7D7872-5DCE-4B4F-AC83-43A594DD26AA}">
      <dsp:nvSpPr>
        <dsp:cNvPr id="0" name=""/>
        <dsp:cNvSpPr/>
      </dsp:nvSpPr>
      <dsp:spPr>
        <a:xfrm>
          <a:off x="2923430" y="4159656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UDDA Attacks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2959946" y="4196172"/>
        <a:ext cx="2004906" cy="1173730"/>
      </dsp:txXfrm>
    </dsp:sp>
    <dsp:sp modelId="{A492BD9C-BDE6-4C38-89B9-83C0FC8B775B}">
      <dsp:nvSpPr>
        <dsp:cNvPr id="0" name=""/>
        <dsp:cNvSpPr/>
      </dsp:nvSpPr>
      <dsp:spPr>
        <a:xfrm rot="2606039">
          <a:off x="5450832" y="3738477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68926" y="3796113"/>
        <a:ext cx="308365" cy="309196"/>
      </dsp:txXfrm>
    </dsp:sp>
    <dsp:sp modelId="{D49EF843-1D11-4943-8C43-2014DE89984C}">
      <dsp:nvSpPr>
        <dsp:cNvPr id="0" name=""/>
        <dsp:cNvSpPr/>
      </dsp:nvSpPr>
      <dsp:spPr>
        <a:xfrm>
          <a:off x="5832544" y="4159656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solidFill>
                <a:srgbClr val="FF0000"/>
              </a:solidFill>
            </a:rPr>
            <a:t>Fuzzer</a:t>
          </a:r>
          <a:r>
            <a:rPr lang="en-US" sz="3200" kern="1200" dirty="0" smtClean="0">
              <a:solidFill>
                <a:srgbClr val="FF0000"/>
              </a:solidFill>
            </a:rPr>
            <a:t> Attacks</a:t>
          </a:r>
        </a:p>
      </dsp:txBody>
      <dsp:txXfrm>
        <a:off x="5869060" y="4196172"/>
        <a:ext cx="2004906" cy="1173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036FE-D364-4C24-827B-F83D2EF435CD}">
      <dsp:nvSpPr>
        <dsp:cNvPr id="0" name=""/>
        <dsp:cNvSpPr/>
      </dsp:nvSpPr>
      <dsp:spPr>
        <a:xfrm>
          <a:off x="0" y="566420"/>
          <a:ext cx="5105400" cy="2042160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Thanks to all</a:t>
          </a:r>
        </a:p>
      </dsp:txBody>
      <dsp:txXfrm>
        <a:off x="703647" y="874824"/>
        <a:ext cx="3335055" cy="1330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C88BA-ACE1-4930-BF0A-7CC61A1FA2BD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A4560-E08B-4204-9318-6A5D2004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7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1236C-35A5-4802-937B-DE5808855C0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B7CC-6A9B-4236-9CE9-531875BFD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8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D4A83B-504C-4958-9999-3C620EB00697}" type="slidenum">
              <a:rPr lang="en-NZ" smtClean="0"/>
              <a:pPr>
                <a:defRPr/>
              </a:pPr>
              <a:t>1</a:t>
            </a:fld>
            <a:endParaRPr lang="en-NZ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9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pic>
        <p:nvPicPr>
          <p:cNvPr id="6" name="Picture 8" descr="neomail.gif"/>
          <p:cNvPicPr>
            <a:picLocks noChangeAspect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647621" y="3429000"/>
            <a:ext cx="16863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6" name="Picture 2" descr="cue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357688"/>
            <a:ext cx="17145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second subjective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7622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60EE3-23DF-4DC0-8A7D-F15A087AC616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538F-4315-4D0F-8A47-B54993D1D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60229-5D07-4FC9-93D3-39C1C4ECE076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2736-D6FA-4FEC-BE33-F13E87915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380C-7159-4161-9F73-BABA368DAA56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1DF6-EB71-44E9-9116-633473199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DF3F-61E2-4DB5-8E3D-1BB69AA2C013}" type="datetime3">
              <a:rPr lang="en-US" smtClean="0"/>
              <a:t>25 April 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FFB9-CEC3-41C1-9FA6-A847CB9A5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38621-7FD7-4554-B9C9-CE3AC77E5266}" type="datetime3">
              <a:rPr lang="en-US" smtClean="0"/>
              <a:t>25 April 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F3BB-E770-4EEA-BCD0-05095A0A8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17BB2-8248-4A1F-BBFC-DA16D1F32E4C}" type="datetime3">
              <a:rPr lang="en-US" smtClean="0"/>
              <a:t>25 April 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0E97-36A0-4AA8-BD3E-DADEE7908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4472-2AF3-4A49-9CE7-4C41987DF3F5}" type="datetime3">
              <a:rPr lang="en-US" smtClean="0"/>
              <a:t>25 April 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16C4-CC8D-467E-8C2A-2105377D1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C5D6C-BC6F-4F42-A869-0E6C17E1A3CE}" type="datetime3">
              <a:rPr lang="en-US" smtClean="0"/>
              <a:t>25 April 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EC0-3DAB-42A9-A1B1-C0533ADC4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5810E-78AC-4342-A4AF-13048B5D7EA0}" type="datetime3">
              <a:rPr lang="en-US" smtClean="0"/>
              <a:t>25 April 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6AC7-A10C-4EDE-87C1-6BBEB44ED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0A66-9EAF-487C-BA31-132C8BE60058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4AC8-E605-4E8B-9795-7FF4CB0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4DA3B-8918-4260-9E5B-9FCED658864A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7CAE-E81B-4F4B-80DC-847EF8A1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6" name="Picture 2" descr="cue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357688"/>
            <a:ext cx="17145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second subjective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76222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pic>
        <p:nvPicPr>
          <p:cNvPr id="6" name="Picture 8" descr="neomail.gif"/>
          <p:cNvPicPr>
            <a:picLocks noChangeAspect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647621" y="3429000"/>
            <a:ext cx="16863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6" name="Picture 2" descr="cue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357688"/>
            <a:ext cx="17145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second subjective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76222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129D3-27BC-4874-9B8C-80A811568532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538F-4315-4D0F-8A47-B54993D1D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3B6B0-2FFD-428F-8DA1-CC3EFD49C545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2736-D6FA-4FEC-BE33-F13E87915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233D2-8AB1-4021-8D7A-C98AB16BBD6F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1DF6-EB71-44E9-9116-633473199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A0D6A-5B29-451F-8130-6885D26BA8B7}" type="datetime3">
              <a:rPr lang="en-US" smtClean="0"/>
              <a:t>25 April 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FFB9-CEC3-41C1-9FA6-A847CB9A5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4DEC5-8703-45D0-94DA-3E1849A40F5C}" type="datetime3">
              <a:rPr lang="en-US" smtClean="0"/>
              <a:t>25 April 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F3BB-E770-4EEA-BCD0-05095A0A8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34DDC-4F77-498A-B8B2-255122F5D04D}" type="datetime3">
              <a:rPr lang="en-US" smtClean="0"/>
              <a:t>25 April 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0E97-36A0-4AA8-BD3E-DADEE7908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9005C-87EC-4269-9D4F-3B929E486F09}" type="datetime3">
              <a:rPr lang="en-US" smtClean="0"/>
              <a:t>25 April 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16C4-CC8D-467E-8C2A-2105377D1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634BA-D325-45C5-B5BC-2D2A4B095BD6}" type="datetime3">
              <a:rPr lang="en-US" smtClean="0"/>
              <a:t>25 April 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EC0-3DAB-42A9-A1B1-C0533ADC4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A8472-5BE0-4342-ACA2-B896905A77B9}" type="datetime3">
              <a:rPr lang="en-US" smtClean="0"/>
              <a:t>25 April 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6AC7-A10C-4EDE-87C1-6BBEB44ED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57499-8EB3-4288-8D28-827072D42F8F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4AC8-E605-4E8B-9795-7FF4CB0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F0B7F-60D5-4442-949D-4C93F267CCC0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7CAE-E81B-4F4B-80DC-847EF8A1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7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14000"/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Diffused intensity="10"/>
                    </a14:imgEffect>
                    <a14:imgEffect>
                      <a14:sharpenSoften amount="13000"/>
                    </a14:imgEffect>
                    <a14:imgEffect>
                      <a14:colorTemperature colorTemp="9575"/>
                    </a14:imgEffect>
                    <a14:imgEffect>
                      <a14:saturation sa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 l="26000" t="6000" r="-31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92" y="928670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574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3F9C6642-CE8B-45ED-A0A4-E57DCF5B5956}" type="slidenum">
              <a:rPr lang="ko-KR" altLang="en-US" sz="1400" b="0">
                <a:latin typeface="Tahoma" pitchFamily="34" charset="0"/>
                <a:ea typeface="Gulim" pitchFamily="50" charset="-127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72198" y="6215082"/>
            <a:ext cx="3143272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Department of </a:t>
            </a:r>
            <a:r>
              <a:rPr lang="en-US" altLang="ko-KR" sz="160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CSE, CUET</a:t>
            </a:r>
            <a:endParaRPr lang="en-US" altLang="ko-KR" sz="160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33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9" name="Picture 8" descr="Picture1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06" y="6215082"/>
            <a:ext cx="500066" cy="613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</p:sldLayoutIdLst>
  <p:transition/>
  <p:hf hdr="0"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8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8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4000"/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Diffused intensity="10"/>
                    </a14:imgEffect>
                    <a14:imgEffect>
                      <a14:sharpenSoften amount="13000"/>
                    </a14:imgEffect>
                    <a14:imgEffect>
                      <a14:colorTemperature colorTemp="9575"/>
                    </a14:imgEffect>
                    <a14:imgEffect>
                      <a14:saturation sa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 l="26000" t="6000" r="-31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C209F1-B87B-4F19-BBFC-79325D37066C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6A6C32-39EB-458B-BC85-C22854DD8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14000"/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Diffused intensity="10"/>
                    </a14:imgEffect>
                    <a14:imgEffect>
                      <a14:sharpenSoften amount="13000"/>
                    </a14:imgEffect>
                    <a14:imgEffect>
                      <a14:colorTemperature colorTemp="9575"/>
                    </a14:imgEffect>
                    <a14:imgEffect>
                      <a14:saturation sa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 l="26000" t="6000" r="-31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92" y="928670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574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3F9C6642-CE8B-45ED-A0A4-E57DCF5B5956}" type="slidenum">
              <a:rPr lang="ko-KR" altLang="en-US" sz="1400" b="0">
                <a:latin typeface="Tahoma" pitchFamily="34" charset="0"/>
                <a:ea typeface="Gulim" pitchFamily="50" charset="-127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72198" y="6215082"/>
            <a:ext cx="3143272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Department of </a:t>
            </a:r>
            <a:r>
              <a:rPr lang="en-US" altLang="ko-KR" sz="160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CSE, CUET</a:t>
            </a:r>
            <a:endParaRPr lang="en-US" altLang="ko-KR" sz="160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33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9" name="Picture 8" descr="Picture1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06" y="6215082"/>
            <a:ext cx="500066" cy="613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/>
  <p:hf hdr="0"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8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8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14000"/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 intensity="10"/>
                    </a14:imgEffect>
                    <a14:imgEffect>
                      <a14:sharpenSoften amount="13000"/>
                    </a14:imgEffect>
                    <a14:imgEffect>
                      <a14:colorTemperature colorTemp="9575"/>
                    </a14:imgEffect>
                    <a14:imgEffect>
                      <a14:saturation sa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 l="26000" t="6000" r="-31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477680-BC9C-42A6-B8C4-A69D464E7FDA}" type="datetime3">
              <a:rPr lang="en-US" smtClean="0"/>
              <a:t>25 April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6A6C32-39EB-458B-BC85-C22854DD8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032"/>
          <p:cNvSpPr>
            <a:spLocks noGrp="1" noChangeArrowheads="1"/>
          </p:cNvSpPr>
          <p:nvPr>
            <p:ph type="ctrTitle"/>
          </p:nvPr>
        </p:nvSpPr>
        <p:spPr>
          <a:xfrm>
            <a:off x="323850" y="620713"/>
            <a:ext cx="8569325" cy="172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Enhance </a:t>
            </a:r>
            <a:r>
              <a:rPr lang="en-US" dirty="0"/>
              <a:t>Bluetooth Security by </a:t>
            </a:r>
            <a:br>
              <a:rPr lang="en-US" dirty="0"/>
            </a:br>
            <a:r>
              <a:rPr lang="en-US" dirty="0"/>
              <a:t>Improving </a:t>
            </a:r>
            <a:r>
              <a:rPr lang="en-US" dirty="0" smtClean="0"/>
              <a:t>RSA Algorithm</a:t>
            </a:r>
            <a:endParaRPr lang="en-US" altLang="ko-KR" dirty="0" smtClean="0"/>
          </a:p>
        </p:txBody>
      </p:sp>
      <p:sp>
        <p:nvSpPr>
          <p:cNvPr id="4100" name="Subtitle 5"/>
          <p:cNvSpPr>
            <a:spLocks noGrp="1"/>
          </p:cNvSpPr>
          <p:nvPr>
            <p:ph type="subTitle" idx="1"/>
          </p:nvPr>
        </p:nvSpPr>
        <p:spPr>
          <a:xfrm>
            <a:off x="31750" y="2781300"/>
            <a:ext cx="9004300" cy="863600"/>
          </a:xfrm>
        </p:spPr>
        <p:txBody>
          <a:bodyPr/>
          <a:lstStyle/>
          <a:p>
            <a:pPr algn="l"/>
            <a:r>
              <a:rPr lang="en-US" dirty="0" smtClean="0"/>
              <a:t>           Submitted By                                                      Supervised By</a:t>
            </a:r>
          </a:p>
          <a:p>
            <a:pPr algn="l"/>
            <a:r>
              <a:rPr lang="en-US" dirty="0" smtClean="0"/>
              <a:t>MD. </a:t>
            </a:r>
            <a:r>
              <a:rPr lang="en-US" dirty="0" err="1" smtClean="0"/>
              <a:t>Akibul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(0804060)                                    Thomas </a:t>
            </a:r>
            <a:r>
              <a:rPr lang="en-US" dirty="0" err="1" smtClean="0"/>
              <a:t>Chowdhury</a:t>
            </a:r>
            <a:endParaRPr lang="en-US" dirty="0" smtClean="0"/>
          </a:p>
          <a:p>
            <a:r>
              <a:rPr lang="en-US" dirty="0" smtClean="0"/>
              <a:t>                                                                    Assistant Professor, Dept. of CSE, CUET</a:t>
            </a:r>
          </a:p>
        </p:txBody>
      </p:sp>
      <p:sp>
        <p:nvSpPr>
          <p:cNvPr id="4099" name="Rectangle 1035"/>
          <p:cNvSpPr>
            <a:spLocks noChangeArrowheads="1"/>
          </p:cNvSpPr>
          <p:nvPr/>
        </p:nvSpPr>
        <p:spPr bwMode="auto">
          <a:xfrm>
            <a:off x="450850" y="3357563"/>
            <a:ext cx="8153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latinLnBrk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500">
              <a:ea typeface="Gulim" pitchFamily="34" charset="-127"/>
            </a:endParaRPr>
          </a:p>
          <a:p>
            <a:pPr algn="ctr" latinLnBrk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81949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762000"/>
          </a:xfrm>
        </p:spPr>
        <p:txBody>
          <a:bodyPr/>
          <a:lstStyle/>
          <a:p>
            <a:pPr algn="ctr"/>
            <a:r>
              <a:rPr lang="en-US" sz="4400" dirty="0" smtClean="0"/>
              <a:t>Motivation</a:t>
            </a:r>
            <a:endParaRPr lang="en-US" sz="44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025193956"/>
              </p:ext>
            </p:extLst>
          </p:nvPr>
        </p:nvGraphicFramePr>
        <p:xfrm>
          <a:off x="762000" y="10668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4819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b="1" dirty="0"/>
              <a:t>Methodology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9" y="152400"/>
            <a:ext cx="8467725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799"/>
            <a:ext cx="8467725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81" y="995579"/>
            <a:ext cx="2189163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78006"/>
            <a:ext cx="2189163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2238593"/>
            <a:ext cx="2195513" cy="263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61792">
            <a:off x="3875433" y="862239"/>
            <a:ext cx="2935839" cy="229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066801" y="6230936"/>
            <a:ext cx="4495799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Figure 1: Bluetooth data transfer</a:t>
            </a:r>
          </a:p>
        </p:txBody>
      </p:sp>
    </p:spTree>
    <p:extLst>
      <p:ext uri="{BB962C8B-B14F-4D97-AF65-F5344CB8AC3E}">
        <p14:creationId xmlns:p14="http://schemas.microsoft.com/office/powerpoint/2010/main" val="412929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47"/>
            <a:ext cx="9144000" cy="83661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Limitations of Bluetooth Security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2910061"/>
              </p:ext>
            </p:extLst>
          </p:nvPr>
        </p:nvGraphicFramePr>
        <p:xfrm>
          <a:off x="1267614" y="793472"/>
          <a:ext cx="7924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 rot="2380160">
            <a:off x="3830487" y="2892628"/>
            <a:ext cx="2967018" cy="932347"/>
            <a:chOff x="-2362197" y="3165960"/>
            <a:chExt cx="2967018" cy="932347"/>
          </a:xfrm>
        </p:grpSpPr>
        <p:sp>
          <p:nvSpPr>
            <p:cNvPr id="9" name="Cloud 8"/>
            <p:cNvSpPr/>
            <p:nvPr/>
          </p:nvSpPr>
          <p:spPr>
            <a:xfrm>
              <a:off x="-2362197" y="3165960"/>
              <a:ext cx="2967018" cy="932347"/>
            </a:xfrm>
            <a:prstGeom prst="cloud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Cloud 4"/>
            <p:cNvSpPr/>
            <p:nvPr/>
          </p:nvSpPr>
          <p:spPr>
            <a:xfrm>
              <a:off x="-1822868" y="3307708"/>
              <a:ext cx="1938177" cy="60753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>
                  <a:solidFill>
                    <a:schemeClr val="bg1"/>
                  </a:solidFill>
                </a:rPr>
                <a:t>Bluetooth</a:t>
              </a:r>
              <a:endParaRPr lang="en-US" sz="32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Oval Callout 2"/>
          <p:cNvSpPr/>
          <p:nvPr/>
        </p:nvSpPr>
        <p:spPr bwMode="auto">
          <a:xfrm>
            <a:off x="-970113" y="6127472"/>
            <a:ext cx="914400" cy="735747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" name="Oval Callout 4"/>
          <p:cNvSpPr/>
          <p:nvPr/>
        </p:nvSpPr>
        <p:spPr bwMode="auto">
          <a:xfrm>
            <a:off x="934887" y="945872"/>
            <a:ext cx="381000" cy="735747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1620687" y="1326872"/>
            <a:ext cx="1295400" cy="735747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464893" y="3310018"/>
            <a:ext cx="4819200" cy="1293971"/>
          </a:xfrm>
          <a:prstGeom prst="wedgeRoundRectCallout">
            <a:avLst>
              <a:gd name="adj1" fmla="val 18375"/>
              <a:gd name="adj2" fmla="val 934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Bloover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  <a:ea typeface="MS PGothic" pitchFamily="3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MS PGothic" pitchFamily="34" charset="-128"/>
              </a:rPr>
              <a:t>2. Bluebag &amp; Bluefish</a:t>
            </a:r>
          </a:p>
        </p:txBody>
      </p:sp>
      <p:sp>
        <p:nvSpPr>
          <p:cNvPr id="17" name="Up Arrow Callout 16"/>
          <p:cNvSpPr/>
          <p:nvPr/>
        </p:nvSpPr>
        <p:spPr bwMode="auto">
          <a:xfrm>
            <a:off x="3641006" y="1973629"/>
            <a:ext cx="3112493" cy="1791653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Blue printing</a:t>
            </a:r>
          </a:p>
          <a:p>
            <a:pPr marL="514350" indent="-51435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Blue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Scanner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" name="Up Arrow Callout 17"/>
          <p:cNvSpPr/>
          <p:nvPr/>
        </p:nvSpPr>
        <p:spPr bwMode="auto">
          <a:xfrm>
            <a:off x="5867400" y="2062619"/>
            <a:ext cx="3112493" cy="2451735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 algn="ctr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Bluebag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  <a:ea typeface="MS PGothic" pitchFamily="34" charset="-128"/>
            </a:endParaRPr>
          </a:p>
          <a:p>
            <a:pPr marL="514350" indent="-514350" algn="ctr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Caribe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&amp;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CommWarrior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1620687" y="3582829"/>
            <a:ext cx="2282606" cy="1293971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 algn="ctr" fontAlgn="base">
              <a:spcBef>
                <a:spcPct val="50000"/>
              </a:spcBef>
              <a:spcAft>
                <a:spcPct val="0"/>
              </a:spcAft>
              <a:buAutoNum type="arabicPeriod"/>
            </a:pP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BlueSniff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  <a:ea typeface="MS PGothic" pitchFamily="34" charset="-128"/>
            </a:endParaRPr>
          </a:p>
          <a:p>
            <a:pPr marL="514350" indent="-514350" algn="ctr" fontAlgn="base">
              <a:spcBef>
                <a:spcPct val="50000"/>
              </a:spcBef>
              <a:spcAft>
                <a:spcPct val="0"/>
              </a:spcAft>
              <a:buAutoNum type="arabicPeriod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MS PGothic" pitchFamily="34" charset="-128"/>
              </a:rPr>
              <a:t>Kismet</a:t>
            </a:r>
          </a:p>
        </p:txBody>
      </p:sp>
      <p:sp>
        <p:nvSpPr>
          <p:cNvPr id="20" name="Up Arrow Callout 19"/>
          <p:cNvSpPr/>
          <p:nvPr/>
        </p:nvSpPr>
        <p:spPr bwMode="auto">
          <a:xfrm>
            <a:off x="762000" y="1791176"/>
            <a:ext cx="3112493" cy="1791653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BlueSpooof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  <a:ea typeface="MS PGothic" pitchFamily="34" charset="-128"/>
            </a:endParaRPr>
          </a:p>
          <a:p>
            <a:pPr marL="514350" indent="-51435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Bthidproxy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477000" y="667464"/>
            <a:ext cx="3133012" cy="2247424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 fontAlgn="base">
              <a:spcBef>
                <a:spcPct val="50000"/>
              </a:spcBef>
              <a:spcAft>
                <a:spcPct val="0"/>
              </a:spcAft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Battery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Exhaustion</a:t>
            </a:r>
          </a:p>
          <a:p>
            <a:pPr marL="514350" indent="-514350" fontAlgn="base">
              <a:spcBef>
                <a:spcPct val="50000"/>
              </a:spcBef>
              <a:spcAft>
                <a:spcPct val="0"/>
              </a:spcAft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Signal Jamming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934886" y="1415633"/>
            <a:ext cx="2570313" cy="1293971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 algn="ctr" fontAlgn="base">
              <a:spcBef>
                <a:spcPct val="50000"/>
              </a:spcBef>
              <a:spcAft>
                <a:spcPct val="0"/>
              </a:spcAft>
              <a:buAutoNum type="arabicPeriod"/>
            </a:pP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Hciconfig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  <a:ea typeface="MS PGothic" pitchFamily="34" charset="-128"/>
            </a:endParaRPr>
          </a:p>
          <a:p>
            <a:pPr marL="514350" indent="-514350" algn="ctr" fontAlgn="base">
              <a:spcBef>
                <a:spcPct val="50000"/>
              </a:spcBef>
              <a:spcAft>
                <a:spcPct val="0"/>
              </a:spcAft>
              <a:buAutoNum type="arabicPeriod"/>
            </a:pP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Spooftoph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6282005" y="3538070"/>
            <a:ext cx="3493493" cy="1293971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ea typeface="MS PGothic" pitchFamily="34" charset="-128"/>
              </a:rPr>
              <a:t>Blue pass</a:t>
            </a:r>
          </a:p>
          <a:p>
            <a:pPr marL="514350" marR="0" indent="-51435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ea typeface="MS PGothic" pitchFamily="34" charset="-128"/>
              </a:rPr>
              <a:t>Blue smack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561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572B0844-A09A-4032-8569-3932FDA68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72B0844-A09A-4032-8569-3932FDA68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72B0844-A09A-4032-8569-3932FDA68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572B0844-A09A-4032-8569-3932FDA68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F39D8478-2B26-4DCD-BF98-1097CD492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F39D8478-2B26-4DCD-BF98-1097CD492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F39D8478-2B26-4DCD-BF98-1097CD492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F39D8478-2B26-4DCD-BF98-1097CD492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0CEAED7B-ED0F-4C4C-9EF2-681750A8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0CEAED7B-ED0F-4C4C-9EF2-681750A8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0CEAED7B-ED0F-4C4C-9EF2-681750A8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CEAED7B-ED0F-4C4C-9EF2-681750A8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19960D61-C47F-4F63-9D3A-54F23231F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19960D61-C47F-4F63-9D3A-54F23231F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19960D61-C47F-4F63-9D3A-54F23231F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19960D61-C47F-4F63-9D3A-54F23231F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19ECED4-85D3-4D16-9689-586C6BC3A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019ECED4-85D3-4D16-9689-586C6BC3A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019ECED4-85D3-4D16-9689-586C6BC3A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019ECED4-85D3-4D16-9689-586C6BC3A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593E43C0-854A-4BB8-94AE-DDD85DD78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593E43C0-854A-4BB8-94AE-DDD85DD78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593E43C0-854A-4BB8-94AE-DDD85DD78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593E43C0-854A-4BB8-94AE-DDD85DD78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69E5975E-6AE4-49AB-884E-86E17FD4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69E5975E-6AE4-49AB-884E-86E17FD4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69E5975E-6AE4-49AB-884E-86E17FD4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69E5975E-6AE4-49AB-884E-86E17FD4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8E836DA8-A95C-4C38-B00B-531CFEF61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8E836DA8-A95C-4C38-B00B-531CFEF61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8E836DA8-A95C-4C38-B00B-531CFEF61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8E836DA8-A95C-4C38-B00B-531CFEF61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0DB29E54-9F6F-4A35-A6E1-C35C8D1E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0DB29E54-9F6F-4A35-A6E1-C35C8D1E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0DB29E54-9F6F-4A35-A6E1-C35C8D1E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0DB29E54-9F6F-4A35-A6E1-C35C8D1E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C1E2789E-C5FC-443D-8086-BDE41E361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C1E2789E-C5FC-443D-8086-BDE41E361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C1E2789E-C5FC-443D-8086-BDE41E361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C1E2789E-C5FC-443D-8086-BDE41E361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9C6122F2-2781-46A4-989F-B949D25C8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9C6122F2-2781-46A4-989F-B949D25C8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9C6122F2-2781-46A4-989F-B949D25C8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9C6122F2-2781-46A4-989F-B949D25C8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6CC07C48-782B-4F41-AB15-5FD5F066A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6CC07C48-782B-4F41-AB15-5FD5F066A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6CC07C48-782B-4F41-AB15-5FD5F066A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6CC07C48-782B-4F41-AB15-5FD5F066A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dgm id="{BCC6E785-DBF1-439F-9117-92129683A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BCC6E785-DBF1-439F-9117-92129683A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BCC6E785-DBF1-439F-9117-92129683A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BCC6E785-DBF1-439F-9117-92129683A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8A1EEDB8-85AD-4C61-BE35-36B9FF5C6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dgm id="{8A1EEDB8-85AD-4C61-BE35-36B9FF5C6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8A1EEDB8-85AD-4C61-BE35-36B9FF5C6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8A1EEDB8-85AD-4C61-BE35-36B9FF5C6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dgm id="{1E7D7872-5DCE-4B4F-AC83-43A594DD2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1E7D7872-5DCE-4B4F-AC83-43A594DD2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1E7D7872-5DCE-4B4F-AC83-43A594DD2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1E7D7872-5DCE-4B4F-AC83-43A594DD2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4">
                                            <p:graphicEl>
                                              <a:dgm id="{A492BD9C-BDE6-4C38-89B9-83C0FC8B7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graphicEl>
                                              <a:dgm id="{A492BD9C-BDE6-4C38-89B9-83C0FC8B7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A492BD9C-BDE6-4C38-89B9-83C0FC8B7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A492BD9C-BDE6-4C38-89B9-83C0FC8B7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D49EF843-1D11-4943-8C43-2014DE899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dgm id="{D49EF843-1D11-4943-8C43-2014DE899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graphicEl>
                                              <a:dgm id="{D49EF843-1D11-4943-8C43-2014DE899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graphicEl>
                                              <a:dgm id="{D49EF843-1D11-4943-8C43-2014DE899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427" y="-8351"/>
            <a:ext cx="7997773" cy="69415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000" b="1" dirty="0" smtClean="0"/>
              <a:t>Limitations of RSA algorithm</a:t>
            </a:r>
            <a:endParaRPr lang="en-US" sz="4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277954" y="838335"/>
            <a:ext cx="6435677" cy="1172185"/>
            <a:chOff x="1011254" y="270"/>
            <a:chExt cx="6435677" cy="1172185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Chevron 15"/>
            <p:cNvSpPr/>
            <p:nvPr/>
          </p:nvSpPr>
          <p:spPr>
            <a:xfrm>
              <a:off x="1011254" y="270"/>
              <a:ext cx="6435677" cy="1172185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hevron 4"/>
            <p:cNvSpPr/>
            <p:nvPr/>
          </p:nvSpPr>
          <p:spPr>
            <a:xfrm>
              <a:off x="1597347" y="270"/>
              <a:ext cx="5263492" cy="117218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Integer factorization problem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77954" y="2174626"/>
            <a:ext cx="6588091" cy="1172185"/>
            <a:chOff x="1011254" y="1336561"/>
            <a:chExt cx="6588091" cy="1172185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Chevron 13"/>
            <p:cNvSpPr/>
            <p:nvPr/>
          </p:nvSpPr>
          <p:spPr>
            <a:xfrm>
              <a:off x="1011254" y="1336561"/>
              <a:ext cx="6588091" cy="1172185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6"/>
            <p:cNvSpPr/>
            <p:nvPr/>
          </p:nvSpPr>
          <p:spPr>
            <a:xfrm>
              <a:off x="1597347" y="1336561"/>
              <a:ext cx="5415906" cy="117218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Faulty key generation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77954" y="3510917"/>
            <a:ext cx="6518346" cy="1172185"/>
            <a:chOff x="1011254" y="2672852"/>
            <a:chExt cx="6518346" cy="1172185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Chevron 11"/>
            <p:cNvSpPr/>
            <p:nvPr/>
          </p:nvSpPr>
          <p:spPr>
            <a:xfrm>
              <a:off x="1011254" y="2672852"/>
              <a:ext cx="6518346" cy="1172185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1597347" y="2672852"/>
              <a:ext cx="5346161" cy="117218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Adaptive chosen cipher text attacks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33486" y="4847479"/>
            <a:ext cx="6172229" cy="1172185"/>
            <a:chOff x="1066786" y="4009414"/>
            <a:chExt cx="6172229" cy="1172185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Chevron 9"/>
            <p:cNvSpPr/>
            <p:nvPr/>
          </p:nvSpPr>
          <p:spPr>
            <a:xfrm>
              <a:off x="1066786" y="4009414"/>
              <a:ext cx="6172229" cy="1172185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10"/>
            <p:cNvSpPr/>
            <p:nvPr/>
          </p:nvSpPr>
          <p:spPr>
            <a:xfrm>
              <a:off x="1652879" y="4009414"/>
              <a:ext cx="5000044" cy="117218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Side-channel analysis attacks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732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RSA Improvements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1967193" y="2453381"/>
            <a:ext cx="2968625" cy="612775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 1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967193" y="3707299"/>
            <a:ext cx="2968625" cy="61277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 2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81200" y="4876800"/>
            <a:ext cx="2968625" cy="61277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 3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5334000" y="1988245"/>
            <a:ext cx="2492375" cy="465137"/>
          </a:xfrm>
          <a:prstGeom prst="leftArrow">
            <a:avLst>
              <a:gd name="adj1" fmla="val 50000"/>
              <a:gd name="adj2" fmla="val 13395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Receiver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key K-PRIV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5410200" y="3301609"/>
            <a:ext cx="2492375" cy="465137"/>
          </a:xfrm>
          <a:prstGeom prst="leftArrow">
            <a:avLst>
              <a:gd name="adj1" fmla="val 50000"/>
              <a:gd name="adj2" fmla="val 13395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Sender key K-PRIV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5334000" y="4552156"/>
            <a:ext cx="2492375" cy="465137"/>
          </a:xfrm>
          <a:prstGeom prst="leftArrow">
            <a:avLst>
              <a:gd name="adj1" fmla="val 50000"/>
              <a:gd name="adj2" fmla="val 13395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RSA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1997900" y="1125643"/>
            <a:ext cx="2968625" cy="61277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Vrinda" charset="0"/>
              </a:rPr>
              <a:t>Original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448373" y="3018836"/>
            <a:ext cx="0" cy="714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3429000" y="1676400"/>
            <a:ext cx="0" cy="714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3429000" y="4238036"/>
            <a:ext cx="0" cy="714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2133600" y="5867493"/>
            <a:ext cx="426720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Figure 2: Encryption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14955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942946" y="2275562"/>
            <a:ext cx="2968625" cy="61277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 2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937727" y="3578312"/>
            <a:ext cx="2968625" cy="61277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 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2034107" y="4724400"/>
            <a:ext cx="2968625" cy="61277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Original Message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949209" y="1063886"/>
            <a:ext cx="2968625" cy="61277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 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1"/>
          <p:cNvSpPr>
            <a:spLocks noChangeArrowheads="1"/>
          </p:cNvSpPr>
          <p:nvPr/>
        </p:nvSpPr>
        <p:spPr bwMode="auto">
          <a:xfrm>
            <a:off x="5725612" y="3013250"/>
            <a:ext cx="2492375" cy="465137"/>
          </a:xfrm>
          <a:prstGeom prst="leftArrow">
            <a:avLst>
              <a:gd name="adj1" fmla="val 50000"/>
              <a:gd name="adj2" fmla="val 13395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Sender key K-PRIV </a:t>
            </a: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5791200" y="4149192"/>
            <a:ext cx="2492375" cy="465138"/>
          </a:xfrm>
          <a:prstGeom prst="leftArrow">
            <a:avLst>
              <a:gd name="adj1" fmla="val 50000"/>
              <a:gd name="adj2" fmla="val 13395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Receiver key K-PRIV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5725611" y="1752600"/>
            <a:ext cx="2492375" cy="465138"/>
          </a:xfrm>
          <a:prstGeom prst="leftArrow">
            <a:avLst>
              <a:gd name="adj1" fmla="val 50000"/>
              <a:gd name="adj2" fmla="val 13395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RSA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914400" y="174300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RSA Improvements(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52400" y="2286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516331" y="1676400"/>
            <a:ext cx="3132" cy="5991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3519463" y="2888337"/>
            <a:ext cx="0" cy="714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>
            <a:off x="3581400" y="4149192"/>
            <a:ext cx="0" cy="5752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133600" y="5867493"/>
            <a:ext cx="426720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Figure 3: Decryption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390437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References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948690"/>
            <a:ext cx="89916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Trishna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Panse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Vivek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Kapoor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Prashant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Panse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A Review on Key Agreement Protocols used in Bluetooth Standard and Security Vulnerabilities in Bluetooth Transmission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” International Journal of Information and Communication Technology, Research, Volume 2, Number 3, 2012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[2] Li Juan, Chen Bin, Li Kun, “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Study on the Improvement of Encryption Algorithm of Bluetooth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” 21-23 Oct. 2011, in conference of</a:t>
            </a:r>
            <a:r>
              <a:rPr lang="bn-BD" sz="1900" dirty="0">
                <a:latin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Computational and Information Sciences (ICCIS), 2011 International Conference,</a:t>
            </a:r>
            <a:r>
              <a:rPr lang="bn-BD" sz="1900" dirty="0">
                <a:latin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pp.</a:t>
            </a:r>
            <a:r>
              <a:rPr lang="bn-BD" sz="1900" dirty="0">
                <a:latin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971 - 974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Wuling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Ren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Zhiqian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Miao, “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A Hybrid Encryption Algorithm Based on DES and RSA in Bluetooth Communication”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International Journal of Computer Science and Security (IJCSS), Vol.2,: Issue No .2,Year  2011.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[4] Jun-Zhao Sun, Douglas Howie,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Antti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Koivisto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Jaakko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Sauvola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Media Team,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Machine Vision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and Media Processing unit, InfoTech Oulu, University of Oulu, Finland “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and Evaluation of Bluetooth Security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://www.mediateam.oulu.fi/publication/pdf/83.pdf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7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1905000" cy="452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8028067"/>
              </p:ext>
            </p:extLst>
          </p:nvPr>
        </p:nvGraphicFramePr>
        <p:xfrm>
          <a:off x="2209800" y="1443440"/>
          <a:ext cx="51054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0585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602 C 0.08264 -0.00509 0.09496 -0.00625 0.10642 -0.00232 C 0.14132 0.00971 0.09323 0.00277 0.14357 0.0067 C 0.29062 0.03746 0.47413 0.01086 0.59548 0.0104 C 0.61007 0.00555 0.62274 -0.00186 0.63802 -0.00417 C 0.65694 -0.01041 0.67291 -0.01388 0.69288 -0.01527 C 0.72586 -0.02429 0.76041 -0.01666 0.79409 -0.02059 C 0.80399 -0.02313 0.81909 -0.02776 0.82847 -0.02799 C 0.90468 -0.02984 1.11059 -0.02984 0.99687 -0.02984 " pathEditMode="relative" rAng="0" ptsTypes="ffffffff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79" y="9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3102</TotalTime>
  <Words>397</Words>
  <Application>Microsoft Office PowerPoint</Application>
  <PresentationFormat>On-screen Show (4:3)</PresentationFormat>
  <Paragraphs>76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1_islab2006-Eng</vt:lpstr>
      <vt:lpstr>Custom Design</vt:lpstr>
      <vt:lpstr>2_islab2006-Eng</vt:lpstr>
      <vt:lpstr>1_Custom Design</vt:lpstr>
      <vt:lpstr>Enhance Bluetooth Security by  Improving RSA Algorithm</vt:lpstr>
      <vt:lpstr>Motivation</vt:lpstr>
      <vt:lpstr>Methodology</vt:lpstr>
      <vt:lpstr>Limitations of Bluetooth Security</vt:lpstr>
      <vt:lpstr>Limitations of RSA algorithm</vt:lpstr>
      <vt:lpstr>RSA Improvements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AKEEB</cp:lastModifiedBy>
  <cp:revision>518</cp:revision>
  <dcterms:created xsi:type="dcterms:W3CDTF">2012-03-24T22:43:44Z</dcterms:created>
  <dcterms:modified xsi:type="dcterms:W3CDTF">2013-04-25T08:28:57Z</dcterms:modified>
  <cp:contentStatus/>
</cp:coreProperties>
</file>