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0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6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07" y="650779"/>
            <a:ext cx="8458666" cy="52014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600" b="1" dirty="0">
                <a:ea typeface="Lucida Grande"/>
                <a:cs typeface="Lucida Grande"/>
              </a:rPr>
              <a:t>d</a:t>
            </a:r>
            <a:r>
              <a:rPr lang="en-US" sz="16600" b="1" dirty="0" smtClean="0">
                <a:ea typeface="Lucida Grande"/>
                <a:cs typeface="Lucida Grande"/>
              </a:rPr>
              <a:t>α</a:t>
            </a:r>
            <a:r>
              <a:rPr lang="en-US" sz="16600" b="1" dirty="0" smtClean="0">
                <a:ea typeface="Lucida Grande"/>
                <a:cs typeface="Apple Chancery"/>
              </a:rPr>
              <a:t>ta</a:t>
            </a:r>
          </a:p>
          <a:p>
            <a:pPr algn="ctr"/>
            <a:r>
              <a:rPr lang="en-US" sz="16600" b="1" dirty="0" err="1" smtClean="0">
                <a:ea typeface="Lucida Grande"/>
                <a:cs typeface="Apple Chancery"/>
              </a:rPr>
              <a:t>ana</a:t>
            </a:r>
            <a:r>
              <a:rPr lang="en-US" sz="16600" b="1" i="0" dirty="0" err="1" smtClean="0">
                <a:ea typeface="Lucida Grande"/>
                <a:cs typeface="Apple Chancery"/>
              </a:rPr>
              <a:t>λytics</a:t>
            </a:r>
            <a:endParaRPr lang="en-US" sz="16600" dirty="0"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13884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 Edlund</dc:creator>
  <cp:lastModifiedBy>Ake Edlund</cp:lastModifiedBy>
  <cp:revision>2</cp:revision>
  <dcterms:created xsi:type="dcterms:W3CDTF">2014-11-27T17:59:17Z</dcterms:created>
  <dcterms:modified xsi:type="dcterms:W3CDTF">2014-11-27T18:21:01Z</dcterms:modified>
</cp:coreProperties>
</file>