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926" y="1549171"/>
            <a:ext cx="8458666" cy="3796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600" b="1" dirty="0">
                <a:ea typeface="Lucida Grande"/>
                <a:cs typeface="Lucida Grande"/>
              </a:rPr>
              <a:t>d</a:t>
            </a:r>
            <a:r>
              <a:rPr lang="en-US" sz="16600" b="1" dirty="0" smtClean="0">
                <a:ea typeface="Lucida Grande"/>
                <a:cs typeface="Lucida Grande"/>
              </a:rPr>
              <a:t>α</a:t>
            </a:r>
            <a:r>
              <a:rPr lang="en-US" sz="16600" b="1" dirty="0" smtClean="0">
                <a:ea typeface="Lucida Grande"/>
                <a:cs typeface="Apple Chancery"/>
              </a:rPr>
              <a:t>ta</a:t>
            </a:r>
          </a:p>
          <a:p>
            <a:pPr algn="ctr">
              <a:lnSpc>
                <a:spcPct val="70000"/>
              </a:lnSpc>
            </a:pPr>
            <a:r>
              <a:rPr lang="en-US" sz="16600" b="1" dirty="0" err="1" smtClean="0">
                <a:ea typeface="Lucida Grande"/>
                <a:cs typeface="Apple Chancery"/>
              </a:rPr>
              <a:t>ana</a:t>
            </a:r>
            <a:r>
              <a:rPr lang="en-US" sz="16600" b="1" i="0" dirty="0" err="1" smtClean="0">
                <a:ea typeface="Lucida Grande"/>
                <a:cs typeface="Apple Chancery"/>
              </a:rPr>
              <a:t>λytics</a:t>
            </a:r>
            <a:endParaRPr lang="en-US" sz="16600" dirty="0"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1388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 Edlund</dc:creator>
  <cp:lastModifiedBy>Ake Edlund</cp:lastModifiedBy>
  <cp:revision>3</cp:revision>
  <dcterms:created xsi:type="dcterms:W3CDTF">2014-11-27T17:59:17Z</dcterms:created>
  <dcterms:modified xsi:type="dcterms:W3CDTF">2014-11-27T18:24:33Z</dcterms:modified>
</cp:coreProperties>
</file>