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024F-D0BF-D747-A53C-5519A91E5BD7}" type="datetimeFigureOut">
              <a:rPr lang="en-US" smtClean="0"/>
              <a:t>14-11-27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3B64-B067-3645-88CA-C7894515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4895" y="1316829"/>
            <a:ext cx="1675233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b="1" i="0" dirty="0" err="1" smtClean="0">
                <a:ea typeface="Lucida Grande"/>
                <a:cs typeface="Apple Chancery"/>
              </a:rPr>
              <a:t>λ</a:t>
            </a:r>
            <a:endParaRPr lang="en-US" sz="23900" dirty="0"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13884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 Edlund</dc:creator>
  <cp:lastModifiedBy>Ake Edlund</cp:lastModifiedBy>
  <cp:revision>1</cp:revision>
  <dcterms:created xsi:type="dcterms:W3CDTF">2014-11-27T17:59:17Z</dcterms:created>
  <dcterms:modified xsi:type="dcterms:W3CDTF">2014-11-27T18:01:12Z</dcterms:modified>
</cp:coreProperties>
</file>