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8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1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5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6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5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1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7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6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2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8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8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103AD8-74B9-47F9-9919-3ACD367EC49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F80BE9-C5B5-4E0E-AAF1-11806D01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9393"/>
          </a:xfrm>
        </p:spPr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099661"/>
            <a:ext cx="9144000" cy="2158139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21/12/01</a:t>
            </a:r>
          </a:p>
          <a:p>
            <a:pPr algn="r"/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이 경민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3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기술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B311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빅데이터 처리 단계</a:t>
            </a:r>
            <a:endParaRPr lang="en-US" altLang="ko-KR" sz="2400" dirty="0" smtClean="0">
              <a:solidFill>
                <a:srgbClr val="B311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데이터의 생성 → 수집 → 저장 → 분석 → 표현</a:t>
            </a:r>
          </a:p>
        </p:txBody>
      </p:sp>
    </p:spTree>
    <p:extLst>
      <p:ext uri="{BB962C8B-B14F-4D97-AF65-F5344CB8AC3E}">
        <p14:creationId xmlns:p14="http://schemas.microsoft.com/office/powerpoint/2010/main" val="109960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기술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B311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빅데이터의 수집 기술</a:t>
            </a:r>
            <a:endParaRPr lang="en-US" altLang="ko-KR" sz="2400" dirty="0" smtClean="0">
              <a:solidFill>
                <a:srgbClr val="B311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내부 데이터 수집 </a:t>
            </a:r>
            <a:r>
              <a:rPr lang="en-US" altLang="ko-KR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자체적으로 보유한 내부 파일 시스템</a:t>
            </a:r>
            <a:r>
              <a:rPr lang="en-US" altLang="ko-KR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데이터베이스 관리 시스템</a:t>
            </a:r>
            <a:r>
              <a:rPr lang="en-US" altLang="ko-KR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센서 등에서 정형 데이터를 수집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외부 데이터 수집 </a:t>
            </a:r>
            <a:r>
              <a:rPr lang="en-US" altLang="ko-KR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인터넷으로 연결된 외부에서 비정형 데이터를 </a:t>
            </a: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수집</a:t>
            </a:r>
            <a:endParaRPr lang="en-US" altLang="ko-KR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로그 </a:t>
            </a:r>
            <a:r>
              <a:rPr lang="ko-KR" altLang="en-US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수집기</a:t>
            </a:r>
            <a:r>
              <a:rPr lang="en-US" altLang="ko-KR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크롤링</a:t>
            </a:r>
            <a:r>
              <a:rPr lang="en-US" altLang="ko-KR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센싱</a:t>
            </a:r>
            <a:r>
              <a:rPr lang="en-US" altLang="ko-KR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RSS</a:t>
            </a:r>
            <a:r>
              <a:rPr lang="ko-KR" altLang="en-US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리더</a:t>
            </a:r>
            <a:r>
              <a:rPr lang="en-US" altLang="ko-KR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오픈 </a:t>
            </a:r>
            <a:r>
              <a:rPr lang="en-US" altLang="ko-KR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API, ETL </a:t>
            </a: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등의 방법이 있다</a:t>
            </a:r>
            <a:r>
              <a:rPr lang="en-US" altLang="ko-KR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dirty="0">
              <a:solidFill>
                <a:srgbClr val="B311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94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기술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154954" y="3068664"/>
            <a:ext cx="8825659" cy="36730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B311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빅데이터 저장 기술</a:t>
            </a:r>
            <a:endParaRPr lang="en-US" altLang="ko-KR" sz="2400" dirty="0" smtClean="0">
              <a:solidFill>
                <a:srgbClr val="B311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분산 파일 시스템 </a:t>
            </a:r>
            <a:endParaRPr lang="en-US" altLang="ko-KR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컴퓨터 네트워크로 공유하는 여러 호스트 컴퓨터 파일에 접근할 수 있는 파일 시스템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NoSQL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 모델을 단순화해서 관계형 데이터 모델과 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SQL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을 사용하지 않는 모든 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DBMS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또는 데이터 장치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병렬 </a:t>
            </a:r>
            <a:r>
              <a:rPr lang="en-US" altLang="ko-KR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DBMS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다수의 마이크로프로세서를 사용하여 여러 디스크의 질의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갱신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입출력 등 데이터베이스 처리를 동시에 수행하는 데이터베이스 시스템</a:t>
            </a:r>
            <a:endParaRPr lang="en-US" altLang="ko-KR" sz="17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네트워크 구성 저장 시스템 </a:t>
            </a:r>
            <a:endParaRPr lang="en-US" altLang="ko-KR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서로 다른 종류의 데이터 저장 장치를 하나의 데이터 서버에 연결하여 총괄적으로 데이터를 저장 및 관리 </a:t>
            </a:r>
            <a:endParaRPr lang="ko-KR" altLang="en-US" sz="16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48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기술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154955" y="3155842"/>
            <a:ext cx="8825659" cy="370215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B311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빅데이터의 분석 기술</a:t>
            </a:r>
            <a:endParaRPr lang="en-US" altLang="ko-KR" sz="2400" dirty="0" smtClean="0">
              <a:solidFill>
                <a:srgbClr val="B311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텍스트 </a:t>
            </a:r>
            <a:r>
              <a:rPr lang="ko-KR" altLang="en-US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마이닝</a:t>
            </a:r>
            <a:endParaRPr lang="en-US" altLang="ko-KR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자연어 처리 기술을 사용해 인간의 언어로 쓰인 비정형 텍스트에서 유용한 정보를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추철하거나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다른 데이터와의 연계성을 파악하며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분류나 군집화 등 빅데이터에 숨겨진 의미 있는 정보를 발견 </a:t>
            </a:r>
            <a:endParaRPr lang="en-US" altLang="ko-KR" sz="16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웹 </a:t>
            </a:r>
            <a:r>
              <a:rPr lang="ko-KR" altLang="en-US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마이닝</a:t>
            </a:r>
            <a:endParaRPr lang="en-US" altLang="ko-KR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인터넷에서 수집한 정보를 데이터 </a:t>
            </a:r>
            <a:r>
              <a:rPr lang="ko-KR" altLang="en-US" sz="1600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마이닝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기법으로 분석 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오피니언</a:t>
            </a: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마이닝</a:t>
            </a:r>
            <a:endParaRPr lang="en-US" altLang="ko-KR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다양한 온라인 뉴스와 소셜 미디어 코멘트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사용자가 만든 콘텐츠에서 표현된 의견을 추출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분류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이해하고 </a:t>
            </a:r>
            <a:r>
              <a:rPr lang="ko-KR" altLang="en-US" sz="1600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자신화하는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컴퓨팅 기술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텍스트 속의 감성과</a:t>
            </a:r>
            <a:r>
              <a:rPr lang="en-US" altLang="ko-KR" sz="16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감동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여러가지 감정 상태를 식별하려고 감성 분석을 사용 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36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 기술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148798" y="3177154"/>
            <a:ext cx="8825659" cy="368084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B311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빅데이터의 분석기술</a:t>
            </a:r>
            <a:endParaRPr lang="en-US" altLang="ko-KR" sz="2400" dirty="0" smtClean="0">
              <a:solidFill>
                <a:srgbClr val="B311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리얼리티 </a:t>
            </a:r>
            <a:r>
              <a:rPr lang="ko-KR" altLang="en-US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마이닝</a:t>
            </a:r>
            <a:endParaRPr lang="en-US" altLang="ko-KR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휴대폰 등 기기를 사용하여 인간관계와 행동 양태들을 추론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통화량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통화 위치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통화 상태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대상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내용 등을 분석하여 사용자의 인간관계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행동 특성 등 정보를 찾아냄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소셜 네트워크 분석</a:t>
            </a:r>
            <a:endParaRPr lang="en-US" altLang="ko-KR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수학의 그래프 이론을 바탕으로 소셜 네트워크 서비스에서 소셜 네트워크 연결 구조와 연결 강도를 분석하여 사용자의 명성 및 영향력을 측정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분류</a:t>
            </a:r>
            <a:endParaRPr lang="en-US" altLang="ko-KR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미리 알려진 클래스들로 구분되는 훈련 </a:t>
            </a:r>
            <a:r>
              <a:rPr lang="ko-KR" altLang="en-US" sz="1600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데이터군을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학습시켜 새로 추가되는 데이터가 속할 만한 </a:t>
            </a:r>
            <a:r>
              <a:rPr lang="ko-KR" altLang="en-US" sz="1600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데이터군을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찾는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지도학습</a:t>
            </a: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방법</a:t>
            </a:r>
            <a:endParaRPr lang="en-US" altLang="ko-KR" sz="1600" dirty="0" smtClean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92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활용 분야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분석 대상 데이터 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3500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미국의 의료 산업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제약사 연구 개발 데이터</a:t>
            </a:r>
            <a:r>
              <a:rPr lang="en-US" altLang="ko-KR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환자 치료</a:t>
            </a:r>
            <a:r>
              <a:rPr lang="en-US" altLang="ko-KR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/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임상 데이터</a:t>
            </a:r>
            <a:r>
              <a:rPr lang="en-US" altLang="ko-KR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의료 산업의 비용 데이터</a:t>
            </a:r>
            <a:endParaRPr lang="en-US" altLang="ko-KR" sz="16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유럽의 공공 행정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정부의 행정 업무에서 발생하는 데이터</a:t>
            </a:r>
            <a:endParaRPr lang="en-US" altLang="ko-KR" sz="16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소매업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고객의 거래 데이터</a:t>
            </a:r>
            <a:r>
              <a:rPr lang="en-US" altLang="ko-KR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구매 경향</a:t>
            </a:r>
            <a:endParaRPr lang="en-US" altLang="ko-KR" sz="16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제조업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고객 취향</a:t>
            </a:r>
            <a:r>
              <a:rPr lang="en-US" altLang="ko-KR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수요 예측</a:t>
            </a:r>
            <a:r>
              <a:rPr lang="en-US" altLang="ko-KR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제조 과정</a:t>
            </a:r>
            <a:r>
              <a:rPr lang="en-US" altLang="ko-KR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센서 활용</a:t>
            </a:r>
            <a:endParaRPr lang="en-US" altLang="ko-KR" sz="16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예상 효과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350000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연간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$3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조로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0.7%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생산성 향상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연간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$4.1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조로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0.5%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생산성 향상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$1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+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서비스 업자 수익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$7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소비자 이익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개발 및 조립 비용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50%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감소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운전 자본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7%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감소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29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제목 5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목  차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7" name="세로 텍스트 개체 틀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빅데이터에 대하여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분류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특징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기술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활용 분야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파이썬과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빅데이터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파이썬에서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빅데이터를 구현하는 기술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0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400814"/>
          </a:xfrm>
        </p:spPr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빅데이터에 대하여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half" idx="2"/>
          </p:nvPr>
        </p:nvSpPr>
        <p:spPr>
          <a:xfrm>
            <a:off x="1154954" y="3316637"/>
            <a:ext cx="8825659" cy="27031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정의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디지털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환경에서 발생하는 대량의 모든 데이터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대규모의 데이터를 저장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·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관리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·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분석할 수 있는 하드웨어 및 소프트웨어 기술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데이터를 유통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·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활용하는 모든 프로세스를 포함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빅데이터 플랫폼을 구성하는 하드웨어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소프트웨어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애플리케이션 간의 유기적 순환에 의해 가치를 창출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7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빅데이터에 대하여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출현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기술의 발달과 비용 저하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소셜 네트워크 서비스 발달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그림자 정보와 사물 정보 증가 등의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ICT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패러다임의 변화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빅데이터에 전문 역량과 기술을 더하여 전략적으로 활용할 방법이 주목됨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경제적 가치 창출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사회 문제 해결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새로운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ICT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패러다임 견인이라는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신가치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창출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69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분류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정형 데이터 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일정한 규칙으로 체계적으로 정리된 것으로 그 자체로 해석이 가능하여 바로 활용할 수 있음</a:t>
            </a: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고정된 필드에 저장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관계형 데이터베이스처럼 스키마 형식에 맞게 저장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수집 및 처리 난이도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내부 시스템에 의한 데이터라 수집하기 쉬움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파일 형태의 스프레드시트는 형식을 가지고 있어 처리하기 쉬움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처리 난이도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: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하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72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분류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B311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반정형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데이터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고정된 필드에 저장되어 있지는 않지만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XML, HTML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등의 메타데이터와 스키마를 포함하는 것으로 파일 형태로 저장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수집 및 처리 난이도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API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형태로 제공되므로 데이터 처리 기술이 필요함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처리 난이도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: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중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API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형태란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API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는 애플리케이션 프로그래밍 인터페이스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(Application Programming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Interface)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의 약자로 애플리케이션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소프트웨어를 구축하고 통합하기 위한 정의 및 프로토콜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세트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30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분류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비정형 데이터 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고정된 필드나 스키마가 없는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것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데이터 구조가 일정하지 않음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규격화된 데이터 필드에 저장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않됨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스마트 기기에서 페이스북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트위터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유튜브 등으로 생성되는 소셜 데이터</a:t>
            </a:r>
          </a:p>
          <a:p>
            <a:r>
              <a:rPr lang="en-US" altLang="ko-KR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IoT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환경에서 생성되는 위치 정보나 센서 데이터와 같은 사물 데이터 등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수집 및 처리 난이도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파일을 데이터 형태로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파싱해야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하므로 처리하기 어려움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처리 난이도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: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상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29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특징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1154955" y="2851689"/>
            <a:ext cx="8825659" cy="432402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solidFill>
                  <a:srgbClr val="B311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 측면</a:t>
            </a:r>
            <a:endParaRPr lang="en-US" altLang="ko-KR" sz="2400" dirty="0" smtClean="0">
              <a:solidFill>
                <a:srgbClr val="B311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초기에는 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특징을 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3V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로 일컬어지는 규모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(Volume), 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다양성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(Variety), 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속도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(Velocity)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로 나타냄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빅데이터를 통한 가치 창출이 중요해지면서 정확성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(Veracity)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과 가치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(Value)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를 추가한 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5V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로 나타냄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규모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(Volume) - 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데이터의 크기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다양성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(Variety) -  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다양한 종류의 데이터를 수용하는 속성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속도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(Velocity) - 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데이터를 빠르게 처리하고 분석할 수 있는 속성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정확성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(Veracity) - 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데이터에 부여할 수 있는 신뢰 수준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가치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(Value) -  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빅데이터를 저장하려고 </a:t>
            </a:r>
            <a:r>
              <a:rPr lang="en-US" altLang="ko-KR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IT </a:t>
            </a:r>
            <a:r>
              <a:rPr lang="ko-KR" altLang="en-US" sz="1600" dirty="0">
                <a:latin typeface="HY나무B" panose="02030600000101010101" pitchFamily="18" charset="-127"/>
                <a:ea typeface="HY나무B" panose="02030600000101010101" pitchFamily="18" charset="-127"/>
              </a:rPr>
              <a:t>인프라 구조 시스템을 구현하는 비용</a:t>
            </a:r>
          </a:p>
          <a:p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77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빅데이터의 특징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분석 환경 측면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데이터 분석 시스템의 구성 요소인 데이터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하드웨어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소프트웨어 분석 방법은 분석 환경에 따라 다른 특징을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나타냄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처리 방식 측면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빅데이터는 기존 데이터베이스 관리 시스템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(DBMS)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으로 처리하던 것에 비해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100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배 이상 많은 정형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비정형 데이터를 처리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24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8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807</Words>
  <Application>Microsoft Office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HY나무B</vt:lpstr>
      <vt:lpstr>맑은 고딕</vt:lpstr>
      <vt:lpstr>Arial</vt:lpstr>
      <vt:lpstr>Century Gothic</vt:lpstr>
      <vt:lpstr>Wingdings</vt:lpstr>
      <vt:lpstr>Wingdings 3</vt:lpstr>
      <vt:lpstr>이온(회의실)</vt:lpstr>
      <vt:lpstr>빅데이터</vt:lpstr>
      <vt:lpstr>목  차</vt:lpstr>
      <vt:lpstr>빅데이터에 대하여</vt:lpstr>
      <vt:lpstr>빅데이터에 대하여</vt:lpstr>
      <vt:lpstr>빅데이터의 분류</vt:lpstr>
      <vt:lpstr>빅데이터의 분류</vt:lpstr>
      <vt:lpstr>빅데이터의 분류</vt:lpstr>
      <vt:lpstr>빅데이터의 특징</vt:lpstr>
      <vt:lpstr>빅데이터의 특징</vt:lpstr>
      <vt:lpstr>빅데이터의 기술</vt:lpstr>
      <vt:lpstr>빅데이터의 기술</vt:lpstr>
      <vt:lpstr>빅데이터의 기술</vt:lpstr>
      <vt:lpstr>빅데이터의 기술</vt:lpstr>
      <vt:lpstr>빅데이터 기술</vt:lpstr>
      <vt:lpstr>빅데이터의 활용 분야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</dc:title>
  <dc:creator>YJ</dc:creator>
  <cp:lastModifiedBy>YJ</cp:lastModifiedBy>
  <cp:revision>7</cp:revision>
  <dcterms:created xsi:type="dcterms:W3CDTF">2021-12-01T06:34:59Z</dcterms:created>
  <dcterms:modified xsi:type="dcterms:W3CDTF">2021-12-01T07:48:39Z</dcterms:modified>
</cp:coreProperties>
</file>