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BD8B-27DA-45CE-8527-C90699DFCE7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2BC9-2A5E-44C9-A59E-367A889F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5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BD8B-27DA-45CE-8527-C90699DFCE7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2BC9-2A5E-44C9-A59E-367A889F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BD8B-27DA-45CE-8527-C90699DFCE7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2BC9-2A5E-44C9-A59E-367A889F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2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BD8B-27DA-45CE-8527-C90699DFCE7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2BC9-2A5E-44C9-A59E-367A889F3E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3251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BD8B-27DA-45CE-8527-C90699DFCE7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2BC9-2A5E-44C9-A59E-367A889F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9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BD8B-27DA-45CE-8527-C90699DFCE7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2BC9-2A5E-44C9-A59E-367A889F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9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BD8B-27DA-45CE-8527-C90699DFCE7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2BC9-2A5E-44C9-A59E-367A889F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98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BD8B-27DA-45CE-8527-C90699DFCE7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2BC9-2A5E-44C9-A59E-367A889F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3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BD8B-27DA-45CE-8527-C90699DFCE7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2BC9-2A5E-44C9-A59E-367A889F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9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BD8B-27DA-45CE-8527-C90699DFCE7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2BC9-2A5E-44C9-A59E-367A889F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BD8B-27DA-45CE-8527-C90699DFCE7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2BC9-2A5E-44C9-A59E-367A889F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0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BD8B-27DA-45CE-8527-C90699DFCE7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2BC9-2A5E-44C9-A59E-367A889F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5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BD8B-27DA-45CE-8527-C90699DFCE7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2BC9-2A5E-44C9-A59E-367A889F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BD8B-27DA-45CE-8527-C90699DFCE7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2BC9-2A5E-44C9-A59E-367A889F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8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BD8B-27DA-45CE-8527-C90699DFCE7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2BC9-2A5E-44C9-A59E-367A889F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3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BD8B-27DA-45CE-8527-C90699DFCE7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2BC9-2A5E-44C9-A59E-367A889F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3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BD8B-27DA-45CE-8527-C90699DFCE7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2BC9-2A5E-44C9-A59E-367A889F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3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62BD8B-27DA-45CE-8527-C90699DFCE78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C2BC9-2A5E-44C9-A59E-367A889F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00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2470C6AD-DDA5-7DB3-43D8-EF62DFBA4E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81" b="601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6C385E-09F4-0757-5665-C87BD5BD3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035" y="1424475"/>
            <a:ext cx="3424383" cy="2543448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/>
              <a:t>Shopping Trends &amp; Customer Behavior Analysis Using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73C36-DEBF-B4F2-1AAD-8CF2AF75A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36" y="4392367"/>
            <a:ext cx="3424382" cy="2000041"/>
          </a:xfrm>
        </p:spPr>
        <p:txBody>
          <a:bodyPr anchor="b">
            <a:normAutofit fontScale="92500" lnSpcReduction="20000"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</a:rPr>
              <a:t>Visual Insights from SQL Queries to Drive Marketing, Sales, and Operational Strategy</a:t>
            </a: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  <a:p>
            <a:pPr algn="l"/>
            <a:endParaRPr lang="en-US" sz="1800" b="1" dirty="0">
              <a:solidFill>
                <a:schemeClr val="tx1"/>
              </a:solidFill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Created By : Akeira green</a:t>
            </a:r>
          </a:p>
        </p:txBody>
      </p:sp>
    </p:spTree>
    <p:extLst>
      <p:ext uri="{BB962C8B-B14F-4D97-AF65-F5344CB8AC3E}">
        <p14:creationId xmlns:p14="http://schemas.microsoft.com/office/powerpoint/2010/main" val="56911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81229CC-6D9F-8066-2019-F6ED34430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6113" y="695764"/>
            <a:ext cx="971291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🧰 Tools &amp; Dataset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Content: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Retail shopping behavior data including customer demographics, purchase history,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product categories, review ratings, payment/shipping preferences, and discount usage.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Platform: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 – used to query, filter, group, and summarize behavioral and sales data.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Tool: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Excel – created dynamic charts and visuals from SQL outputs.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Presentation Tool: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PowerPoint – to communicate insights clearly through structured, visual storytelling.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28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8D73-F6DF-6240-DE15-3A675D79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558800"/>
            <a:ext cx="11551920" cy="5567680"/>
          </a:xfrm>
        </p:spPr>
        <p:txBody>
          <a:bodyPr>
            <a:normAutofit/>
          </a:bodyPr>
          <a:lstStyle/>
          <a:p>
            <a:r>
              <a:rPr lang="en-US" sz="1800" b="1" dirty="0"/>
              <a:t>🛒 Shopping Trends SQL Analysis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Project Overview</a:t>
            </a:r>
            <a:br>
              <a:rPr lang="en-US" sz="1800" b="1" dirty="0"/>
            </a:br>
            <a:r>
              <a:rPr lang="en-US" sz="1800" dirty="0"/>
              <a:t>This presentation showcases visual insights from an in-depth SQL analysis of customer shopping behavior, sales performance, and operational patterns.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🔍 </a:t>
            </a:r>
            <a:r>
              <a:rPr lang="en-US" sz="1800" b="1" dirty="0"/>
              <a:t>What You'll Find Inside</a:t>
            </a:r>
            <a:r>
              <a:rPr lang="en-US" sz="1800" dirty="0"/>
              <a:t>: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/>
              <a:t>Customer Behavior</a:t>
            </a:r>
            <a:r>
              <a:rPr lang="en-US" sz="1800" dirty="0"/>
              <a:t>: Top 10 high-value customers, frequency trends, review impact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/>
              <a:t>Sales Insights</a:t>
            </a:r>
            <a:r>
              <a:rPr lang="en-US" sz="1800" dirty="0"/>
              <a:t>: Seasonal revenue, purchase volume, discount/promo effectiveness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/>
              <a:t>Operational Patterns</a:t>
            </a:r>
            <a:r>
              <a:rPr lang="en-US" sz="1800" dirty="0"/>
              <a:t>: Preferred shipping methods &amp; payment options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/>
              <a:t>Marketing Insights</a:t>
            </a:r>
            <a:r>
              <a:rPr lang="en-US" sz="1800" dirty="0"/>
              <a:t>: Correlation between satisfaction and spending habits</a:t>
            </a:r>
            <a:br>
              <a:rPr lang="en-US" sz="1800" dirty="0"/>
            </a:br>
            <a:r>
              <a:rPr lang="en-US" sz="1800" dirty="0"/>
              <a:t>📈 Each chart is directly tied to SQL queries used in the project, with clear insights and strategic recommendations for stakeholders in sales, marketing, and logistics.</a:t>
            </a:r>
            <a:br>
              <a:rPr lang="en-US" sz="900" dirty="0"/>
            </a:br>
            <a:br>
              <a:rPr lang="en-US" sz="900" dirty="0"/>
            </a:b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5393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86FC-4708-7C21-09B9-3F356A65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191" y="1001351"/>
            <a:ext cx="9859618" cy="713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seasons generate the most  purchases?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dirty="0"/>
              <a:t>Fall generated the highest revenue, while Spring had the most purchases. Marketing efforts should be aligned with Fall’s high-value window, while volume-based promotions are better suited for Spring.</a:t>
            </a:r>
            <a:endParaRPr lang="en-US" sz="1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F7CE62D-F7DB-DCD1-59FE-3B9AB5B71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" y="1971040"/>
            <a:ext cx="12192000" cy="48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5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DF0E-9281-D8C2-047E-B8AF2A20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4640"/>
            <a:ext cx="12344399" cy="1320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discounts and promo codes increase purchases?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dirty="0"/>
              <a:t>Promo codes drove fewer total purchases and revenue than discounts alone. This suggests that blanket promo codes may attract low-value, one-time customers — making discount optimization a better strategy.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screen shot of a graph&#10;&#10;AI-generated content may be incorrect.">
            <a:extLst>
              <a:ext uri="{FF2B5EF4-FFF2-40B4-BE49-F238E27FC236}">
                <a16:creationId xmlns:a16="http://schemas.microsoft.com/office/drawing/2014/main" id="{A4E60347-260B-2EE0-56CE-384326E01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3440"/>
            <a:ext cx="12192000" cy="47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7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966B-8C78-8FA1-8D3A-12A9F384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438"/>
            <a:ext cx="11054080" cy="15589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</a:t>
            </a:r>
            <a:r>
              <a:rPr lang="en-US" sz="2400" dirty="0"/>
              <a:t>Which shipping type is preferred by high-value    customers?</a:t>
            </a:r>
            <a:br>
              <a:rPr lang="en-US" sz="2400" dirty="0"/>
            </a:br>
            <a:br>
              <a:rPr lang="en-US" sz="2400" dirty="0"/>
            </a:br>
            <a:r>
              <a:rPr lang="en-US" sz="1800" dirty="0"/>
              <a:t>Free shipping is overwhelmingly favored by weekly subscribers, while express shipping is second. Loyalty programs should prioritize free shipping to retain top-tier customers</a:t>
            </a:r>
            <a:r>
              <a:rPr lang="en-US" sz="2400" dirty="0"/>
              <a:t>.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F796A57D-45DA-31B1-F506-BE0F36B42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8320"/>
            <a:ext cx="12110719" cy="5059679"/>
          </a:xfrm>
        </p:spPr>
      </p:pic>
    </p:spTree>
    <p:extLst>
      <p:ext uri="{BB962C8B-B14F-4D97-AF65-F5344CB8AC3E}">
        <p14:creationId xmlns:p14="http://schemas.microsoft.com/office/powerpoint/2010/main" val="68979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A78C-C8B9-4223-3B38-D754AFE9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11" y="127598"/>
            <a:ext cx="11322369" cy="140053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What payment methods are most common among the frequent shoppers?</a:t>
            </a:r>
            <a:br>
              <a:rPr lang="en-US" sz="3200" dirty="0"/>
            </a:br>
            <a:br>
              <a:rPr lang="en-US" sz="3200" dirty="0"/>
            </a:br>
            <a:r>
              <a:rPr lang="en-US" sz="1600" dirty="0"/>
              <a:t>Credit Cards remain the dominant method among frequent shoppers, followed closely by PayPal. Ensuring flexible and secure digital options supports a smooth checkout experience and high conversion rates.</a:t>
            </a:r>
          </a:p>
        </p:txBody>
      </p:sp>
      <p:pic>
        <p:nvPicPr>
          <p:cNvPr id="5" name="Content Placeholder 4" descr="A graph of a bar chart&#10;&#10;AI-generated content may be incorrect.">
            <a:extLst>
              <a:ext uri="{FF2B5EF4-FFF2-40B4-BE49-F238E27FC236}">
                <a16:creationId xmlns:a16="http://schemas.microsoft.com/office/drawing/2014/main" id="{4E019181-A650-946F-FAD8-01353C2EE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12090399" cy="4724400"/>
          </a:xfrm>
        </p:spPr>
      </p:pic>
    </p:spTree>
    <p:extLst>
      <p:ext uri="{BB962C8B-B14F-4D97-AF65-F5344CB8AC3E}">
        <p14:creationId xmlns:p14="http://schemas.microsoft.com/office/powerpoint/2010/main" val="120533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1AF2B7-B191-3C03-CC24-D5FE4F7F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1892355"/>
            <a:ext cx="9404350" cy="1400175"/>
          </a:xfrm>
        </p:spPr>
        <p:txBody>
          <a:bodyPr>
            <a:normAutofit/>
          </a:bodyPr>
          <a:lstStyle/>
          <a:p>
            <a:r>
              <a:rPr lang="en-US" sz="1400" dirty="0"/>
              <a:t>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10B0A95-C976-F3BF-7F22-95CED905E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058701"/>
            <a:ext cx="121920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🔚 Conclusion &amp; Next Steps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SQL analysis revealed actionable insights into customer behavior, revenue cycles,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discount effectiveness, and operational preferences.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 in high-value customer behavior (weekly shoppers with subscriptions) consistently aligned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loyalty-driving </a:t>
            </a: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eatures like free shipping and reliable payment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analysis to include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category-level performance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SQL outputs with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dashboard tool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Power BI or Tableau)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modeling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forecast purchase behavior and churn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findings to inform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targeted marketing campaigns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optimize promotional spend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55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519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Shopping Trends &amp; Customer Behavior Analysis Using SQL</vt:lpstr>
      <vt:lpstr>🧰 Tools &amp; Dataset Overview  Content:  Dataset: Retail shopping behavior data including customer demographics, purchase history,  product categories, review ratings, payment/shipping preferences, and discount usage.  SQL Platform: MySQL – used to query, filter, group, and summarize behavioral and sales data.  Visualization Tool: Microsoft Excel – created dynamic charts and visuals from SQL outputs.  Presentation Tool: Microsoft PowerPoint – to communicate insights clearly through structured, visual storytelling. </vt:lpstr>
      <vt:lpstr>🛒 Shopping Trends SQL Analysis  Project Overview This presentation showcases visual insights from an in-depth SQL analysis of customer shopping behavior, sales performance, and operational patterns.  🔍 What You'll Find Inside:  Customer Behavior: Top 10 high-value customers, frequency trends, review impact  Sales Insights: Seasonal revenue, purchase volume, discount/promo effectiveness  Operational Patterns: Preferred shipping methods &amp; payment options  Marketing Insights: Correlation between satisfaction and spending habits 📈 Each chart is directly tied to SQL queries used in the project, with clear insights and strategic recommendations for stakeholders in sales, marketing, and logistics.  </vt:lpstr>
      <vt:lpstr>Which seasons generate the most  purchases?  Fall generated the highest revenue, while Spring had the most purchases. Marketing efforts should be aligned with Fall’s high-value window, while volume-based promotions are better suited for Spring.</vt:lpstr>
      <vt:lpstr>Do discounts and promo codes increase purchases?  Promo codes drove fewer total purchases and revenue than discounts alone. This suggests that blanket promo codes may attract low-value, one-time customers — making discount optimization a better strategy.</vt:lpstr>
      <vt:lpstr> Which shipping type is preferred by high-value    customers?  Free shipping is overwhelmingly favored by weekly subscribers, while express shipping is second. Loyalty programs should prioritize free shipping to retain top-tier customers.</vt:lpstr>
      <vt:lpstr>What payment methods are most common among the frequent shoppers?  Credit Cards remain the dominant method among frequent shoppers, followed closely by PayPal. Ensuring flexible and secure digital options supports a smooth checkout experience and high conversion rates.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18329206948</dc:creator>
  <cp:lastModifiedBy>18329206948</cp:lastModifiedBy>
  <cp:revision>2</cp:revision>
  <dcterms:created xsi:type="dcterms:W3CDTF">2025-06-14T03:18:14Z</dcterms:created>
  <dcterms:modified xsi:type="dcterms:W3CDTF">2025-06-14T04:25:47Z</dcterms:modified>
</cp:coreProperties>
</file>