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4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1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1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1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image" Target="../media/image14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13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15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65.png"/><Relationship Id="rId3" Type="http://schemas.openxmlformats.org/officeDocument/2006/relationships/image" Target="../media/image14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82.png"/><Relationship Id="rId2" Type="http://schemas.openxmlformats.org/officeDocument/2006/relationships/image" Target="../media/image13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59.png"/><Relationship Id="rId15" Type="http://schemas.openxmlformats.org/officeDocument/2006/relationships/image" Target="../media/image80.png"/><Relationship Id="rId10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76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0868" y="-140228"/>
            <a:ext cx="18871276" cy="10721852"/>
            <a:chOff x="-250868" y="-140228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0868" y="-140228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3941" y="6319922"/>
            <a:ext cx="3971429" cy="40000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4551" y="3903304"/>
            <a:ext cx="4038095" cy="252381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87437" y="4887104"/>
            <a:ext cx="5133333" cy="1628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0868" y="-140228"/>
            <a:ext cx="18871276" cy="10721852"/>
            <a:chOff x="-250868" y="-140228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0868" y="-140228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5370" y="2709951"/>
            <a:ext cx="3942857" cy="16285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81399" y="5716268"/>
            <a:ext cx="1571429" cy="40000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81399" y="5188454"/>
            <a:ext cx="1580952" cy="40000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81399" y="4626276"/>
            <a:ext cx="2019048" cy="4000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81399" y="6261265"/>
            <a:ext cx="1571429" cy="40000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81399" y="6806265"/>
            <a:ext cx="1571429" cy="4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99821"/>
            <a:ext cx="16556522" cy="8620124"/>
            <a:chOff x="927205" y="899821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14465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99821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0000" y="3719502"/>
            <a:ext cx="8045714" cy="4827429"/>
            <a:chOff x="1600000" y="3719502"/>
            <a:chExt cx="8045714" cy="4827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000" y="3719502"/>
              <a:ext cx="8045714" cy="4827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29144" y="3676058"/>
            <a:ext cx="5000000" cy="49523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0572" y="4255886"/>
            <a:ext cx="6228571" cy="7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271048" y="6096206"/>
            <a:ext cx="6004963" cy="2267826"/>
            <a:chOff x="10271048" y="6096206"/>
            <a:chExt cx="6004963" cy="226782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71048" y="6096206"/>
              <a:ext cx="6004963" cy="226782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6415" y="6706995"/>
            <a:ext cx="2180952" cy="3333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89821" y="7391848"/>
            <a:ext cx="2238095" cy="3333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62117" y="7210087"/>
            <a:ext cx="1657091" cy="34266"/>
            <a:chOff x="12462117" y="7210087"/>
            <a:chExt cx="1657091" cy="342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2462117" y="7210087"/>
              <a:ext cx="1657091" cy="342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0548" y="1970175"/>
            <a:ext cx="1857143" cy="39047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8498" y="2186196"/>
            <a:ext cx="5542857" cy="114285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48572" y="6351544"/>
            <a:ext cx="2752381" cy="17142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32795"/>
            <a:ext cx="16556522" cy="8620124"/>
            <a:chOff x="900372" y="832795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81491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32795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8497" y="2184956"/>
            <a:ext cx="3095238" cy="11428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0548" y="1970175"/>
            <a:ext cx="1857143" cy="3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64766" y="3632783"/>
            <a:ext cx="10026975" cy="3559576"/>
            <a:chOff x="3964766" y="3632783"/>
            <a:chExt cx="10026975" cy="35595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4766" y="3632783"/>
              <a:ext cx="10026975" cy="35595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51111" y="8193158"/>
            <a:ext cx="6962482" cy="677979"/>
            <a:chOff x="10151111" y="8193158"/>
            <a:chExt cx="6962482" cy="6779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16826" y="8158873"/>
              <a:ext cx="7114286" cy="40952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24445" y="8582806"/>
              <a:ext cx="7066667" cy="3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899821"/>
            <a:ext cx="16556522" cy="8620124"/>
            <a:chOff x="927205" y="899821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3748" y="-3414465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899821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70175"/>
            <a:ext cx="1438095" cy="39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03078" y="7369316"/>
            <a:ext cx="1657091" cy="34266"/>
            <a:chOff x="13103078" y="7369316"/>
            <a:chExt cx="1657091" cy="342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103078" y="7369316"/>
              <a:ext cx="1657091" cy="342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08759" y="7378899"/>
            <a:ext cx="1657091" cy="34266"/>
            <a:chOff x="6708759" y="7378899"/>
            <a:chExt cx="1657091" cy="342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708759" y="7378899"/>
              <a:ext cx="1657091" cy="342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05919" y="7383691"/>
            <a:ext cx="1657091" cy="34266"/>
            <a:chOff x="9905919" y="7383691"/>
            <a:chExt cx="1657091" cy="342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9905919" y="7383691"/>
              <a:ext cx="1657091" cy="342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8498" y="2571124"/>
            <a:ext cx="7580952" cy="11333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06635" y="4069374"/>
            <a:ext cx="4221392" cy="2146966"/>
            <a:chOff x="8606635" y="4069374"/>
            <a:chExt cx="4221392" cy="214696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606635" y="4069374"/>
              <a:ext cx="4221392" cy="2146966"/>
              <a:chOff x="8606635" y="4069374"/>
              <a:chExt cx="4221392" cy="214696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06635" y="4069374"/>
                <a:ext cx="4221392" cy="214696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574474" y="4273065"/>
              <a:ext cx="2285714" cy="761905"/>
              <a:chOff x="9574474" y="4273065"/>
              <a:chExt cx="2285714" cy="76190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426855" y="3911086"/>
                <a:ext cx="4571429" cy="1523810"/>
              </a:xfrm>
              <a:prstGeom prst="rect">
                <a:avLst/>
              </a:prstGeom>
            </p:spPr>
          </p:pic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574474" y="4273065"/>
                <a:ext cx="2285714" cy="761905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07884" y="4481325"/>
              <a:ext cx="1180952" cy="361905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36319" y="5268579"/>
              <a:ext cx="1580952" cy="56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06635" y="6550335"/>
            <a:ext cx="4221392" cy="2146966"/>
            <a:chOff x="8606635" y="6550335"/>
            <a:chExt cx="4221392" cy="214696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606635" y="6550335"/>
              <a:ext cx="4221392" cy="2146966"/>
              <a:chOff x="8606635" y="6550335"/>
              <a:chExt cx="4221392" cy="214696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606635" y="6550335"/>
                <a:ext cx="4221392" cy="214696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574474" y="6754026"/>
              <a:ext cx="2285714" cy="761905"/>
              <a:chOff x="9574474" y="6754026"/>
              <a:chExt cx="2285714" cy="76190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426855" y="6396516"/>
                <a:ext cx="4571429" cy="1523810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574474" y="6754026"/>
                <a:ext cx="2285714" cy="76190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07886" y="6962286"/>
              <a:ext cx="1295238" cy="36190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36322" y="7749542"/>
              <a:ext cx="1647619" cy="56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79611" y="4069374"/>
            <a:ext cx="3627351" cy="4627928"/>
            <a:chOff x="13279611" y="4069374"/>
            <a:chExt cx="3627351" cy="462792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279611" y="4069374"/>
              <a:ext cx="3627351" cy="4627928"/>
              <a:chOff x="13279611" y="4069374"/>
              <a:chExt cx="3627351" cy="462792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279611" y="4069374"/>
                <a:ext cx="3627351" cy="462792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3866700" y="4273065"/>
              <a:ext cx="2426511" cy="2974679"/>
              <a:chOff x="13866700" y="4273065"/>
              <a:chExt cx="2426511" cy="2974679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14007497" y="4273065"/>
                <a:ext cx="2285714" cy="761905"/>
                <a:chOff x="14007497" y="4273065"/>
                <a:chExt cx="2285714" cy="761905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12859878" y="3915555"/>
                  <a:ext cx="4571429" cy="1523810"/>
                </a:xfrm>
                <a:prstGeom prst="rect">
                  <a:avLst/>
                </a:prstGeom>
              </p:spPr>
            </p:pic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14007497" y="4273065"/>
                  <a:ext cx="2285714" cy="761905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4240909" y="4481325"/>
                <a:ext cx="1495238" cy="361905"/>
              </a:xfrm>
              <a:prstGeom prst="rect">
                <a:avLst/>
              </a:prstGeom>
            </p:spPr>
          </p:pic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866700" y="5361172"/>
                <a:ext cx="2219048" cy="523810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917052" y="6685839"/>
                <a:ext cx="2190476" cy="561905"/>
              </a:xfrm>
              <a:prstGeom prst="rect">
                <a:avLst/>
              </a:prstGeom>
            </p:spPr>
          </p:pic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4483908" y="5712239"/>
                <a:ext cx="1457143" cy="72381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2250" y="728688"/>
            <a:ext cx="16556522" cy="8620124"/>
            <a:chOff x="972250" y="728688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08702" y="-358559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250" y="728688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70175"/>
            <a:ext cx="1438095" cy="3904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190168"/>
            <a:ext cx="3457143" cy="11714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34129" y="4942571"/>
            <a:ext cx="752381" cy="2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26077" y="6062946"/>
            <a:ext cx="371429" cy="2476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26510" y="3606700"/>
            <a:ext cx="3003303" cy="3838929"/>
            <a:chOff x="10626510" y="3606700"/>
            <a:chExt cx="3003303" cy="38389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6510" y="3606700"/>
              <a:ext cx="3003303" cy="38389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693486" y="4038280"/>
            <a:ext cx="1000000" cy="5047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54569" y="5418811"/>
            <a:ext cx="2219048" cy="10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39362" y="3613887"/>
            <a:ext cx="3003303" cy="3831741"/>
            <a:chOff x="7239362" y="3613887"/>
            <a:chExt cx="3003303" cy="383174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9362" y="3613887"/>
              <a:ext cx="3003303" cy="383174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72214" y="4033003"/>
            <a:ext cx="1000000" cy="50476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79326" y="5418811"/>
            <a:ext cx="2085714" cy="1047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13658" y="3621075"/>
            <a:ext cx="3003303" cy="3824553"/>
            <a:chOff x="14013658" y="3621075"/>
            <a:chExt cx="3003303" cy="38245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13658" y="3621075"/>
              <a:ext cx="3003303" cy="382455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135871" y="4038280"/>
            <a:ext cx="1009524" cy="5047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41717" y="5418811"/>
            <a:ext cx="2047619" cy="1047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07727" y="2895259"/>
            <a:ext cx="6916658" cy="1394622"/>
            <a:chOff x="1807727" y="2895259"/>
            <a:chExt cx="6916658" cy="13946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7727" y="2895259"/>
              <a:ext cx="6916658" cy="139462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5328" y="3388591"/>
            <a:ext cx="4142857" cy="4952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90620" y="1242097"/>
            <a:ext cx="6916658" cy="1394622"/>
            <a:chOff x="9790620" y="1242097"/>
            <a:chExt cx="6916658" cy="13946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90620" y="1242097"/>
              <a:ext cx="6916658" cy="139462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22001" y="1735430"/>
            <a:ext cx="3495238" cy="5428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783197" y="7929995"/>
            <a:ext cx="6857143" cy="1394622"/>
            <a:chOff x="9783197" y="7929995"/>
            <a:chExt cx="6857143" cy="13946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3197" y="7929995"/>
              <a:ext cx="6857143" cy="139462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38292" y="8109126"/>
            <a:ext cx="4114286" cy="11428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001466" y="7724197"/>
            <a:ext cx="411597" cy="411597"/>
            <a:chOff x="13001466" y="7724197"/>
            <a:chExt cx="411597" cy="4115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01466" y="7724197"/>
              <a:ext cx="411597" cy="41159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90548" y="1970175"/>
            <a:ext cx="1438095" cy="3904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07727" y="5300062"/>
            <a:ext cx="2261490" cy="1356894"/>
            <a:chOff x="1807727" y="5300062"/>
            <a:chExt cx="2261490" cy="13568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7727" y="5300062"/>
              <a:ext cx="2261490" cy="13568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135311" y="5300781"/>
            <a:ext cx="2261490" cy="1356894"/>
            <a:chOff x="4135311" y="5300781"/>
            <a:chExt cx="2261490" cy="135689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5311" y="5300781"/>
              <a:ext cx="2261490" cy="1356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62895" y="5300422"/>
            <a:ext cx="2261490" cy="1356894"/>
            <a:chOff x="6462895" y="5300422"/>
            <a:chExt cx="2261490" cy="135689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2895" y="5300422"/>
              <a:ext cx="2261490" cy="1356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05728" y="7009544"/>
            <a:ext cx="6850696" cy="669328"/>
            <a:chOff x="9805728" y="7009544"/>
            <a:chExt cx="6850696" cy="66932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05728" y="7009544"/>
              <a:ext cx="6850696" cy="6693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67242" y="7929995"/>
            <a:ext cx="6857143" cy="1394622"/>
            <a:chOff x="1867242" y="7929995"/>
            <a:chExt cx="6857143" cy="139462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242" y="7929995"/>
              <a:ext cx="6857143" cy="1394622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51096" y="8475494"/>
            <a:ext cx="3133333" cy="3142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085511" y="7724197"/>
            <a:ext cx="411597" cy="411597"/>
            <a:chOff x="5085511" y="7724197"/>
            <a:chExt cx="411597" cy="41159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85511" y="7724197"/>
              <a:ext cx="411597" cy="4115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90620" y="2786529"/>
            <a:ext cx="6916658" cy="4009102"/>
            <a:chOff x="9790620" y="2786529"/>
            <a:chExt cx="6916658" cy="400910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90620" y="2786529"/>
              <a:ext cx="6916658" cy="40091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80580" y="-3471967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3342" y="3765906"/>
            <a:ext cx="6916658" cy="1394622"/>
            <a:chOff x="1563342" y="3765906"/>
            <a:chExt cx="6916658" cy="13946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2" y="3765906"/>
              <a:ext cx="6916658" cy="13946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3342" y="5508656"/>
            <a:ext cx="6916658" cy="1394622"/>
            <a:chOff x="1563342" y="5508656"/>
            <a:chExt cx="6916658" cy="13946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342" y="5508656"/>
              <a:ext cx="6916658" cy="13946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20115" y="5879372"/>
            <a:ext cx="4285714" cy="8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6115" y="5302857"/>
            <a:ext cx="411597" cy="411597"/>
            <a:chOff x="4786115" y="5302857"/>
            <a:chExt cx="411597" cy="4115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6115" y="5302857"/>
              <a:ext cx="411597" cy="411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3342" y="7280504"/>
            <a:ext cx="6916658" cy="1394622"/>
            <a:chOff x="1563342" y="7280504"/>
            <a:chExt cx="6916658" cy="139462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342" y="7280504"/>
              <a:ext cx="6916658" cy="139462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20115" y="7570458"/>
            <a:ext cx="4523810" cy="8761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790620" y="3765906"/>
            <a:ext cx="6916658" cy="1394622"/>
            <a:chOff x="9790620" y="3765906"/>
            <a:chExt cx="6916658" cy="139462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90620" y="3765906"/>
              <a:ext cx="6916658" cy="139462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31317" y="4186482"/>
            <a:ext cx="3580952" cy="5904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790620" y="5508656"/>
            <a:ext cx="6916658" cy="1394622"/>
            <a:chOff x="9790620" y="5508656"/>
            <a:chExt cx="6916658" cy="139462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0620" y="5508656"/>
              <a:ext cx="6916658" cy="139462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19620" y="6007146"/>
            <a:ext cx="4647619" cy="61904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068404" y="5302857"/>
            <a:ext cx="411597" cy="411597"/>
            <a:chOff x="13068404" y="5302857"/>
            <a:chExt cx="411597" cy="41159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68404" y="5302857"/>
              <a:ext cx="411597" cy="4115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90620" y="7280504"/>
            <a:ext cx="6916658" cy="1394622"/>
            <a:chOff x="9790620" y="7280504"/>
            <a:chExt cx="6916658" cy="13946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0620" y="7280504"/>
              <a:ext cx="6916658" cy="139462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132318" y="7826003"/>
            <a:ext cx="3514286" cy="314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068404" y="7074706"/>
            <a:ext cx="411597" cy="411597"/>
            <a:chOff x="13068404" y="7074706"/>
            <a:chExt cx="411597" cy="41159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68404" y="7074706"/>
              <a:ext cx="411597" cy="4115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86115" y="7074706"/>
            <a:ext cx="411597" cy="411597"/>
            <a:chOff x="4786115" y="7074706"/>
            <a:chExt cx="411597" cy="41159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6115" y="7074706"/>
              <a:ext cx="411597" cy="41159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90548" y="1970175"/>
            <a:ext cx="1438095" cy="39047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8497" y="2190164"/>
            <a:ext cx="5514286" cy="113333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74274" y="4186483"/>
            <a:ext cx="3600000" cy="590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50868" y="-140228"/>
            <a:ext cx="18871276" cy="10721852"/>
            <a:chOff x="-250868" y="-140228"/>
            <a:chExt cx="18871276" cy="107218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50868" y="-140228"/>
              <a:ext cx="18871276" cy="107218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0744" y="2157088"/>
            <a:ext cx="5502589" cy="1082867"/>
            <a:chOff x="6230744" y="2157088"/>
            <a:chExt cx="5502589" cy="10828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063536" y="2621572"/>
              <a:ext cx="785590" cy="451173"/>
              <a:chOff x="6063536" y="2621572"/>
              <a:chExt cx="785590" cy="4511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6200000">
                <a:off x="6063536" y="2621572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30744" y="2157088"/>
              <a:ext cx="5502589" cy="1082867"/>
              <a:chOff x="6230744" y="2157088"/>
              <a:chExt cx="5502589" cy="1082867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6230744" y="2157088"/>
                <a:ext cx="5502589" cy="451173"/>
                <a:chOff x="6230744" y="2157088"/>
                <a:chExt cx="5502589" cy="451173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2157088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1114952" y="2621572"/>
                <a:ext cx="785590" cy="451173"/>
                <a:chOff x="11114952" y="2621572"/>
                <a:chExt cx="785590" cy="45117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-16200000">
                  <a:off x="11114952" y="2621572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6230744" y="7415760"/>
            <a:ext cx="5502589" cy="1082867"/>
            <a:chOff x="6230744" y="7415760"/>
            <a:chExt cx="5502589" cy="108286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063536" y="7582968"/>
              <a:ext cx="785590" cy="451173"/>
              <a:chOff x="6063536" y="7582968"/>
              <a:chExt cx="785590" cy="45117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16200000">
                <a:off x="6063536" y="7582968"/>
                <a:ext cx="785590" cy="4511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30744" y="7415760"/>
              <a:ext cx="5502589" cy="1082867"/>
              <a:chOff x="6230744" y="7415760"/>
              <a:chExt cx="5502589" cy="1082867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230744" y="8047453"/>
                <a:ext cx="5502589" cy="451173"/>
                <a:chOff x="6230744" y="8047453"/>
                <a:chExt cx="5502589" cy="451173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6230744" y="8047453"/>
                  <a:ext cx="5502589" cy="451173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1114952" y="7582968"/>
                <a:ext cx="785590" cy="451173"/>
                <a:chOff x="11114952" y="7582968"/>
                <a:chExt cx="785590" cy="451173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16200000">
                  <a:off x="11114952" y="7582968"/>
                  <a:ext cx="785590" cy="45117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8255" y="4577711"/>
            <a:ext cx="5400000" cy="1628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master19</cp:lastModifiedBy>
  <cp:revision>2</cp:revision>
  <dcterms:created xsi:type="dcterms:W3CDTF">2021-01-29T13:50:08Z</dcterms:created>
  <dcterms:modified xsi:type="dcterms:W3CDTF">2021-01-29T06:13:30Z</dcterms:modified>
</cp:coreProperties>
</file>