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88" r:id="rId3"/>
    <p:sldId id="276" r:id="rId4"/>
    <p:sldId id="280" r:id="rId5"/>
    <p:sldId id="334" r:id="rId6"/>
    <p:sldId id="258" r:id="rId7"/>
    <p:sldId id="362" r:id="rId8"/>
    <p:sldId id="365" r:id="rId9"/>
    <p:sldId id="366" r:id="rId10"/>
    <p:sldId id="260" r:id="rId11"/>
    <p:sldId id="336" r:id="rId12"/>
    <p:sldId id="337" r:id="rId13"/>
    <p:sldId id="369" r:id="rId14"/>
    <p:sldId id="370" r:id="rId15"/>
    <p:sldId id="364" r:id="rId16"/>
    <p:sldId id="261" r:id="rId17"/>
    <p:sldId id="345" r:id="rId18"/>
    <p:sldId id="346" r:id="rId19"/>
    <p:sldId id="347" r:id="rId20"/>
    <p:sldId id="348" r:id="rId21"/>
    <p:sldId id="349" r:id="rId22"/>
    <p:sldId id="353" r:id="rId23"/>
    <p:sldId id="354" r:id="rId24"/>
    <p:sldId id="356" r:id="rId25"/>
    <p:sldId id="355" r:id="rId26"/>
    <p:sldId id="363" r:id="rId27"/>
    <p:sldId id="367" r:id="rId28"/>
    <p:sldId id="368" r:id="rId29"/>
    <p:sldId id="360" r:id="rId30"/>
    <p:sldId id="361" r:id="rId31"/>
    <p:sldId id="277" r:id="rId32"/>
    <p:sldId id="279" r:id="rId33"/>
    <p:sldId id="333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00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8" autoAdjust="0"/>
  </p:normalViewPr>
  <p:slideViewPr>
    <p:cSldViewPr>
      <p:cViewPr>
        <p:scale>
          <a:sx n="56" d="100"/>
          <a:sy n="56" d="100"/>
        </p:scale>
        <p:origin x="15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7CD45-EC0D-4851-BF54-D071FDE2FE7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4B7CF3E-D105-48E3-A59E-1ADBA20C726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3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en-US" sz="2400" kern="1200" dirty="0"/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Installation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Bootstrap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7CD7927-09C7-4E7A-B795-0E9B6B54A272}" type="parTrans" cxnId="{DF16FED7-7876-4BA5-B70B-1ABD9106D96D}">
      <dgm:prSet/>
      <dgm:spPr/>
      <dgm:t>
        <a:bodyPr/>
        <a:lstStyle/>
        <a:p>
          <a:endParaRPr lang="en-US" sz="1200"/>
        </a:p>
      </dgm:t>
    </dgm:pt>
    <dgm:pt modelId="{5279B2F5-36B7-46EF-8FFC-1F9CA5705AA9}" type="sibTrans" cxnId="{DF16FED7-7876-4BA5-B70B-1ABD9106D96D}">
      <dgm:prSet/>
      <dgm:spPr/>
      <dgm:t>
        <a:bodyPr/>
        <a:lstStyle/>
        <a:p>
          <a:endParaRPr lang="en-US" sz="1200"/>
        </a:p>
      </dgm:t>
    </dgm:pt>
    <dgm:pt modelId="{96BB562D-3C67-4AA3-BFDE-07FBB59D634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6-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Avantages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et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inconvénients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F6C1911-D124-47A0-AE4B-438A37D2588A}" type="parTrans" cxnId="{8A08B791-891C-44A2-AC00-CA6C3588152F}">
      <dgm:prSet/>
      <dgm:spPr/>
      <dgm:t>
        <a:bodyPr/>
        <a:lstStyle/>
        <a:p>
          <a:endParaRPr lang="en-US" sz="1200"/>
        </a:p>
      </dgm:t>
    </dgm:pt>
    <dgm:pt modelId="{05DB359C-23C8-409B-A48D-91B2AEBDD879}" type="sibTrans" cxnId="{8A08B791-891C-44A2-AC00-CA6C3588152F}">
      <dgm:prSet/>
      <dgm:spPr/>
      <dgm:t>
        <a:bodyPr/>
        <a:lstStyle/>
        <a:p>
          <a:endParaRPr lang="en-US" sz="1200"/>
        </a:p>
      </dgm:t>
    </dgm:pt>
    <dgm:pt modelId="{4E9D06DA-3284-4A22-B4C0-3A62CE0F6A9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2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Historique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et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Généralités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A4EE2CD-F388-4865-9E10-001CD9806DB4}" type="parTrans" cxnId="{24C4C6AD-733D-4F42-97E8-AC506FA407C5}">
      <dgm:prSet/>
      <dgm:spPr/>
      <dgm:t>
        <a:bodyPr/>
        <a:lstStyle/>
        <a:p>
          <a:endParaRPr lang="en-US" sz="1200"/>
        </a:p>
      </dgm:t>
    </dgm:pt>
    <dgm:pt modelId="{64BDC50E-D6B5-497C-9BAD-1BD66152D492}" type="sibTrans" cxnId="{24C4C6AD-733D-4F42-97E8-AC506FA407C5}">
      <dgm:prSet/>
      <dgm:spPr/>
      <dgm:t>
        <a:bodyPr/>
        <a:lstStyle/>
        <a:p>
          <a:endParaRPr lang="en-US" sz="1200"/>
        </a:p>
      </dgm:t>
    </dgm:pt>
    <dgm:pt modelId="{BF0DFECF-9BC1-4F15-B418-BB23F6345F5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4-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2400" kern="1200" dirty="0"/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Gestion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d’affichage</a:t>
          </a:r>
        </a:p>
      </dgm:t>
    </dgm:pt>
    <dgm:pt modelId="{EC53ED5D-CF2A-441C-9B11-3EA5E81E9B0E}" type="parTrans" cxnId="{F7C08521-AD64-4785-B5E3-4F19C7CE86C0}">
      <dgm:prSet/>
      <dgm:spPr/>
      <dgm:t>
        <a:bodyPr/>
        <a:lstStyle/>
        <a:p>
          <a:endParaRPr lang="fr-FR"/>
        </a:p>
      </dgm:t>
    </dgm:pt>
    <dgm:pt modelId="{B2785244-3116-416D-B617-6DC2AC8D91B0}" type="sibTrans" cxnId="{F7C08521-AD64-4785-B5E3-4F19C7CE86C0}">
      <dgm:prSet/>
      <dgm:spPr/>
      <dgm:t>
        <a:bodyPr/>
        <a:lstStyle/>
        <a:p>
          <a:endParaRPr lang="fr-FR"/>
        </a:p>
      </dgm:t>
    </dgm:pt>
    <dgm:pt modelId="{91143B81-6D1C-4ADC-94FC-BA121239A88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3200" b="1" dirty="0">
              <a:solidFill>
                <a:schemeClr val="bg1">
                  <a:lumMod val="95000"/>
                </a:schemeClr>
              </a:solidFill>
            </a:rPr>
            <a:t>1-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7EA833AD-48F3-46F9-9031-CBA1E0A33F02}" type="parTrans" cxnId="{9D6CCC54-6AD9-4CFE-BF17-6659903917CC}">
      <dgm:prSet/>
      <dgm:spPr/>
      <dgm:t>
        <a:bodyPr/>
        <a:lstStyle/>
        <a:p>
          <a:endParaRPr lang="fr-FR"/>
        </a:p>
      </dgm:t>
    </dgm:pt>
    <dgm:pt modelId="{B5E6E0B4-450B-489E-BB91-8110E4D943A4}" type="sibTrans" cxnId="{9D6CCC54-6AD9-4CFE-BF17-6659903917CC}">
      <dgm:prSet/>
      <dgm:spPr/>
      <dgm:t>
        <a:bodyPr/>
        <a:lstStyle/>
        <a:p>
          <a:endParaRPr lang="fr-FR"/>
        </a:p>
      </dgm:t>
    </dgm:pt>
    <dgm:pt modelId="{C743109C-E08C-4111-8A0B-0371FE90CF7C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7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en-US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Demonstration</a:t>
          </a:r>
          <a:endParaRPr lang="en-US" sz="2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900EC0E-616C-4756-B6A4-C0FEF61581CC}" type="parTrans" cxnId="{D2CBCE40-FEE6-4D0D-B78A-3DCE4B581AEB}">
      <dgm:prSet/>
      <dgm:spPr/>
      <dgm:t>
        <a:bodyPr/>
        <a:lstStyle/>
        <a:p>
          <a:endParaRPr lang="fr-FR"/>
        </a:p>
      </dgm:t>
    </dgm:pt>
    <dgm:pt modelId="{15680D6F-6175-4458-97F5-40CCC5D2BA85}" type="sibTrans" cxnId="{D2CBCE40-FEE6-4D0D-B78A-3DCE4B581AEB}">
      <dgm:prSet/>
      <dgm:spPr/>
      <dgm:t>
        <a:bodyPr/>
        <a:lstStyle/>
        <a:p>
          <a:endParaRPr lang="fr-FR"/>
        </a:p>
      </dgm:t>
    </dgm:pt>
    <dgm:pt modelId="{C3CC5536-5921-4263-992B-72257AED7BEE}">
      <dgm:prSet custT="1"/>
      <dgm:spPr>
        <a:solidFill>
          <a:srgbClr val="00B0F0"/>
        </a:solidFill>
      </dgm:spPr>
      <dgm:t>
        <a:bodyPr/>
        <a:lstStyle/>
        <a:p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5-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2400" kern="1200" dirty="0"/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Composants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Forms</a:t>
          </a:r>
        </a:p>
      </dgm:t>
    </dgm:pt>
    <dgm:pt modelId="{E53DE9DC-4A3E-4753-81C0-E482BC2732B0}" type="parTrans" cxnId="{6DA3B9FB-39D8-4935-913D-5E0542DCE989}">
      <dgm:prSet/>
      <dgm:spPr/>
      <dgm:t>
        <a:bodyPr/>
        <a:lstStyle/>
        <a:p>
          <a:endParaRPr lang="fr-FR"/>
        </a:p>
      </dgm:t>
    </dgm:pt>
    <dgm:pt modelId="{0FDE390F-21D3-445C-A22B-65E5FAD3B321}" type="sibTrans" cxnId="{6DA3B9FB-39D8-4935-913D-5E0542DCE989}">
      <dgm:prSet/>
      <dgm:spPr/>
      <dgm:t>
        <a:bodyPr/>
        <a:lstStyle/>
        <a:p>
          <a:endParaRPr lang="fr-FR"/>
        </a:p>
      </dgm:t>
    </dgm:pt>
    <dgm:pt modelId="{D8F31B2A-A679-4545-9472-04DE8E8B9770}" type="pres">
      <dgm:prSet presAssocID="{7477CD45-EC0D-4851-BF54-D071FDE2FE7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7CC291AB-CF9E-45C2-BFA1-F6055DB4AD57}" type="pres">
      <dgm:prSet presAssocID="{7477CD45-EC0D-4851-BF54-D071FDE2FE75}" presName="Name1" presStyleCnt="0"/>
      <dgm:spPr/>
    </dgm:pt>
    <dgm:pt modelId="{77B49CD6-FB8C-4D72-847A-CCDECADAE9F1}" type="pres">
      <dgm:prSet presAssocID="{7477CD45-EC0D-4851-BF54-D071FDE2FE75}" presName="cycle" presStyleCnt="0"/>
      <dgm:spPr/>
    </dgm:pt>
    <dgm:pt modelId="{A3BF3DEF-50C3-45E9-87C4-C732AD210229}" type="pres">
      <dgm:prSet presAssocID="{7477CD45-EC0D-4851-BF54-D071FDE2FE75}" presName="srcNode" presStyleLbl="node1" presStyleIdx="0" presStyleCnt="7"/>
      <dgm:spPr/>
    </dgm:pt>
    <dgm:pt modelId="{F2FCC5FA-B987-4EE2-B66C-64C9EE30E094}" type="pres">
      <dgm:prSet presAssocID="{7477CD45-EC0D-4851-BF54-D071FDE2FE75}" presName="conn" presStyleLbl="parChTrans1D2" presStyleIdx="0" presStyleCnt="1"/>
      <dgm:spPr/>
      <dgm:t>
        <a:bodyPr/>
        <a:lstStyle/>
        <a:p>
          <a:endParaRPr lang="fr-FR"/>
        </a:p>
      </dgm:t>
    </dgm:pt>
    <dgm:pt modelId="{C014E8AB-3BE5-4328-A383-DAB645784D15}" type="pres">
      <dgm:prSet presAssocID="{7477CD45-EC0D-4851-BF54-D071FDE2FE75}" presName="extraNode" presStyleLbl="node1" presStyleIdx="0" presStyleCnt="7"/>
      <dgm:spPr/>
    </dgm:pt>
    <dgm:pt modelId="{BAB48A28-8015-4485-9FA5-D7A81C1DF541}" type="pres">
      <dgm:prSet presAssocID="{7477CD45-EC0D-4851-BF54-D071FDE2FE75}" presName="dstNode" presStyleLbl="node1" presStyleIdx="0" presStyleCnt="7"/>
      <dgm:spPr/>
    </dgm:pt>
    <dgm:pt modelId="{E2ED9D98-0430-456D-A54B-A6787B1C8586}" type="pres">
      <dgm:prSet presAssocID="{91143B81-6D1C-4ADC-94FC-BA121239A88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F2851-85AC-40D4-94C7-FF326C24C479}" type="pres">
      <dgm:prSet presAssocID="{91143B81-6D1C-4ADC-94FC-BA121239A883}" presName="accent_1" presStyleCnt="0"/>
      <dgm:spPr/>
    </dgm:pt>
    <dgm:pt modelId="{04A450F0-D7A1-4D25-904F-6EE3A3347F3E}" type="pres">
      <dgm:prSet presAssocID="{91143B81-6D1C-4ADC-94FC-BA121239A883}" presName="accentRepeatNode" presStyleLbl="solidFgAcc1" presStyleIdx="0" presStyleCnt="7"/>
      <dgm:spPr/>
    </dgm:pt>
    <dgm:pt modelId="{50C00EBF-D4BF-4622-952B-05F5B4C20BCB}" type="pres">
      <dgm:prSet presAssocID="{4E9D06DA-3284-4A22-B4C0-3A62CE0F6A9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67EC05-ED47-426D-BB09-9E5B9E6230B4}" type="pres">
      <dgm:prSet presAssocID="{4E9D06DA-3284-4A22-B4C0-3A62CE0F6A91}" presName="accent_2" presStyleCnt="0"/>
      <dgm:spPr/>
    </dgm:pt>
    <dgm:pt modelId="{F98B32F0-754B-466A-841D-C61027C110EF}" type="pres">
      <dgm:prSet presAssocID="{4E9D06DA-3284-4A22-B4C0-3A62CE0F6A91}" presName="accentRepeatNode" presStyleLbl="solidFgAcc1" presStyleIdx="1" presStyleCnt="7" custScaleX="120988" custScaleY="112904"/>
      <dgm:spPr/>
    </dgm:pt>
    <dgm:pt modelId="{89812B26-0718-49E6-8B5E-188C8C3CDDD1}" type="pres">
      <dgm:prSet presAssocID="{B4B7CF3E-D105-48E3-A59E-1ADBA20C726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27BF40-45B4-42C5-B099-AB9DBD1D2FBC}" type="pres">
      <dgm:prSet presAssocID="{B4B7CF3E-D105-48E3-A59E-1ADBA20C7261}" presName="accent_3" presStyleCnt="0"/>
      <dgm:spPr/>
    </dgm:pt>
    <dgm:pt modelId="{3EFC764C-D75A-4346-9779-DF73D1FC8087}" type="pres">
      <dgm:prSet presAssocID="{B4B7CF3E-D105-48E3-A59E-1ADBA20C7261}" presName="accentRepeatNode" presStyleLbl="solidFgAcc1" presStyleIdx="2" presStyleCnt="7" custScaleX="120988" custScaleY="112904"/>
      <dgm:spPr/>
    </dgm:pt>
    <dgm:pt modelId="{7F2D6136-72FB-4507-B899-69AE89ED0314}" type="pres">
      <dgm:prSet presAssocID="{BF0DFECF-9BC1-4F15-B418-BB23F6345F5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5782D1-6B75-4C66-AA3E-38C0D90AE5B7}" type="pres">
      <dgm:prSet presAssocID="{BF0DFECF-9BC1-4F15-B418-BB23F6345F55}" presName="accent_4" presStyleCnt="0"/>
      <dgm:spPr/>
    </dgm:pt>
    <dgm:pt modelId="{03C12939-B42B-4B3E-A27B-67BD87FA1D51}" type="pres">
      <dgm:prSet presAssocID="{BF0DFECF-9BC1-4F15-B418-BB23F6345F55}" presName="accentRepeatNode" presStyleLbl="solidFgAcc1" presStyleIdx="3" presStyleCnt="7"/>
      <dgm:spPr/>
    </dgm:pt>
    <dgm:pt modelId="{75CE98FC-C940-449B-8E81-2F478519200A}" type="pres">
      <dgm:prSet presAssocID="{C3CC5536-5921-4263-992B-72257AED7BEE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F5A7C8-69BF-4875-8FDF-0B6A3DE8B0BB}" type="pres">
      <dgm:prSet presAssocID="{C3CC5536-5921-4263-992B-72257AED7BEE}" presName="accent_5" presStyleCnt="0"/>
      <dgm:spPr/>
    </dgm:pt>
    <dgm:pt modelId="{49B36EED-A6B0-49A9-91D2-D0D79B48F3F9}" type="pres">
      <dgm:prSet presAssocID="{C3CC5536-5921-4263-992B-72257AED7BEE}" presName="accentRepeatNode" presStyleLbl="solidFgAcc1" presStyleIdx="4" presStyleCnt="7"/>
      <dgm:spPr/>
    </dgm:pt>
    <dgm:pt modelId="{ABC30D5C-0F04-4F1E-8656-E65E37927F5D}" type="pres">
      <dgm:prSet presAssocID="{96BB562D-3C67-4AA3-BFDE-07FBB59D634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6C8A80-8960-4214-A4E4-B97115367E3A}" type="pres">
      <dgm:prSet presAssocID="{96BB562D-3C67-4AA3-BFDE-07FBB59D6348}" presName="accent_6" presStyleCnt="0"/>
      <dgm:spPr/>
    </dgm:pt>
    <dgm:pt modelId="{253DF3B6-07AB-4415-A63C-759CC3A024EA}" type="pres">
      <dgm:prSet presAssocID="{96BB562D-3C67-4AA3-BFDE-07FBB59D6348}" presName="accentRepeatNode" presStyleLbl="solidFgAcc1" presStyleIdx="5" presStyleCnt="7"/>
      <dgm:spPr/>
    </dgm:pt>
    <dgm:pt modelId="{0B5B5FF2-0190-4999-A13D-1CF151B4B8BA}" type="pres">
      <dgm:prSet presAssocID="{C743109C-E08C-4111-8A0B-0371FE90CF7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63609D-42A9-4C94-8A48-928DFA21DC64}" type="pres">
      <dgm:prSet presAssocID="{C743109C-E08C-4111-8A0B-0371FE90CF7C}" presName="accent_7" presStyleCnt="0"/>
      <dgm:spPr/>
    </dgm:pt>
    <dgm:pt modelId="{02CA0286-2BE9-4170-804E-13D8ADC87228}" type="pres">
      <dgm:prSet presAssocID="{C743109C-E08C-4111-8A0B-0371FE90CF7C}" presName="accentRepeatNode" presStyleLbl="solidFgAcc1" presStyleIdx="6" presStyleCnt="7"/>
      <dgm:spPr/>
    </dgm:pt>
  </dgm:ptLst>
  <dgm:cxnLst>
    <dgm:cxn modelId="{6DA3B9FB-39D8-4935-913D-5E0542DCE989}" srcId="{7477CD45-EC0D-4851-BF54-D071FDE2FE75}" destId="{C3CC5536-5921-4263-992B-72257AED7BEE}" srcOrd="4" destOrd="0" parTransId="{E53DE9DC-4A3E-4753-81C0-E482BC2732B0}" sibTransId="{0FDE390F-21D3-445C-A22B-65E5FAD3B321}"/>
    <dgm:cxn modelId="{9D6CCC54-6AD9-4CFE-BF17-6659903917CC}" srcId="{7477CD45-EC0D-4851-BF54-D071FDE2FE75}" destId="{91143B81-6D1C-4ADC-94FC-BA121239A883}" srcOrd="0" destOrd="0" parTransId="{7EA833AD-48F3-46F9-9031-CBA1E0A33F02}" sibTransId="{B5E6E0B4-450B-489E-BB91-8110E4D943A4}"/>
    <dgm:cxn modelId="{24C4C6AD-733D-4F42-97E8-AC506FA407C5}" srcId="{7477CD45-EC0D-4851-BF54-D071FDE2FE75}" destId="{4E9D06DA-3284-4A22-B4C0-3A62CE0F6A91}" srcOrd="1" destOrd="0" parTransId="{4A4EE2CD-F388-4865-9E10-001CD9806DB4}" sibTransId="{64BDC50E-D6B5-497C-9BAD-1BD66152D492}"/>
    <dgm:cxn modelId="{455D5BA3-3E11-42C4-B895-36C770C20555}" type="presOf" srcId="{96BB562D-3C67-4AA3-BFDE-07FBB59D6348}" destId="{ABC30D5C-0F04-4F1E-8656-E65E37927F5D}" srcOrd="0" destOrd="0" presId="urn:microsoft.com/office/officeart/2008/layout/VerticalCurvedList"/>
    <dgm:cxn modelId="{6F517D65-8088-47E6-9B61-692FB3701768}" type="presOf" srcId="{4E9D06DA-3284-4A22-B4C0-3A62CE0F6A91}" destId="{50C00EBF-D4BF-4622-952B-05F5B4C20BCB}" srcOrd="0" destOrd="0" presId="urn:microsoft.com/office/officeart/2008/layout/VerticalCurvedList"/>
    <dgm:cxn modelId="{358EAD31-DAFA-440F-81B8-99914FCA130A}" type="presOf" srcId="{C3CC5536-5921-4263-992B-72257AED7BEE}" destId="{75CE98FC-C940-449B-8E81-2F478519200A}" srcOrd="0" destOrd="0" presId="urn:microsoft.com/office/officeart/2008/layout/VerticalCurvedList"/>
    <dgm:cxn modelId="{F7C08521-AD64-4785-B5E3-4F19C7CE86C0}" srcId="{7477CD45-EC0D-4851-BF54-D071FDE2FE75}" destId="{BF0DFECF-9BC1-4F15-B418-BB23F6345F55}" srcOrd="3" destOrd="0" parTransId="{EC53ED5D-CF2A-441C-9B11-3EA5E81E9B0E}" sibTransId="{B2785244-3116-416D-B617-6DC2AC8D91B0}"/>
    <dgm:cxn modelId="{93C90C9F-D57E-454B-A77B-E845CFB21139}" type="presOf" srcId="{7477CD45-EC0D-4851-BF54-D071FDE2FE75}" destId="{D8F31B2A-A679-4545-9472-04DE8E8B9770}" srcOrd="0" destOrd="0" presId="urn:microsoft.com/office/officeart/2008/layout/VerticalCurvedList"/>
    <dgm:cxn modelId="{D573B802-CBB0-4E44-B258-AC81464267D5}" type="presOf" srcId="{C743109C-E08C-4111-8A0B-0371FE90CF7C}" destId="{0B5B5FF2-0190-4999-A13D-1CF151B4B8BA}" srcOrd="0" destOrd="0" presId="urn:microsoft.com/office/officeart/2008/layout/VerticalCurvedList"/>
    <dgm:cxn modelId="{D2CBCE40-FEE6-4D0D-B78A-3DCE4B581AEB}" srcId="{7477CD45-EC0D-4851-BF54-D071FDE2FE75}" destId="{C743109C-E08C-4111-8A0B-0371FE90CF7C}" srcOrd="6" destOrd="0" parTransId="{1900EC0E-616C-4756-B6A4-C0FEF61581CC}" sibTransId="{15680D6F-6175-4458-97F5-40CCC5D2BA85}"/>
    <dgm:cxn modelId="{DF16FED7-7876-4BA5-B70B-1ABD9106D96D}" srcId="{7477CD45-EC0D-4851-BF54-D071FDE2FE75}" destId="{B4B7CF3E-D105-48E3-A59E-1ADBA20C7261}" srcOrd="2" destOrd="0" parTransId="{97CD7927-09C7-4E7A-B795-0E9B6B54A272}" sibTransId="{5279B2F5-36B7-46EF-8FFC-1F9CA5705AA9}"/>
    <dgm:cxn modelId="{CE907865-8984-4E2A-85B5-BC18CE3685CC}" type="presOf" srcId="{B4B7CF3E-D105-48E3-A59E-1ADBA20C7261}" destId="{89812B26-0718-49E6-8B5E-188C8C3CDDD1}" srcOrd="0" destOrd="0" presId="urn:microsoft.com/office/officeart/2008/layout/VerticalCurvedList"/>
    <dgm:cxn modelId="{12905D07-1B79-4E4D-BFDE-118104219326}" type="presOf" srcId="{91143B81-6D1C-4ADC-94FC-BA121239A883}" destId="{E2ED9D98-0430-456D-A54B-A6787B1C8586}" srcOrd="0" destOrd="0" presId="urn:microsoft.com/office/officeart/2008/layout/VerticalCurvedList"/>
    <dgm:cxn modelId="{8A08B791-891C-44A2-AC00-CA6C3588152F}" srcId="{7477CD45-EC0D-4851-BF54-D071FDE2FE75}" destId="{96BB562D-3C67-4AA3-BFDE-07FBB59D6348}" srcOrd="5" destOrd="0" parTransId="{4F6C1911-D124-47A0-AE4B-438A37D2588A}" sibTransId="{05DB359C-23C8-409B-A48D-91B2AEBDD879}"/>
    <dgm:cxn modelId="{470C5226-05EF-450A-A038-AD12D7611ED0}" type="presOf" srcId="{B5E6E0B4-450B-489E-BB91-8110E4D943A4}" destId="{F2FCC5FA-B987-4EE2-B66C-64C9EE30E094}" srcOrd="0" destOrd="0" presId="urn:microsoft.com/office/officeart/2008/layout/VerticalCurvedList"/>
    <dgm:cxn modelId="{4434C783-CC6B-4830-A617-397482C6AEF2}" type="presOf" srcId="{BF0DFECF-9BC1-4F15-B418-BB23F6345F55}" destId="{7F2D6136-72FB-4507-B899-69AE89ED0314}" srcOrd="0" destOrd="0" presId="urn:microsoft.com/office/officeart/2008/layout/VerticalCurvedList"/>
    <dgm:cxn modelId="{3D1272B4-1916-41D3-8247-19D73FF7E398}" type="presParOf" srcId="{D8F31B2A-A679-4545-9472-04DE8E8B9770}" destId="{7CC291AB-CF9E-45C2-BFA1-F6055DB4AD57}" srcOrd="0" destOrd="0" presId="urn:microsoft.com/office/officeart/2008/layout/VerticalCurvedList"/>
    <dgm:cxn modelId="{E54BE5E0-772E-46DC-9394-6C1474A26E8C}" type="presParOf" srcId="{7CC291AB-CF9E-45C2-BFA1-F6055DB4AD57}" destId="{77B49CD6-FB8C-4D72-847A-CCDECADAE9F1}" srcOrd="0" destOrd="0" presId="urn:microsoft.com/office/officeart/2008/layout/VerticalCurvedList"/>
    <dgm:cxn modelId="{A2762333-7D27-4B37-861C-1E61E5958729}" type="presParOf" srcId="{77B49CD6-FB8C-4D72-847A-CCDECADAE9F1}" destId="{A3BF3DEF-50C3-45E9-87C4-C732AD210229}" srcOrd="0" destOrd="0" presId="urn:microsoft.com/office/officeart/2008/layout/VerticalCurvedList"/>
    <dgm:cxn modelId="{5372B84F-3986-44E1-910D-EF3347FAE841}" type="presParOf" srcId="{77B49CD6-FB8C-4D72-847A-CCDECADAE9F1}" destId="{F2FCC5FA-B987-4EE2-B66C-64C9EE30E094}" srcOrd="1" destOrd="0" presId="urn:microsoft.com/office/officeart/2008/layout/VerticalCurvedList"/>
    <dgm:cxn modelId="{A2163096-DD85-4949-B59B-D4A6EF04D39E}" type="presParOf" srcId="{77B49CD6-FB8C-4D72-847A-CCDECADAE9F1}" destId="{C014E8AB-3BE5-4328-A383-DAB645784D15}" srcOrd="2" destOrd="0" presId="urn:microsoft.com/office/officeart/2008/layout/VerticalCurvedList"/>
    <dgm:cxn modelId="{3690A2C7-EE7D-4C51-BE2E-1B33A222EB9E}" type="presParOf" srcId="{77B49CD6-FB8C-4D72-847A-CCDECADAE9F1}" destId="{BAB48A28-8015-4485-9FA5-D7A81C1DF541}" srcOrd="3" destOrd="0" presId="urn:microsoft.com/office/officeart/2008/layout/VerticalCurvedList"/>
    <dgm:cxn modelId="{2933E44C-5BC7-4632-9517-E148A05E95EA}" type="presParOf" srcId="{7CC291AB-CF9E-45C2-BFA1-F6055DB4AD57}" destId="{E2ED9D98-0430-456D-A54B-A6787B1C8586}" srcOrd="1" destOrd="0" presId="urn:microsoft.com/office/officeart/2008/layout/VerticalCurvedList"/>
    <dgm:cxn modelId="{2988290D-057D-4846-B273-8FC7F9F27C15}" type="presParOf" srcId="{7CC291AB-CF9E-45C2-BFA1-F6055DB4AD57}" destId="{192F2851-85AC-40D4-94C7-FF326C24C479}" srcOrd="2" destOrd="0" presId="urn:microsoft.com/office/officeart/2008/layout/VerticalCurvedList"/>
    <dgm:cxn modelId="{FAA5D708-A6F5-4839-8933-4E40514B0912}" type="presParOf" srcId="{192F2851-85AC-40D4-94C7-FF326C24C479}" destId="{04A450F0-D7A1-4D25-904F-6EE3A3347F3E}" srcOrd="0" destOrd="0" presId="urn:microsoft.com/office/officeart/2008/layout/VerticalCurvedList"/>
    <dgm:cxn modelId="{913A893B-E068-4B56-A9ED-060EBF729BA2}" type="presParOf" srcId="{7CC291AB-CF9E-45C2-BFA1-F6055DB4AD57}" destId="{50C00EBF-D4BF-4622-952B-05F5B4C20BCB}" srcOrd="3" destOrd="0" presId="urn:microsoft.com/office/officeart/2008/layout/VerticalCurvedList"/>
    <dgm:cxn modelId="{4866473C-15C2-40C6-826B-318806F97726}" type="presParOf" srcId="{7CC291AB-CF9E-45C2-BFA1-F6055DB4AD57}" destId="{6467EC05-ED47-426D-BB09-9E5B9E6230B4}" srcOrd="4" destOrd="0" presId="urn:microsoft.com/office/officeart/2008/layout/VerticalCurvedList"/>
    <dgm:cxn modelId="{DF1D5CA9-4D5C-4F83-9460-5EE92666D905}" type="presParOf" srcId="{6467EC05-ED47-426D-BB09-9E5B9E6230B4}" destId="{F98B32F0-754B-466A-841D-C61027C110EF}" srcOrd="0" destOrd="0" presId="urn:microsoft.com/office/officeart/2008/layout/VerticalCurvedList"/>
    <dgm:cxn modelId="{CFAFB1CA-3A7E-44BA-85AA-FCC6A535A33C}" type="presParOf" srcId="{7CC291AB-CF9E-45C2-BFA1-F6055DB4AD57}" destId="{89812B26-0718-49E6-8B5E-188C8C3CDDD1}" srcOrd="5" destOrd="0" presId="urn:microsoft.com/office/officeart/2008/layout/VerticalCurvedList"/>
    <dgm:cxn modelId="{FA476101-FAC1-4EB9-B315-34DF88F7F438}" type="presParOf" srcId="{7CC291AB-CF9E-45C2-BFA1-F6055DB4AD57}" destId="{7627BF40-45B4-42C5-B099-AB9DBD1D2FBC}" srcOrd="6" destOrd="0" presId="urn:microsoft.com/office/officeart/2008/layout/VerticalCurvedList"/>
    <dgm:cxn modelId="{3E75AFCC-9CE0-4E36-A3D9-A279A3FAC975}" type="presParOf" srcId="{7627BF40-45B4-42C5-B099-AB9DBD1D2FBC}" destId="{3EFC764C-D75A-4346-9779-DF73D1FC8087}" srcOrd="0" destOrd="0" presId="urn:microsoft.com/office/officeart/2008/layout/VerticalCurvedList"/>
    <dgm:cxn modelId="{0C61DB09-4C1D-4FFF-BFA5-BB1206C0D1A2}" type="presParOf" srcId="{7CC291AB-CF9E-45C2-BFA1-F6055DB4AD57}" destId="{7F2D6136-72FB-4507-B899-69AE89ED0314}" srcOrd="7" destOrd="0" presId="urn:microsoft.com/office/officeart/2008/layout/VerticalCurvedList"/>
    <dgm:cxn modelId="{2B691CFA-F7CD-4087-BCC5-3D03467BB295}" type="presParOf" srcId="{7CC291AB-CF9E-45C2-BFA1-F6055DB4AD57}" destId="{645782D1-6B75-4C66-AA3E-38C0D90AE5B7}" srcOrd="8" destOrd="0" presId="urn:microsoft.com/office/officeart/2008/layout/VerticalCurvedList"/>
    <dgm:cxn modelId="{3564C00F-4873-4E59-82BE-0C5AB1BF8337}" type="presParOf" srcId="{645782D1-6B75-4C66-AA3E-38C0D90AE5B7}" destId="{03C12939-B42B-4B3E-A27B-67BD87FA1D51}" srcOrd="0" destOrd="0" presId="urn:microsoft.com/office/officeart/2008/layout/VerticalCurvedList"/>
    <dgm:cxn modelId="{512C3B15-899C-40C5-88DE-39DDDF885FF0}" type="presParOf" srcId="{7CC291AB-CF9E-45C2-BFA1-F6055DB4AD57}" destId="{75CE98FC-C940-449B-8E81-2F478519200A}" srcOrd="9" destOrd="0" presId="urn:microsoft.com/office/officeart/2008/layout/VerticalCurvedList"/>
    <dgm:cxn modelId="{A3003E93-95B4-4687-BB6B-CC41EE20CAB9}" type="presParOf" srcId="{7CC291AB-CF9E-45C2-BFA1-F6055DB4AD57}" destId="{32F5A7C8-69BF-4875-8FDF-0B6A3DE8B0BB}" srcOrd="10" destOrd="0" presId="urn:microsoft.com/office/officeart/2008/layout/VerticalCurvedList"/>
    <dgm:cxn modelId="{AF8AFB21-4094-4E96-97DC-45D58FDCE52F}" type="presParOf" srcId="{32F5A7C8-69BF-4875-8FDF-0B6A3DE8B0BB}" destId="{49B36EED-A6B0-49A9-91D2-D0D79B48F3F9}" srcOrd="0" destOrd="0" presId="urn:microsoft.com/office/officeart/2008/layout/VerticalCurvedList"/>
    <dgm:cxn modelId="{43E0C5D3-D8BE-4F38-B03C-6BFA0DA0A813}" type="presParOf" srcId="{7CC291AB-CF9E-45C2-BFA1-F6055DB4AD57}" destId="{ABC30D5C-0F04-4F1E-8656-E65E37927F5D}" srcOrd="11" destOrd="0" presId="urn:microsoft.com/office/officeart/2008/layout/VerticalCurvedList"/>
    <dgm:cxn modelId="{DAA81606-086B-44F2-8B68-E080972ABB9C}" type="presParOf" srcId="{7CC291AB-CF9E-45C2-BFA1-F6055DB4AD57}" destId="{F06C8A80-8960-4214-A4E4-B97115367E3A}" srcOrd="12" destOrd="0" presId="urn:microsoft.com/office/officeart/2008/layout/VerticalCurvedList"/>
    <dgm:cxn modelId="{C0816CB2-C818-4DF9-B292-CE7A5AFA5237}" type="presParOf" srcId="{F06C8A80-8960-4214-A4E4-B97115367E3A}" destId="{253DF3B6-07AB-4415-A63C-759CC3A024EA}" srcOrd="0" destOrd="0" presId="urn:microsoft.com/office/officeart/2008/layout/VerticalCurvedList"/>
    <dgm:cxn modelId="{3A8D5174-3717-4480-A5BF-FA31678871AA}" type="presParOf" srcId="{7CC291AB-CF9E-45C2-BFA1-F6055DB4AD57}" destId="{0B5B5FF2-0190-4999-A13D-1CF151B4B8BA}" srcOrd="13" destOrd="0" presId="urn:microsoft.com/office/officeart/2008/layout/VerticalCurvedList"/>
    <dgm:cxn modelId="{65E420B3-65E9-42C7-BAAC-885862003071}" type="presParOf" srcId="{7CC291AB-CF9E-45C2-BFA1-F6055DB4AD57}" destId="{8263609D-42A9-4C94-8A48-928DFA21DC64}" srcOrd="14" destOrd="0" presId="urn:microsoft.com/office/officeart/2008/layout/VerticalCurvedList"/>
    <dgm:cxn modelId="{D4D7D708-731C-4DE5-A5EC-8887D38DBD11}" type="presParOf" srcId="{8263609D-42A9-4C94-8A48-928DFA21DC64}" destId="{02CA0286-2BE9-4170-804E-13D8ADC872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CC5FA-B987-4EE2-B66C-64C9EE30E094}">
      <dsp:nvSpPr>
        <dsp:cNvPr id="0" name=""/>
        <dsp:cNvSpPr/>
      </dsp:nvSpPr>
      <dsp:spPr>
        <a:xfrm>
          <a:off x="-5955468" y="-911926"/>
          <a:ext cx="7094353" cy="7094353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D9D98-0430-456D-A54B-A6787B1C8586}">
      <dsp:nvSpPr>
        <dsp:cNvPr id="0" name=""/>
        <dsp:cNvSpPr/>
      </dsp:nvSpPr>
      <dsp:spPr>
        <a:xfrm>
          <a:off x="369725" y="239596"/>
          <a:ext cx="6758701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>
              <a:solidFill>
                <a:schemeClr val="bg1">
                  <a:lumMod val="95000"/>
                </a:schemeClr>
              </a:solidFill>
            </a:rPr>
            <a:t>1-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69725" y="239596"/>
        <a:ext cx="6758701" cy="478983"/>
      </dsp:txXfrm>
    </dsp:sp>
    <dsp:sp modelId="{04A450F0-D7A1-4D25-904F-6EE3A3347F3E}">
      <dsp:nvSpPr>
        <dsp:cNvPr id="0" name=""/>
        <dsp:cNvSpPr/>
      </dsp:nvSpPr>
      <dsp:spPr>
        <a:xfrm>
          <a:off x="70361" y="179724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00EBF-D4BF-4622-952B-05F5B4C20BCB}">
      <dsp:nvSpPr>
        <dsp:cNvPr id="0" name=""/>
        <dsp:cNvSpPr/>
      </dsp:nvSpPr>
      <dsp:spPr>
        <a:xfrm>
          <a:off x="803487" y="958493"/>
          <a:ext cx="6324938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223007"/>
              <a:satOff val="-12882"/>
              <a:lumOff val="14154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2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Historique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et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Généralités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03487" y="958493"/>
        <a:ext cx="6324938" cy="478983"/>
      </dsp:txXfrm>
    </dsp:sp>
    <dsp:sp modelId="{F98B32F0-754B-466A-841D-C61027C110EF}">
      <dsp:nvSpPr>
        <dsp:cNvPr id="0" name=""/>
        <dsp:cNvSpPr/>
      </dsp:nvSpPr>
      <dsp:spPr>
        <a:xfrm>
          <a:off x="441292" y="859990"/>
          <a:ext cx="724390" cy="675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23007"/>
              <a:satOff val="-12882"/>
              <a:lumOff val="14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2B26-0718-49E6-8B5E-188C8C3CDDD1}">
      <dsp:nvSpPr>
        <dsp:cNvPr id="0" name=""/>
        <dsp:cNvSpPr/>
      </dsp:nvSpPr>
      <dsp:spPr>
        <a:xfrm>
          <a:off x="1041187" y="1676862"/>
          <a:ext cx="6087239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446015"/>
              <a:satOff val="-25763"/>
              <a:lumOff val="28308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3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en-US" sz="2400" kern="1200" dirty="0"/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Installation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Bootstrap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041187" y="1676862"/>
        <a:ext cx="6087239" cy="478983"/>
      </dsp:txXfrm>
    </dsp:sp>
    <dsp:sp modelId="{3EFC764C-D75A-4346-9779-DF73D1FC8087}">
      <dsp:nvSpPr>
        <dsp:cNvPr id="0" name=""/>
        <dsp:cNvSpPr/>
      </dsp:nvSpPr>
      <dsp:spPr>
        <a:xfrm>
          <a:off x="678992" y="1578359"/>
          <a:ext cx="724390" cy="675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46015"/>
              <a:satOff val="-25763"/>
              <a:lumOff val="2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D6136-72FB-4507-B899-69AE89ED0314}">
      <dsp:nvSpPr>
        <dsp:cNvPr id="0" name=""/>
        <dsp:cNvSpPr/>
      </dsp:nvSpPr>
      <dsp:spPr>
        <a:xfrm>
          <a:off x="1117082" y="2395758"/>
          <a:ext cx="6011344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669022"/>
              <a:satOff val="-38645"/>
              <a:lumOff val="42462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4-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2400" kern="1200" dirty="0"/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Gestion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d’affichage</a:t>
          </a:r>
        </a:p>
      </dsp:txBody>
      <dsp:txXfrm>
        <a:off x="1117082" y="2395758"/>
        <a:ext cx="6011344" cy="478983"/>
      </dsp:txXfrm>
    </dsp:sp>
    <dsp:sp modelId="{03C12939-B42B-4B3E-A27B-67BD87FA1D51}">
      <dsp:nvSpPr>
        <dsp:cNvPr id="0" name=""/>
        <dsp:cNvSpPr/>
      </dsp:nvSpPr>
      <dsp:spPr>
        <a:xfrm>
          <a:off x="817718" y="2335886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69022"/>
              <a:satOff val="-38645"/>
              <a:lumOff val="42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E98FC-C940-449B-8E81-2F478519200A}">
      <dsp:nvSpPr>
        <dsp:cNvPr id="0" name=""/>
        <dsp:cNvSpPr/>
      </dsp:nvSpPr>
      <dsp:spPr>
        <a:xfrm>
          <a:off x="1041187" y="3114655"/>
          <a:ext cx="6087239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669022"/>
              <a:satOff val="-38645"/>
              <a:lumOff val="42462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5-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2400" kern="1200" dirty="0"/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Composants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&amp;</a:t>
          </a:r>
          <a:r>
            <a:rPr lang="fr-FR" sz="24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400" kern="1200" noProof="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Forms</a:t>
          </a:r>
        </a:p>
      </dsp:txBody>
      <dsp:txXfrm>
        <a:off x="1041187" y="3114655"/>
        <a:ext cx="6087239" cy="478983"/>
      </dsp:txXfrm>
    </dsp:sp>
    <dsp:sp modelId="{49B36EED-A6B0-49A9-91D2-D0D79B48F3F9}">
      <dsp:nvSpPr>
        <dsp:cNvPr id="0" name=""/>
        <dsp:cNvSpPr/>
      </dsp:nvSpPr>
      <dsp:spPr>
        <a:xfrm>
          <a:off x="741823" y="3054782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69022"/>
              <a:satOff val="-38645"/>
              <a:lumOff val="42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30D5C-0F04-4F1E-8656-E65E37927F5D}">
      <dsp:nvSpPr>
        <dsp:cNvPr id="0" name=""/>
        <dsp:cNvSpPr/>
      </dsp:nvSpPr>
      <dsp:spPr>
        <a:xfrm>
          <a:off x="803487" y="3833024"/>
          <a:ext cx="6324938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446015"/>
              <a:satOff val="-25763"/>
              <a:lumOff val="28308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6-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Avantages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et</a:t>
          </a:r>
          <a:r>
            <a:rPr lang="fr-FR" sz="24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fr-FR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inconvénients</a:t>
          </a:r>
          <a:endParaRPr lang="en-US" sz="24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03487" y="3833024"/>
        <a:ext cx="6324938" cy="478983"/>
      </dsp:txXfrm>
    </dsp:sp>
    <dsp:sp modelId="{253DF3B6-07AB-4415-A63C-759CC3A024EA}">
      <dsp:nvSpPr>
        <dsp:cNvPr id="0" name=""/>
        <dsp:cNvSpPr/>
      </dsp:nvSpPr>
      <dsp:spPr>
        <a:xfrm>
          <a:off x="504123" y="3773151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46015"/>
              <a:satOff val="-25763"/>
              <a:lumOff val="28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B5FF2-0190-4999-A13D-1CF151B4B8BA}">
      <dsp:nvSpPr>
        <dsp:cNvPr id="0" name=""/>
        <dsp:cNvSpPr/>
      </dsp:nvSpPr>
      <dsp:spPr>
        <a:xfrm>
          <a:off x="369725" y="4551920"/>
          <a:ext cx="6758701" cy="478983"/>
        </a:xfrm>
        <a:prstGeom prst="rect">
          <a:avLst/>
        </a:prstGeom>
        <a:solidFill>
          <a:srgbClr val="00B0F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shade val="50000"/>
              <a:hueOff val="223007"/>
              <a:satOff val="-12882"/>
              <a:lumOff val="14154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019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bg1">
                  <a:lumMod val="95000"/>
                </a:schemeClr>
              </a:solidFill>
            </a:rPr>
            <a:t>7</a:t>
          </a:r>
          <a:r>
            <a:rPr lang="en-US" sz="2400" b="1" kern="1200" dirty="0">
              <a:solidFill>
                <a:schemeClr val="bg1">
                  <a:lumMod val="95000"/>
                </a:schemeClr>
              </a:solidFill>
            </a:rPr>
            <a:t>- </a:t>
          </a:r>
          <a:r>
            <a:rPr lang="en-US" sz="2400" kern="1200" dirty="0">
              <a:solidFill>
                <a:prstClr val="whit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Demonstration</a:t>
          </a:r>
          <a:endParaRPr lang="en-US" sz="2800" kern="1200" dirty="0">
            <a:solidFill>
              <a:prstClr val="white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369725" y="4551920"/>
        <a:ext cx="6758701" cy="478983"/>
      </dsp:txXfrm>
    </dsp:sp>
    <dsp:sp modelId="{02CA0286-2BE9-4170-804E-13D8ADC87228}">
      <dsp:nvSpPr>
        <dsp:cNvPr id="0" name=""/>
        <dsp:cNvSpPr/>
      </dsp:nvSpPr>
      <dsp:spPr>
        <a:xfrm>
          <a:off x="70361" y="4492048"/>
          <a:ext cx="598728" cy="5987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23007"/>
              <a:satOff val="-12882"/>
              <a:lumOff val="14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86C3E-B268-4550-8D88-941B1F3047D3}" type="datetimeFigureOut">
              <a:rPr lang="fr-FR" smtClean="0"/>
              <a:pPr/>
              <a:t>08/04/2021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48D3E-3393-4FF7-B811-4656EF599D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5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trike="sngStrik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21E7-6C3E-4C0F-952B-218DB964B3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9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1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29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89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41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304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75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099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88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5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7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4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87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dirty="0">
                <a:solidFill>
                  <a:srgbClr val="212529"/>
                </a:solidFill>
                <a:effectLst/>
                <a:latin typeface="system-ui"/>
              </a:rPr>
              <a:t>Basculez la visibilité du contenu dans votre projet avec quelques classes et nos plugins JavaScript.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48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59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8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77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370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2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latin typeface="Times New Roman" pitchFamily="18" charset="0"/>
                <a:cs typeface="Times New Roman" pitchFamily="18" charset="0"/>
              </a:rPr>
              <a:t>Ce qui a été mentionné n'est qu'un exemple limité de ce à quoi la recherche en éducation peut contribuer, et nous pouvons dire que la recherche en éducation vise à traiter les problèmes de comportement des jeunes en général.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17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64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A662B-462D-4638-A6B5-A54F566047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9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7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3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24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17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48D3E-3393-4FF7-B811-4656EF599DD1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90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A7BE-44DC-48FF-AC60-BA74EDEC2B7F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4FB1-EAF8-4BA4-8646-AA9A8DDC46EC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DF61-8B3B-4076-9415-CCBD42328F72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C07A-EE6F-43C2-AD5F-6880E17ED51E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5ACF-12B6-427C-8C7D-4498CA41C89F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3CB3-E737-477C-885A-3343413CF4E0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0AFC-8275-44ED-AEC4-ECE98D3EA48B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ABE-A2EE-47B2-831C-F3A9799C5888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D334-FA42-440A-B6F6-3CC7D1CC507C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B79C-9042-436B-9129-43C2068A23F9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CBBC-9384-4751-92DE-4C2550A84704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A8B9BC-2DF5-4837-AF29-8CC89FAB8008}" type="datetime1">
              <a:rPr lang="fr-FR" smtClean="0"/>
              <a:pPr/>
              <a:t>08/04/2021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FE2B32-2E81-4EEC-9C69-2437F688BF3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lumMod val="14000"/>
                <a:lumOff val="86000"/>
                <a:alpha val="95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380790"/>
            <a:ext cx="4176466" cy="783193"/>
          </a:xfrm>
          <a:prstGeom prst="roundRect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 New Roman" pitchFamily="18" charset="0"/>
                <a:cs typeface="Times New Roman" pitchFamily="18" charset="0"/>
              </a:rPr>
              <a:t>Bootstrap </a:t>
            </a:r>
            <a:endParaRPr lang="fr-FR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95536" y="551723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u="sng" dirty="0">
                <a:solidFill>
                  <a:schemeClr val="bg1"/>
                </a:solidFill>
              </a:rPr>
              <a:t>Réalisé par : 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AKEL IMAD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TAOUFIKI MOHAMMED AMIN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220072" y="5517232"/>
            <a:ext cx="3852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u="sng" dirty="0">
                <a:solidFill>
                  <a:schemeClr val="bg1"/>
                </a:solidFill>
              </a:rPr>
              <a:t>Encadré par : 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Pr CHOUAIB MOUJAHDI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028384" y="6471339"/>
            <a:ext cx="1115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2020-2021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447958F-C611-46E7-91FF-D11BAE150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1" y="3268446"/>
            <a:ext cx="3037622" cy="25511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BF3C252F-63D4-40EB-87A4-19EFC311C3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2" y="386811"/>
            <a:ext cx="2601687" cy="1381125"/>
          </a:xfrm>
          <a:prstGeom prst="rect">
            <a:avLst/>
          </a:prstGeom>
          <a:ln w="3175" cap="sq">
            <a:solidFill>
              <a:srgbClr val="969696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テキスト プレースホルダー 6">
            <a:extLst>
              <a:ext uri="{FF2B5EF4-FFF2-40B4-BE49-F238E27FC236}">
                <a16:creationId xmlns:a16="http://schemas.microsoft.com/office/drawing/2014/main" xmlns="" id="{63476AF4-19F4-4546-BBEA-E72DE13C8356}"/>
              </a:ext>
            </a:extLst>
          </p:cNvPr>
          <p:cNvSpPr txBox="1">
            <a:spLocks/>
          </p:cNvSpPr>
          <p:nvPr/>
        </p:nvSpPr>
        <p:spPr>
          <a:xfrm>
            <a:off x="-707275" y="1809703"/>
            <a:ext cx="5639315" cy="57606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/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fr-FR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Projet de Fin module sur :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8D81D59A-00C0-45D3-B30C-BDE55F8DA0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26" y="245122"/>
            <a:ext cx="3236782" cy="1564581"/>
          </a:xfrm>
          <a:prstGeom prst="rect">
            <a:avLst/>
          </a:prstGeom>
          <a:ln w="3175" cap="sq">
            <a:solidFill>
              <a:srgbClr val="969696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321" y="63465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Gestion d’affichage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8072" y="1749419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fr-FR" sz="2400" dirty="0"/>
              <a:t>La grille Bootstrap est un système de grille fluide de 12 colonnes qui se réarrangent l’utilisateur en fonction des critères que vous définissez</a:t>
            </a:r>
            <a:r>
              <a:rPr lang="fr-FR" sz="2400" dirty="0" smtClean="0"/>
              <a:t>. La somme d’une ligne = 12</a:t>
            </a: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283363"/>
            <a:ext cx="2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Grilles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306769C9-24EE-4A48-B1BC-6072343B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16" y="2949748"/>
            <a:ext cx="8196784" cy="2624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321" y="63465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Gestion d’affichage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283363"/>
            <a:ext cx="2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err="1" smtClean="0">
                <a:solidFill>
                  <a:schemeClr val="accent1">
                    <a:lumMod val="75000"/>
                  </a:schemeClr>
                </a:solidFill>
              </a:rPr>
              <a:t>Breakpoints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9"/>
            <a:ext cx="904347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321" y="63465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Gestion d’affichage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283363"/>
            <a:ext cx="2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err="1" smtClean="0">
                <a:solidFill>
                  <a:schemeClr val="accent1">
                    <a:lumMod val="75000"/>
                  </a:schemeClr>
                </a:solidFill>
              </a:rPr>
              <a:t>Gride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0" y="1932076"/>
            <a:ext cx="8476940" cy="32988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04" y="5462369"/>
            <a:ext cx="8507288" cy="10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321" y="63465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Gestion d’affichage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283363"/>
            <a:ext cx="2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solidFill>
                  <a:schemeClr val="accent1">
                    <a:lumMod val="75000"/>
                  </a:schemeClr>
                </a:solidFill>
              </a:rPr>
              <a:t>visibilité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2" y="1705464"/>
            <a:ext cx="7581915" cy="48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321" y="63465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Gestion d’affichage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1283363"/>
            <a:ext cx="2508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>
                <a:solidFill>
                  <a:schemeClr val="accent1">
                    <a:lumMod val="75000"/>
                  </a:schemeClr>
                </a:solidFill>
              </a:rPr>
              <a:t>visibilité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4" y="1778812"/>
            <a:ext cx="8376546" cy="15691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81740"/>
            <a:ext cx="5922243" cy="32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1567" y="1124074"/>
            <a:ext cx="868625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fr-FR" sz="2400" b="1" u="sng" dirty="0">
                <a:solidFill>
                  <a:srgbClr val="FFFF00"/>
                </a:solidFill>
              </a:rPr>
              <a:t>Les Composants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1920" y="3627717"/>
            <a:ext cx="1933956" cy="826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659469" y="1857364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Alerts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758933" y="2912035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Navs</a:t>
            </a:r>
            <a:r>
              <a:rPr lang="fr-FR" b="1" dirty="0">
                <a:solidFill>
                  <a:schemeClr val="tx1"/>
                </a:solidFill>
              </a:rPr>
              <a:t> &amp; </a:t>
            </a:r>
            <a:r>
              <a:rPr lang="fr-FR" b="1" dirty="0" err="1">
                <a:solidFill>
                  <a:schemeClr val="tx1"/>
                </a:solidFill>
              </a:rPr>
              <a:t>tabs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42349" y="3862798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Navbar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75390" y="4714884"/>
            <a:ext cx="2128890" cy="590987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Pagination</a:t>
            </a:r>
          </a:p>
        </p:txBody>
      </p:sp>
      <p:cxnSp>
        <p:nvCxnSpPr>
          <p:cNvPr id="13" name="Connecteur droit avec flèche 12"/>
          <p:cNvCxnSpPr>
            <a:cxnSpLocks/>
            <a:stCxn id="6" idx="3"/>
            <a:endCxn id="7" idx="1"/>
          </p:cNvCxnSpPr>
          <p:nvPr/>
        </p:nvCxnSpPr>
        <p:spPr>
          <a:xfrm flipV="1">
            <a:off x="5785876" y="2143116"/>
            <a:ext cx="873593" cy="189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  <a:stCxn id="6" idx="3"/>
            <a:endCxn id="8" idx="1"/>
          </p:cNvCxnSpPr>
          <p:nvPr/>
        </p:nvCxnSpPr>
        <p:spPr>
          <a:xfrm flipV="1">
            <a:off x="5785876" y="3197787"/>
            <a:ext cx="973057" cy="843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cxnSpLocks/>
            <a:stCxn id="6" idx="3"/>
            <a:endCxn id="9" idx="1"/>
          </p:cNvCxnSpPr>
          <p:nvPr/>
        </p:nvCxnSpPr>
        <p:spPr>
          <a:xfrm>
            <a:off x="5785876" y="4040916"/>
            <a:ext cx="1056473" cy="107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6" idx="3"/>
            <a:endCxn id="10" idx="1"/>
          </p:cNvCxnSpPr>
          <p:nvPr/>
        </p:nvCxnSpPr>
        <p:spPr>
          <a:xfrm>
            <a:off x="5785876" y="4040916"/>
            <a:ext cx="1089514" cy="96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cxnSpLocks/>
            <a:stCxn id="6" idx="3"/>
            <a:endCxn id="50" idx="1"/>
          </p:cNvCxnSpPr>
          <p:nvPr/>
        </p:nvCxnSpPr>
        <p:spPr>
          <a:xfrm>
            <a:off x="5785876" y="4040916"/>
            <a:ext cx="1074479" cy="195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6" name="Rectangle à coins arrondis 6">
            <a:extLst>
              <a:ext uri="{FF2B5EF4-FFF2-40B4-BE49-F238E27FC236}">
                <a16:creationId xmlns:a16="http://schemas.microsoft.com/office/drawing/2014/main" xmlns="" id="{D55B5398-5EA9-41A0-A272-9075ADA4326E}"/>
              </a:ext>
            </a:extLst>
          </p:cNvPr>
          <p:cNvSpPr/>
          <p:nvPr/>
        </p:nvSpPr>
        <p:spPr>
          <a:xfrm>
            <a:off x="457200" y="1936710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Accordion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7">
            <a:extLst>
              <a:ext uri="{FF2B5EF4-FFF2-40B4-BE49-F238E27FC236}">
                <a16:creationId xmlns:a16="http://schemas.microsoft.com/office/drawing/2014/main" xmlns="" id="{4898D50E-E2C9-4330-8984-79BE3D8B4111}"/>
              </a:ext>
            </a:extLst>
          </p:cNvPr>
          <p:cNvSpPr/>
          <p:nvPr/>
        </p:nvSpPr>
        <p:spPr>
          <a:xfrm>
            <a:off x="457200" y="2789739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Breadcrumb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8">
            <a:extLst>
              <a:ext uri="{FF2B5EF4-FFF2-40B4-BE49-F238E27FC236}">
                <a16:creationId xmlns:a16="http://schemas.microsoft.com/office/drawing/2014/main" xmlns="" id="{1661039A-E536-4AAC-89DF-B8E7FE81B1F6}"/>
              </a:ext>
            </a:extLst>
          </p:cNvPr>
          <p:cNvSpPr/>
          <p:nvPr/>
        </p:nvSpPr>
        <p:spPr>
          <a:xfrm>
            <a:off x="410644" y="3820075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Button group</a:t>
            </a:r>
          </a:p>
        </p:txBody>
      </p:sp>
      <p:sp>
        <p:nvSpPr>
          <p:cNvPr id="49" name="Rectangle à coins arrondis 9">
            <a:extLst>
              <a:ext uri="{FF2B5EF4-FFF2-40B4-BE49-F238E27FC236}">
                <a16:creationId xmlns:a16="http://schemas.microsoft.com/office/drawing/2014/main" xmlns="" id="{91E68E7F-1E77-4401-9E62-21B4F1F6B79D}"/>
              </a:ext>
            </a:extLst>
          </p:cNvPr>
          <p:cNvSpPr/>
          <p:nvPr/>
        </p:nvSpPr>
        <p:spPr>
          <a:xfrm>
            <a:off x="369360" y="4725348"/>
            <a:ext cx="2128890" cy="590987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Carousel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0" name="Rectangle à coins arrondis 10">
            <a:extLst>
              <a:ext uri="{FF2B5EF4-FFF2-40B4-BE49-F238E27FC236}">
                <a16:creationId xmlns:a16="http://schemas.microsoft.com/office/drawing/2014/main" xmlns="" id="{097F3402-5642-4953-B25D-E1C3F3F7F16C}"/>
              </a:ext>
            </a:extLst>
          </p:cNvPr>
          <p:cNvSpPr/>
          <p:nvPr/>
        </p:nvSpPr>
        <p:spPr>
          <a:xfrm>
            <a:off x="6860355" y="5715016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Dropdowns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26">
            <a:extLst>
              <a:ext uri="{FF2B5EF4-FFF2-40B4-BE49-F238E27FC236}">
                <a16:creationId xmlns:a16="http://schemas.microsoft.com/office/drawing/2014/main" xmlns="" id="{889BC06E-D3C5-4215-9B92-225DC526783A}"/>
              </a:ext>
            </a:extLst>
          </p:cNvPr>
          <p:cNvSpPr/>
          <p:nvPr/>
        </p:nvSpPr>
        <p:spPr>
          <a:xfrm>
            <a:off x="381914" y="5765426"/>
            <a:ext cx="2128890" cy="571504"/>
          </a:xfrm>
          <a:prstGeom prst="roundRect">
            <a:avLst/>
          </a:prstGeom>
        </p:spPr>
        <p:style>
          <a:lnRef idx="1">
            <a:schemeClr val="accent6"/>
          </a:lnRef>
          <a:fillRef idx="1002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List group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xmlns="" id="{56465F88-60AA-4611-85AA-DC3672F2BA99}"/>
              </a:ext>
            </a:extLst>
          </p:cNvPr>
          <p:cNvCxnSpPr>
            <a:cxnSpLocks/>
          </p:cNvCxnSpPr>
          <p:nvPr/>
        </p:nvCxnSpPr>
        <p:spPr>
          <a:xfrm flipH="1" flipV="1">
            <a:off x="2586090" y="2372227"/>
            <a:ext cx="1177989" cy="17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xmlns="" id="{E9547603-F3C9-4204-8B47-A1D609ABC971}"/>
              </a:ext>
            </a:extLst>
          </p:cNvPr>
          <p:cNvCxnSpPr>
            <a:cxnSpLocks/>
          </p:cNvCxnSpPr>
          <p:nvPr/>
        </p:nvCxnSpPr>
        <p:spPr>
          <a:xfrm flipH="1" flipV="1">
            <a:off x="2586090" y="3252798"/>
            <a:ext cx="1177990" cy="87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xmlns="" id="{02AD141F-A94D-4B01-9DFC-C4E10967A8A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539534" y="4105827"/>
            <a:ext cx="1204029" cy="18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xmlns="" id="{87F606E1-7F81-4B1A-939B-0C0A5A1ABABE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2498250" y="4127866"/>
            <a:ext cx="1265829" cy="89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xmlns="" id="{95696E87-E4C1-424D-BC43-B8BA1D763345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2510804" y="4127866"/>
            <a:ext cx="1253275" cy="19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Collapse</a:t>
            </a:r>
          </a:p>
          <a:p>
            <a:pPr algn="just"/>
            <a:r>
              <a:rPr lang="fr-F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éléments réductibles : sont utiles lorsque vous souhaitez </a:t>
            </a:r>
            <a:r>
              <a:rPr lang="fr-F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masquer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 </a:t>
            </a:r>
            <a:r>
              <a:rPr lang="fr-FR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afficher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une grande quantité de contenu: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9C09E969-B2D2-4FA1-8005-20BE2D0E4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3" y="2824078"/>
            <a:ext cx="5811061" cy="12098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DB000789-DACB-4CD1-8510-F33EA530F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53" y="4565400"/>
            <a:ext cx="5839640" cy="1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 smtClean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Collapse / </a:t>
            </a:r>
            <a:r>
              <a:rPr lang="fr-FR" sz="2400" b="1" i="1" dirty="0" err="1" smtClean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accordion</a:t>
            </a:r>
            <a:endParaRPr lang="fr-FR" sz="2400" b="1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D240B72-32E7-4669-B239-51FF0219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4" y="1920933"/>
            <a:ext cx="7918112" cy="35088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5036" y="5853901"/>
            <a:ext cx="8411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https://getbootstrap.com/docs/4.0/components/collapse/</a:t>
            </a:r>
          </a:p>
        </p:txBody>
      </p:sp>
    </p:spTree>
    <p:extLst>
      <p:ext uri="{BB962C8B-B14F-4D97-AF65-F5344CB8AC3E}">
        <p14:creationId xmlns:p14="http://schemas.microsoft.com/office/powerpoint/2010/main" val="36413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Alertes</a:t>
            </a:r>
          </a:p>
          <a:p>
            <a:pPr algn="just"/>
            <a:r>
              <a:rPr lang="fr-F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Est un moyen simple de créer des messages d'alerte prédéfinis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0B7E8BA-8E9E-474B-976D-90197B4C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11" y="2165551"/>
            <a:ext cx="5774978" cy="45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Alertes</a:t>
            </a:r>
            <a:endParaRPr lang="fr-FR" sz="2400" b="1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ABF4DCF3-F232-4A93-AA92-2086FF53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8" y="1551956"/>
            <a:ext cx="7674799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46062"/>
            <a:ext cx="7514035" cy="949324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143625"/>
              </p:ext>
            </p:extLst>
          </p:nvPr>
        </p:nvGraphicFramePr>
        <p:xfrm>
          <a:off x="1259632" y="1085849"/>
          <a:ext cx="7198788" cy="5270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2" descr="http://eactions.info/wp-content/uploads/2013/05/website-analyse1.jp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r="1282"/>
          <a:stretch/>
        </p:blipFill>
        <p:spPr bwMode="auto">
          <a:xfrm>
            <a:off x="1841306" y="2041760"/>
            <a:ext cx="464893" cy="5137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devacom.fr/images/conception-internet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1" t="-16618" b="-16618"/>
          <a:stretch/>
        </p:blipFill>
        <p:spPr bwMode="auto">
          <a:xfrm>
            <a:off x="1985589" y="2747481"/>
            <a:ext cx="538255" cy="5438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vennersys.co.uk/img/Panel-Implementation.jp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7305" y="3464116"/>
            <a:ext cx="584248" cy="5842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essorstrategies.com/images/nos-valeurs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-5253" r="11375" b="-5869"/>
          <a:stretch/>
        </p:blipFill>
        <p:spPr bwMode="auto">
          <a:xfrm>
            <a:off x="1351829" y="1276374"/>
            <a:ext cx="562357" cy="5623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alytics, business report, demonstration, lecture, pie chart, presentation, projection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71" y="5671822"/>
            <a:ext cx="421474" cy="4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514837-0D81-4F90-9063-E806B7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1139-F70D-4958-9468-5DA46DF1BD56}" type="slidenum">
              <a:rPr lang="fr-FR" smtClean="0"/>
              <a:t>2</a:t>
            </a:fld>
            <a:endParaRPr lang="fr-FR"/>
          </a:p>
        </p:txBody>
      </p:sp>
      <p:pic>
        <p:nvPicPr>
          <p:cNvPr id="3" name="Picture 2" descr="Disadvantage Icons - 39 free vector icons">
            <a:extLst>
              <a:ext uri="{FF2B5EF4-FFF2-40B4-BE49-F238E27FC236}">
                <a16:creationId xmlns:a16="http://schemas.microsoft.com/office/drawing/2014/main" xmlns="" id="{01269C78-085B-4153-9544-5BE3C2FF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992" y="4970753"/>
            <a:ext cx="381312" cy="3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rute la composante k2. Coprogramme Inurl Component K2 qui montre">
            <a:extLst>
              <a:ext uri="{FF2B5EF4-FFF2-40B4-BE49-F238E27FC236}">
                <a16:creationId xmlns:a16="http://schemas.microsoft.com/office/drawing/2014/main" xmlns="" id="{3B4BAD30-200F-4E36-B97C-E16E809A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4" y="4255300"/>
            <a:ext cx="415080" cy="41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08282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Boutons</a:t>
            </a:r>
          </a:p>
          <a:p>
            <a:pPr algn="just"/>
            <a:r>
              <a:rPr lang="fr-FR" sz="2400" b="0" i="0" dirty="0">
                <a:solidFill>
                  <a:srgbClr val="212529"/>
                </a:solidFill>
                <a:effectLst/>
                <a:latin typeface="system-ui"/>
              </a:rPr>
              <a:t>Bootstrap comprend plusieurs styles de boutons prédéfinis, chacun servant son propre objectif sémantique, avec quelques extras ajoutés pour plus de contrôle.</a:t>
            </a:r>
            <a:endParaRPr lang="fr-F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3C2BF7C-CCB0-4BF6-B0D2-BF68A4D8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01" y="3354281"/>
            <a:ext cx="8790485" cy="17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Boutons</a:t>
            </a:r>
            <a:endParaRPr lang="fr-FR" sz="2400" b="1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Les Composants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7D043B8A-5CEB-4683-8D83-4C5D0B1A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67" y="2011364"/>
            <a:ext cx="8279666" cy="31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control</a:t>
            </a:r>
          </a:p>
          <a:p>
            <a:pPr algn="just"/>
            <a:r>
              <a:rPr lang="fr-F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contrôles de formulaire reçoivent automatiquement un style global avec Bootstrap:</a:t>
            </a:r>
            <a:endParaRPr lang="fr-FR" sz="24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49CB3A89-A6B1-47FF-B183-A1A13CC3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0552"/>
            <a:ext cx="7696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973541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b="1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063536-C86B-4D6D-A08B-D519699BE6EC}"/>
              </a:ext>
            </a:extLst>
          </p:cNvPr>
          <p:cNvSpPr/>
          <p:nvPr/>
        </p:nvSpPr>
        <p:spPr>
          <a:xfrm>
            <a:off x="250001" y="1065387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Form control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CA85619-E7A7-4A85-BDB8-F21D3518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04864"/>
            <a:ext cx="772285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973541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b="1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7063536-C86B-4D6D-A08B-D519699BE6EC}"/>
              </a:ext>
            </a:extLst>
          </p:cNvPr>
          <p:cNvSpPr/>
          <p:nvPr/>
        </p:nvSpPr>
        <p:spPr>
          <a:xfrm>
            <a:off x="250001" y="1065387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Select</a:t>
            </a:r>
          </a:p>
          <a:p>
            <a:pPr algn="just"/>
            <a:r>
              <a:rPr lang="fr-FR" sz="2400" b="1" i="1" dirty="0">
                <a:latin typeface="-apple-system"/>
              </a:rPr>
              <a:t>Personnalisez les natifs &lt;select&gt;avec du CSS personnalisé qui modifie l'apparence initiale de l'élément.</a:t>
            </a:r>
            <a:endParaRPr lang="en-US" sz="2400" b="1" i="1" dirty="0">
              <a:latin typeface="-apple-system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91AA647C-B9C9-4E52-B70F-2CD9FD53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64575"/>
            <a:ext cx="5143500" cy="13239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EBADA85-F944-4807-A0D6-A77A4A24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4087098"/>
            <a:ext cx="70675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Checks &amp; radios</a:t>
            </a:r>
          </a:p>
          <a:p>
            <a:pPr algn="just"/>
            <a:endParaRPr lang="fr-FR" sz="2400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fr-FR" sz="2400" dirty="0"/>
              <a:t>Créez des cases à </a:t>
            </a:r>
            <a:r>
              <a:rPr lang="fr-FR" sz="2400" dirty="0" smtClean="0"/>
              <a:t>cocher</a:t>
            </a:r>
            <a:endParaRPr lang="en-US" sz="2400" b="1" i="1" dirty="0">
              <a:solidFill>
                <a:srgbClr val="00B0F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0" y="2290431"/>
            <a:ext cx="8054305" cy="40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/>
              <a:t>Composants &amp; Forms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001" y="1065387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solidFill>
                  <a:srgbClr val="00B0F0"/>
                </a:solidFill>
                <a:latin typeface="Segoe UI" panose="020B0502040204020203" pitchFamily="34" charset="0"/>
              </a:rPr>
              <a:t>Checks &amp; radios</a:t>
            </a:r>
          </a:p>
          <a:p>
            <a:pPr algn="just"/>
            <a:endParaRPr lang="fr-FR" sz="2400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fr-FR" sz="2400" dirty="0"/>
              <a:t>Créez des </a:t>
            </a:r>
            <a:r>
              <a:rPr lang="fr-FR" sz="2400" dirty="0" smtClean="0"/>
              <a:t>radios buttons</a:t>
            </a:r>
            <a:endParaRPr lang="en-US" sz="2400" b="1" i="1" dirty="0">
              <a:solidFill>
                <a:srgbClr val="00B0F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Forms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93361"/>
            <a:ext cx="7998397" cy="42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7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 smtClean="0"/>
              <a:t>Contenu</a:t>
            </a:r>
            <a:endParaRPr lang="fr-FR" sz="2400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2400" b="1" u="sng" dirty="0" smtClean="0">
                <a:solidFill>
                  <a:schemeClr val="accent1">
                    <a:lumMod val="75000"/>
                  </a:schemeClr>
                </a:solidFill>
              </a:rPr>
              <a:t>Image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0066" y="1268760"/>
            <a:ext cx="785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Bootstrap </a:t>
            </a:r>
            <a:r>
              <a:rPr lang="fr-FR" b="1" dirty="0">
                <a:latin typeface="Calibri" panose="020F0502020204030204" pitchFamily="34" charset="0"/>
              </a:rPr>
              <a:t>aide à mettre en forme les images sans avoir de connaissances approfondies en CSS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16081" y="2116207"/>
            <a:ext cx="3639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</a:rPr>
              <a:t>="..." alt="..." class="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-rounded"&gt; 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50289"/>
            <a:ext cx="1368152" cy="14752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0066" y="3750330"/>
            <a:ext cx="396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</a:rPr>
              <a:t>="..." alt="..." class="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-circle"&gt;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056" y="3463503"/>
            <a:ext cx="1136328" cy="12199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0066" y="5445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</a:rPr>
              <a:t>="..." alt="..." class="</a:t>
            </a:r>
            <a:r>
              <a:rPr lang="en-US" b="1" dirty="0" err="1">
                <a:latin typeface="Courier New" panose="02070309020205020404" pitchFamily="49" charset="0"/>
              </a:rPr>
              <a:t>img</a:t>
            </a:r>
            <a:r>
              <a:rPr lang="en-US" b="1" dirty="0">
                <a:latin typeface="Courier New" panose="02070309020205020404" pitchFamily="49" charset="0"/>
              </a:rPr>
              <a:t>-thumbnail"&gt; 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82" y="5065541"/>
            <a:ext cx="1372914" cy="14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3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0067" y="119410"/>
            <a:ext cx="764386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noProof="0" dirty="0" smtClean="0"/>
              <a:t>Contenus</a:t>
            </a:r>
            <a:endParaRPr lang="fr-FR" sz="2400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FD7FC5D-69B8-4942-8729-4B0D83604704}"/>
              </a:ext>
            </a:extLst>
          </p:cNvPr>
          <p:cNvSpPr txBox="1"/>
          <p:nvPr/>
        </p:nvSpPr>
        <p:spPr>
          <a:xfrm>
            <a:off x="0" y="605979"/>
            <a:ext cx="27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2400" b="1" u="sng" dirty="0" smtClean="0">
                <a:solidFill>
                  <a:schemeClr val="accent1">
                    <a:lumMod val="75000"/>
                  </a:schemeClr>
                </a:solidFill>
              </a:rPr>
              <a:t>Tableaux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44809" y="1196752"/>
            <a:ext cx="785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Bootstrap </a:t>
            </a:r>
            <a:r>
              <a:rPr lang="fr-FR" b="1" dirty="0"/>
              <a:t>propose différentes possibilités de tableaux : tableaux basiques, condensés et zébrés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9" y="1830176"/>
            <a:ext cx="7902441" cy="2397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24" y="4149080"/>
            <a:ext cx="6633197" cy="19495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4556" y="617168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https://getbootstrap.com/docs/4.0/content/tables/</a:t>
            </a:r>
          </a:p>
        </p:txBody>
      </p:sp>
    </p:spTree>
    <p:extLst>
      <p:ext uri="{BB962C8B-B14F-4D97-AF65-F5344CB8AC3E}">
        <p14:creationId xmlns:p14="http://schemas.microsoft.com/office/powerpoint/2010/main" val="174973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850112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avantages</a:t>
            </a:r>
            <a:r>
              <a:rPr lang="fr-FR" dirty="0">
                <a:solidFill>
                  <a:prstClr val="white"/>
                </a:solidFill>
              </a:rPr>
              <a:t>/inconvénients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2002215"/>
            <a:ext cx="8208912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1" dirty="0"/>
              <a:t>Facile à utiliser</a:t>
            </a:r>
            <a:r>
              <a:rPr lang="fr-FR" dirty="0"/>
              <a:t>: toute personne ayant juste des connaissances de base en HTML et CSS peut commencer à utiliser Bootstrap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1" dirty="0"/>
              <a:t>Fonctionnalités réactives </a:t>
            </a:r>
            <a:r>
              <a:rPr lang="fr-FR" dirty="0"/>
              <a:t>: le CSS réactif de Bootstrap s'adapte aux téléphones, tablettes et ordinateurs de bureau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1" dirty="0"/>
              <a:t>Compatibilité du navigateur</a:t>
            </a:r>
            <a:r>
              <a:rPr lang="fr-FR" dirty="0"/>
              <a:t>: Bootstrap est compatible avec tous les navigateurs modernes (Chrome, Firefox, Internet Explorer 10+, Edge, Safari et Opera)</a:t>
            </a:r>
          </a:p>
          <a:p>
            <a:pPr algn="just">
              <a:spcBef>
                <a:spcPts val="600"/>
              </a:spcBef>
              <a:spcAft>
                <a:spcPts val="1500"/>
              </a:spcAft>
            </a:pPr>
            <a:r>
              <a:rPr lang="fr-FR" b="1" i="1" dirty="0"/>
              <a:t>Bonne documentation</a:t>
            </a:r>
          </a:p>
          <a:p>
            <a:pPr algn="just">
              <a:spcBef>
                <a:spcPts val="600"/>
              </a:spcBef>
              <a:spcAft>
                <a:spcPts val="1500"/>
              </a:spcAft>
            </a:pPr>
            <a:r>
              <a:rPr lang="fr-FR" b="1" i="1" dirty="0"/>
              <a:t>Grosse communauté</a:t>
            </a:r>
          </a:p>
          <a:p>
            <a:pPr algn="just">
              <a:spcBef>
                <a:spcPts val="600"/>
              </a:spcBef>
              <a:spcAft>
                <a:spcPts val="1500"/>
              </a:spcAft>
            </a:pPr>
            <a:r>
              <a:rPr lang="fr-FR" b="1" i="1" dirty="0"/>
              <a:t>Intégration dans notre Framework relativement aisée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fr-F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Organigramme : Connecteur 1"/>
          <p:cNvSpPr/>
          <p:nvPr/>
        </p:nvSpPr>
        <p:spPr>
          <a:xfrm>
            <a:off x="395536" y="3129513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rganigramme : Connecteur 6"/>
          <p:cNvSpPr/>
          <p:nvPr/>
        </p:nvSpPr>
        <p:spPr>
          <a:xfrm>
            <a:off x="395536" y="4002580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395536" y="2005321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xmlns="" id="{4CCD823E-F271-4D42-92E8-6555862C912D}"/>
              </a:ext>
            </a:extLst>
          </p:cNvPr>
          <p:cNvSpPr/>
          <p:nvPr/>
        </p:nvSpPr>
        <p:spPr>
          <a:xfrm>
            <a:off x="395536" y="5091123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xmlns="" id="{11B2A2F0-C3EE-455B-B3D7-B0FCDAAA6B22}"/>
              </a:ext>
            </a:extLst>
          </p:cNvPr>
          <p:cNvSpPr/>
          <p:nvPr/>
        </p:nvSpPr>
        <p:spPr>
          <a:xfrm>
            <a:off x="395536" y="4546851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xmlns="" id="{F26218B6-7943-4CC6-9FF4-B422AE4FB44D}"/>
              </a:ext>
            </a:extLst>
          </p:cNvPr>
          <p:cNvSpPr/>
          <p:nvPr/>
        </p:nvSpPr>
        <p:spPr>
          <a:xfrm>
            <a:off x="395536" y="2560367"/>
            <a:ext cx="288032" cy="30392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3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435771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720" y="1857364"/>
            <a:ext cx="8643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Bootstrap est un Framework Front-end  gratuit pour un développement Web plus rapide et plus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facile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Bootstrap comprend des modèles de conception basés sur HTML et CSS pour la typographie, les formulaires, les boutons, les tableaux, la navigation, les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modals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les carrousels d'images et bien d'autres, ainsi que des plugins JavaScript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facultatifs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Bootstrap vous donne également la possibilité de créer facilement des conceptions réactives</a:t>
            </a: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850112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u="sng" dirty="0">
                <a:solidFill>
                  <a:schemeClr val="bg1"/>
                </a:solidFill>
              </a:rPr>
              <a:t>Les avantages</a:t>
            </a:r>
            <a:r>
              <a:rPr lang="fr-FR" dirty="0">
                <a:solidFill>
                  <a:prstClr val="white"/>
                </a:solidFill>
              </a:rPr>
              <a:t>/</a:t>
            </a:r>
            <a:r>
              <a:rPr lang="fr-FR" dirty="0">
                <a:solidFill>
                  <a:srgbClr val="FF0000"/>
                </a:solidFill>
              </a:rPr>
              <a:t>inconvénients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712" y="2806295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400" dirty="0"/>
              <a:t>Code html un peu lourd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400" dirty="0"/>
          </a:p>
          <a:p>
            <a:pPr algn="l"/>
            <a:r>
              <a:rPr lang="fr-FR" sz="2400" dirty="0" smtClean="0"/>
              <a:t>Ressemblance du design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fr-F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Organigramme : Connecteur 1"/>
          <p:cNvSpPr/>
          <p:nvPr/>
        </p:nvSpPr>
        <p:spPr>
          <a:xfrm>
            <a:off x="1331641" y="3606768"/>
            <a:ext cx="288032" cy="326288"/>
          </a:xfrm>
          <a:prstGeom prst="flowChartConnector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1331641" y="2839509"/>
            <a:ext cx="288032" cy="326288"/>
          </a:xfrm>
          <a:prstGeom prst="flowChartConnector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4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2910" y="928670"/>
            <a:ext cx="292895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Références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556792"/>
            <a:ext cx="850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https://getbootstrap.com/</a:t>
            </a:r>
            <a:endParaRPr lang="fr-FR" dirty="0"/>
          </a:p>
          <a:p>
            <a:pPr marL="457200" indent="-457200" algn="just">
              <a:buFont typeface="+mj-lt"/>
              <a:buAutoNum type="arabicParenR"/>
            </a:pPr>
            <a:r>
              <a:rPr lang="fr-FR" dirty="0"/>
              <a:t>https://www.min2rien.fr/wp-content/uploads/2014/02/David_Darras_13022014_Bootstrap.pdf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fr-FR" dirty="0"/>
              <a:t>https://www.w3schools.com/bootstrap4/default.asp</a:t>
            </a:r>
          </a:p>
          <a:p>
            <a:pPr marL="457200" indent="-457200" algn="just">
              <a:buFont typeface="+mj-lt"/>
              <a:buAutoNum type="arabicParenR"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672" y="2877771"/>
            <a:ext cx="7344816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fr-FR" sz="4000" dirty="0">
                <a:latin typeface="+mn-lt"/>
                <a:cs typeface="+mn-cs"/>
              </a:rPr>
              <a:t>Démonstration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xmlns="" id="{980A2F50-5859-4C7F-8F5E-AE93FF295DFA}"/>
              </a:ext>
            </a:extLst>
          </p:cNvPr>
          <p:cNvSpPr/>
          <p:nvPr/>
        </p:nvSpPr>
        <p:spPr>
          <a:xfrm>
            <a:off x="179512" y="1860114"/>
            <a:ext cx="2743200" cy="2743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analytics, business report, demonstration, lecture, pie chart, presentation, projection icon">
            <a:extLst>
              <a:ext uri="{FF2B5EF4-FFF2-40B4-BE49-F238E27FC236}">
                <a16:creationId xmlns:a16="http://schemas.microsoft.com/office/drawing/2014/main" xmlns="" id="{1E6EBC7F-A2FE-4CE7-B774-AFD51479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5" y="2357837"/>
            <a:ext cx="1747754" cy="17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5378" y="1489930"/>
            <a:ext cx="7514035" cy="3233738"/>
          </a:xfrm>
        </p:spPr>
        <p:txBody>
          <a:bodyPr>
            <a:noAutofit/>
          </a:bodyPr>
          <a:lstStyle/>
          <a:p>
            <a:r>
              <a:rPr lang="fr-FR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MERCI </a:t>
            </a:r>
            <a:br>
              <a:rPr lang="fr-FR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</a:br>
            <a:r>
              <a:rPr lang="fr-FR" sz="405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POUR VOTRE</a:t>
            </a:r>
            <a:r>
              <a:rPr lang="fr-FR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/>
            </a:r>
            <a:br>
              <a:rPr lang="fr-FR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</a:br>
            <a:r>
              <a:rPr lang="fr-FR" sz="6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cs typeface="Times New Roman" panose="02020603050405020304" pitchFamily="18" charset="0"/>
              </a:rPr>
              <a:t>ATTENTION</a:t>
            </a:r>
            <a:endParaRPr lang="en-US" sz="6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89200B2-4684-406F-9216-5195806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6093296"/>
            <a:ext cx="529552" cy="401131"/>
          </a:xfrm>
        </p:spPr>
        <p:txBody>
          <a:bodyPr vert="horz" lIns="68580" tIns="34290" rIns="68580" bIns="34290" rtlCol="0" anchor="ctr"/>
          <a:lstStyle/>
          <a:p>
            <a:fld id="{EE1D1139-F70D-4958-9468-5DA46DF1BD56}" type="slidenum">
              <a:rPr lang="fr-FR" sz="1600"/>
              <a:pPr/>
              <a:t>33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350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435771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Historique et Généralités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720" y="1857364"/>
            <a:ext cx="864399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400" b="0" i="0" dirty="0">
                <a:solidFill>
                  <a:srgbClr val="212529"/>
                </a:solidFill>
                <a:effectLst/>
                <a:latin typeface="-apple-system"/>
              </a:rPr>
              <a:t> Créé à l'origine par un designer et un développeur de Twitter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Otto</a:t>
            </a:r>
          </a:p>
          <a:p>
            <a:pPr marL="1257300" lvl="2" indent="-342900" algn="just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Thornton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Bootstrap</a:t>
            </a:r>
            <a:r>
              <a:rPr lang="fr-FR" sz="2400" b="0" i="0" dirty="0">
                <a:solidFill>
                  <a:srgbClr val="292B2C"/>
                </a:solidFill>
                <a:effectLst/>
                <a:latin typeface="-apple-system"/>
              </a:rPr>
              <a:t> a été créé sur Twitter à la mi-2010 connu sous le nom </a:t>
            </a:r>
            <a:r>
              <a:rPr lang="fr-FR" sz="2400" b="0" i="1" dirty="0">
                <a:solidFill>
                  <a:schemeClr val="accent1"/>
                </a:solidFill>
                <a:effectLst/>
                <a:latin typeface="-apple-system"/>
              </a:rPr>
              <a:t>Twitter </a:t>
            </a:r>
            <a:r>
              <a:rPr lang="fr-FR" sz="2400" b="0" i="1" dirty="0" err="1">
                <a:solidFill>
                  <a:schemeClr val="accent1"/>
                </a:solidFill>
                <a:effectLst/>
                <a:latin typeface="-apple-system"/>
              </a:rPr>
              <a:t>Blueprint</a:t>
            </a:r>
            <a:endParaRPr lang="fr-FR" sz="2400" b="0" i="1" dirty="0">
              <a:solidFill>
                <a:schemeClr val="accent1"/>
              </a:solidFill>
              <a:effectLst/>
              <a:latin typeface="-apple-system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Première version </a:t>
            </a:r>
            <a:r>
              <a:rPr lang="fr-FR" sz="2400" dirty="0">
                <a:solidFill>
                  <a:srgbClr val="292B2C"/>
                </a:solidFill>
                <a:latin typeface="-apple-system"/>
              </a:rPr>
              <a:t>: </a:t>
            </a:r>
            <a:r>
              <a:rPr lang="fr-FR" sz="2400" b="0" i="1" dirty="0">
                <a:solidFill>
                  <a:schemeClr val="accent1"/>
                </a:solidFill>
                <a:effectLst/>
                <a:latin typeface="-apple-system"/>
              </a:rPr>
              <a:t>19 août 2011 </a:t>
            </a:r>
            <a:endParaRPr lang="fr-FR" sz="2400" b="0" i="1" dirty="0" smtClean="0">
              <a:solidFill>
                <a:schemeClr val="accent1"/>
              </a:solidFill>
              <a:effectLst/>
              <a:latin typeface="-apple-system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Bootstrap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fr-FR" sz="2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31 janvier </a:t>
            </a:r>
            <a:r>
              <a:rPr lang="fr-FR" sz="2200" i="1" dirty="0" smtClean="0">
                <a:solidFill>
                  <a:schemeClr val="accent1"/>
                </a:solidFill>
                <a:latin typeface="-apple-system"/>
              </a:rPr>
              <a:t>2012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Bootstrap </a:t>
            </a:r>
            <a:r>
              <a:rPr lang="fr-F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19 août 2013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Bootstrap 4 : 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29 octobre 2014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Bootstrap 5 :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fr-FR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version alpha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16 juin 2020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645AD"/>
                </a:solidFill>
                <a:latin typeface="Arial" panose="020B0604020202020204" pitchFamily="34" charset="0"/>
              </a:rPr>
              <a:t>version bêta 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7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200" i="1" dirty="0">
                <a:solidFill>
                  <a:schemeClr val="accent1"/>
                </a:solidFill>
                <a:latin typeface="-apple-system"/>
              </a:rPr>
              <a:t>décembre 2020</a:t>
            </a:r>
            <a:r>
              <a:rPr lang="fr-FR" sz="2200" i="1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fr-FR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8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435771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Historique et Généralités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5720" y="1857364"/>
            <a:ext cx="86439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u="sng" dirty="0" smtClean="0"/>
              <a:t>Bootstrap</a:t>
            </a:r>
            <a:r>
              <a:rPr lang="fr-FR" sz="2400" dirty="0" smtClean="0"/>
              <a:t> : prend </a:t>
            </a:r>
            <a:r>
              <a:rPr lang="fr-FR" sz="2400" dirty="0"/>
              <a:t>en charge la conception réactive et propose des modèles de conception prédéfinis que vous pouvez utiliser directement ou </a:t>
            </a:r>
            <a:r>
              <a:rPr lang="fr-FR" sz="2400" dirty="0" smtClean="0"/>
              <a:t>personnaliser </a:t>
            </a:r>
            <a:r>
              <a:rPr lang="fr-FR" sz="2400" dirty="0"/>
              <a:t>selon vos besoin avec votre code. Vous n'avez pas non plus à vous soucier de la compatibilité avec les autres navigateurs, car Bootstrap est compatible avec tous les navigateurs modernes et les nouvelles versions de </a:t>
            </a:r>
            <a:r>
              <a:rPr lang="fr-FR" sz="2400" dirty="0" smtClean="0">
                <a:solidFill>
                  <a:schemeClr val="accent2"/>
                </a:solidFill>
              </a:rPr>
              <a:t>Internet Explorer</a:t>
            </a:r>
            <a:endParaRPr lang="fr-FR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65722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Installation Bootstrap</a:t>
            </a:r>
            <a:r>
              <a:rPr lang="en-US" sz="2400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17B356-F342-477D-8F29-87E96D7CCDE4}"/>
              </a:ext>
            </a:extLst>
          </p:cNvPr>
          <p:cNvSpPr/>
          <p:nvPr/>
        </p:nvSpPr>
        <p:spPr>
          <a:xfrm>
            <a:off x="285720" y="1857364"/>
            <a:ext cx="86439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-apple-system"/>
              </a:rPr>
              <a:t>Il existe deux façons de commencer à utiliser Bootstrap sur votre propre site Web.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Télécharger sur votre machine: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rendez-vous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sur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getbootstrap.com/docs/5.0/getting-started/download/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 cliquez sur télécharger, et puis vous pouvez l’intégrer dans votre page web le fichier bootstrap.min.css comme suit :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292221"/>
            <a:ext cx="8207275" cy="1872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65722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Installation Bootstrap</a:t>
            </a:r>
            <a:r>
              <a:rPr lang="en-US" sz="2400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17B356-F342-477D-8F29-87E96D7CCDE4}"/>
              </a:ext>
            </a:extLst>
          </p:cNvPr>
          <p:cNvSpPr/>
          <p:nvPr/>
        </p:nvSpPr>
        <p:spPr>
          <a:xfrm>
            <a:off x="285720" y="1857364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-apple-system"/>
              </a:rPr>
              <a:t>Il existe deux façons de commencer à utiliser Bootstrap sur votre propre site Web.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Utiliser CDN :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rendez-vous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sur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getbootstrap.com/docs/5.0/getting-started/download/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et vous prenez le lien CDN et vous l’utilisez dans votre page web comme suit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14" y="4216830"/>
            <a:ext cx="8581259" cy="21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65722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Première page web avec Bootstrap</a:t>
            </a:r>
            <a:endParaRPr lang="en-US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8" y="2132856"/>
            <a:ext cx="841538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4282" y="1071546"/>
            <a:ext cx="65722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Typographie</a:t>
            </a:r>
            <a:endParaRPr lang="en-US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2B32-2E81-4EEC-9C69-2437F688BF3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07504" y="1772816"/>
            <a:ext cx="882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Bootstrap </a:t>
            </a:r>
            <a:r>
              <a:rPr lang="fr-FR" b="1" dirty="0">
                <a:latin typeface="Calibri" panose="020F0502020204030204" pitchFamily="34" charset="0"/>
              </a:rPr>
              <a:t>propose une large bibliothèque d'éléments standard, par exemple les titres, les paragraphes, les messages d'informations, les badges et les </a:t>
            </a:r>
            <a:r>
              <a:rPr lang="fr-FR" b="1" dirty="0" smtClean="0">
                <a:latin typeface="Calibri" panose="020F0502020204030204" pitchFamily="34" charset="0"/>
              </a:rPr>
              <a:t>labels, …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18" y="2673028"/>
            <a:ext cx="4093919" cy="17051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673028"/>
            <a:ext cx="4065941" cy="2844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5917816"/>
            <a:ext cx="8534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Pour en savoir plus : https</a:t>
            </a:r>
            <a:r>
              <a:rPr lang="fr-FR" dirty="0"/>
              <a:t>://getbootstrap.com/docs/4.0/content/typography/</a:t>
            </a:r>
          </a:p>
        </p:txBody>
      </p:sp>
    </p:spTree>
    <p:extLst>
      <p:ext uri="{BB962C8B-B14F-4D97-AF65-F5344CB8AC3E}">
        <p14:creationId xmlns:p14="http://schemas.microsoft.com/office/powerpoint/2010/main" val="258313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2712</TotalTime>
  <Words>835</Words>
  <Application>Microsoft Office PowerPoint</Application>
  <PresentationFormat>Affichage à l'écran (4:3)</PresentationFormat>
  <Paragraphs>209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7" baseType="lpstr">
      <vt:lpstr>Adobe Garamond Pro Bold</vt:lpstr>
      <vt:lpstr>-apple-system</vt:lpstr>
      <vt:lpstr>Arial</vt:lpstr>
      <vt:lpstr>Calibri</vt:lpstr>
      <vt:lpstr>Constantia</vt:lpstr>
      <vt:lpstr>Courier New</vt:lpstr>
      <vt:lpstr>HGP明朝E</vt:lpstr>
      <vt:lpstr>Segoe UI</vt:lpstr>
      <vt:lpstr>system-ui</vt:lpstr>
      <vt:lpstr>Times New Roman</vt:lpstr>
      <vt:lpstr>Verdana</vt:lpstr>
      <vt:lpstr>Wingdings</vt:lpstr>
      <vt:lpstr>Wingdings 2</vt:lpstr>
      <vt:lpstr>Débit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AMINE</dc:creator>
  <cp:lastModifiedBy>Imad AKEL</cp:lastModifiedBy>
  <cp:revision>195</cp:revision>
  <dcterms:created xsi:type="dcterms:W3CDTF">2020-05-11T13:09:43Z</dcterms:created>
  <dcterms:modified xsi:type="dcterms:W3CDTF">2021-04-08T12:19:04Z</dcterms:modified>
</cp:coreProperties>
</file>