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40" y="23161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NearBy</a:t>
            </a: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4)</a:t>
            </a:r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6560C5F-14B2-4AFF-ACFE-EC76BC6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3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Algo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Implemented thresholding logic</a:t>
            </a:r>
          </a:p>
          <a:p>
            <a:r>
              <a:rPr lang="en-US" dirty="0">
                <a:solidFill>
                  <a:schemeClr val="bg1"/>
                </a:solidFill>
              </a:rPr>
              <a:t>Maintain the selected beacon in a variable</a:t>
            </a:r>
          </a:p>
          <a:p>
            <a:r>
              <a:rPr lang="en-US" dirty="0">
                <a:solidFill>
                  <a:schemeClr val="bg1"/>
                </a:solidFill>
              </a:rPr>
              <a:t>Check the list for target beacons</a:t>
            </a:r>
          </a:p>
          <a:p>
            <a:r>
              <a:rPr lang="en-US" dirty="0">
                <a:solidFill>
                  <a:schemeClr val="bg1"/>
                </a:solidFill>
              </a:rPr>
              <a:t>Change the selected beacon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its RSSI &lt; bad RSSI(60)</a:t>
            </a:r>
          </a:p>
          <a:p>
            <a:r>
              <a:rPr lang="en-US" dirty="0">
                <a:solidFill>
                  <a:schemeClr val="bg1"/>
                </a:solidFill>
              </a:rPr>
              <a:t>And new beacon in region has RSSI&gt; good RSSI (75)</a:t>
            </a:r>
          </a:p>
          <a:p>
            <a:r>
              <a:rPr lang="en-US" dirty="0">
                <a:solidFill>
                  <a:schemeClr val="bg1"/>
                </a:solidFill>
              </a:rPr>
              <a:t>If list is empty show all regions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no beacon with RSSI better than good RSSI show all regions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7866-4119-403B-83DA-8DF3E92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E40B1-D236-451E-ABFB-60CCA785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690688"/>
            <a:ext cx="2245259" cy="399351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99C6D8-69CB-4899-8BBC-AD314E89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26" y="1690688"/>
            <a:ext cx="2245259" cy="399351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B01039-6DFB-4482-97EE-54E1635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58" y="1690688"/>
            <a:ext cx="2245259" cy="399351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E59ECF-066C-4A5D-A857-108C973DF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90" y="1690688"/>
            <a:ext cx="2245259" cy="399351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5F08BC-01FC-4EE4-B694-2C64C37C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2" y="1690687"/>
            <a:ext cx="2245259" cy="3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NearBy app (in class 4)</vt:lpstr>
      <vt:lpstr>Algo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NearBy app (in class 4) </dc:title>
  <dc:creator>Aliandro</dc:creator>
  <cp:lastModifiedBy>Aliandro</cp:lastModifiedBy>
  <cp:revision>3</cp:revision>
  <dcterms:created xsi:type="dcterms:W3CDTF">2018-10-03T02:25:35Z</dcterms:created>
  <dcterms:modified xsi:type="dcterms:W3CDTF">2018-10-03T03:27:24Z</dcterms:modified>
</cp:coreProperties>
</file>