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083-CAE6-4227-B4E5-61385C39F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7A1F-9365-46CD-8861-3A2C3B68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8846-6B3E-4E6D-8AA6-CC5CF1F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94BB-041A-4CA1-910B-E1B792F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7FF7-425D-4383-86BD-F6526A18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778D-9EA8-494F-ABE0-820518A4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61421-37CD-4831-BF1C-DA8AA11A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F8B1-8AC6-4472-8814-83DF1369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3E24-4CFD-4EFB-A205-C1EEC347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950B-3249-453C-8AA6-01D1138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1EA6D-C1AA-449E-87CF-1613F29C3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C8458-B1CB-4C78-ADDE-E024A21EF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2ADA-2732-4A59-87B5-8FF6A71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0A37-9A9B-4051-B729-75993E2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508C-C9F7-4D23-BA81-D60A7EB3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25DA-D7DC-48E9-949B-A05C4A37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6B3-ADDC-4E09-BC42-79C0232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646C-4E3E-4C86-88F6-ACEC5699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7BF2-7567-4D7B-8041-1A359B3B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FE37-930C-413C-97D1-4F9B237B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EB08-6667-4572-AE05-AFC00B0B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8600-51C3-4A85-BECC-6162DB9C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F07C-63FA-4FF8-9425-4B4E2953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D7AC-8B7C-45A4-BDE1-8FC9071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C00A-77FA-40A1-BB70-0B123B13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4547-ACD9-47B3-98AF-10471A1A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3AE7-BB8F-4AAE-A323-63082A2A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47C3B-3183-461F-8A98-F85E1B05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48BA-7FBA-4892-A666-2A7C254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7A75-F29A-465B-BE55-F12111E2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1A018-BD49-40CA-8F23-0F8A9017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D844-48F8-4103-A4B4-A7811823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B245-EF6A-44D6-9561-8D74981C0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1EB5-3736-437E-B7C9-1DAF1A009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33063-1021-495C-A022-E966E2DD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F7FBF-D90E-42C2-8A28-D532A5AED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DF2B2-4390-40B4-945D-BB34BD0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950EC-9315-4D78-9467-6E45D4C2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B3E39-5692-4CC5-99DC-B1D60E77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0479-52A5-47AC-A4BB-145EDF15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C2CF9-8382-4655-AE4D-784B610C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C2CC-F7DC-49FF-B658-BC3F540D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78403-E517-40FB-BBD3-7073E54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21785-C0A7-4CC1-9A2A-0303E8F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3FEC-F92A-480C-B94A-11E2D3ED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61181-6881-45AE-88D4-B6224A74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20C6-8013-4BC6-A570-95AC612B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AA12-1CF6-4689-8B0D-712EBAAE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C027-FFAA-49A2-BE38-5D6E46F8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4D53-6A47-408A-B7A3-2DF46B7E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8E92-9CCE-4B31-B2D2-D78D1644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1E82D-B0EF-4160-B7C2-80213DD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224E-74F6-416B-8E79-B2C0B7E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9FDEF-9BA0-4F4C-8871-437ABB18D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CF7D3-2D11-4C1D-85F5-D48B215A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39DC-01E6-4127-93B5-18CC9334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BBD60-7BFF-486E-BD24-9DB6435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66A0-0EF6-4F3F-8A05-4BAD556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7000"/>
              </a:schemeClr>
            </a:gs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B8B26-CB2C-4167-8BDD-A9C435C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BB7-A696-426A-AE0B-50133100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163A-4D05-4295-8D26-CEBFD95F5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37F0-C1E3-4945-9469-50A2CB64CFAE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B538C-A273-44E7-B216-D37D4EA8E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9CE-5FFC-46BA-999D-B03EE6F3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7DB7-8F2E-41FB-A3E2-9EF15E081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E2A-8E83-40E9-85BD-397068E1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006" y="20447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SMS Gateway App</a:t>
            </a:r>
            <a:b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(In class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7041A-584B-F940-9D85-AD587ACD2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6" y="1544637"/>
            <a:ext cx="3200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2999-1138-4D75-B678-81816F3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E26F-78ED-4E1F-8B7F-37ABEF37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Focuses on developing a mobile SMS gateway using an Android app which is deployed on phone to enable the sending and receiving of SMS.</a:t>
            </a:r>
          </a:p>
          <a:p>
            <a:r>
              <a:rPr lang="en-US" dirty="0">
                <a:solidFill>
                  <a:schemeClr val="bg1"/>
                </a:solidFill>
              </a:rPr>
              <a:t>Notifies Gateway server on receiving an SMS from Registered user.</a:t>
            </a:r>
          </a:p>
          <a:p>
            <a:r>
              <a:rPr lang="en-US" dirty="0">
                <a:solidFill>
                  <a:schemeClr val="bg1"/>
                </a:solidFill>
              </a:rPr>
              <a:t>Web app enables the registration of new user, addition of new devices with a registered user, show the list of messages sent and received to the registered user.</a:t>
            </a:r>
          </a:p>
          <a:p>
            <a:r>
              <a:rPr lang="en-US" dirty="0">
                <a:solidFill>
                  <a:schemeClr val="bg1"/>
                </a:solidFill>
              </a:rPr>
              <a:t>Web app also allows the admin to access the list of developers and the devices they have added </a:t>
            </a:r>
          </a:p>
          <a:p>
            <a:r>
              <a:rPr lang="en-US" dirty="0">
                <a:solidFill>
                  <a:schemeClr val="bg1"/>
                </a:solidFill>
              </a:rPr>
              <a:t>The registered user can also receive back an SMS from target number through Gateway</a:t>
            </a:r>
          </a:p>
        </p:txBody>
      </p:sp>
    </p:spTree>
    <p:extLst>
      <p:ext uri="{BB962C8B-B14F-4D97-AF65-F5344CB8AC3E}">
        <p14:creationId xmlns:p14="http://schemas.microsoft.com/office/powerpoint/2010/main" val="1193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2312-12F9-5F43-AD5A-A282C24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6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 Schema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232F3-8428-7C4A-B9D3-5968EC31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8" y="1657351"/>
            <a:ext cx="11029950" cy="3681912"/>
          </a:xfrm>
        </p:spPr>
      </p:pic>
    </p:spTree>
    <p:extLst>
      <p:ext uri="{BB962C8B-B14F-4D97-AF65-F5344CB8AC3E}">
        <p14:creationId xmlns:p14="http://schemas.microsoft.com/office/powerpoint/2010/main" val="204244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6DA54-2C6C-444E-83D7-C4B719B7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1462880"/>
            <a:ext cx="4673600" cy="3352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B819E-D0A8-7944-BD5F-99CC7ECE2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90" y="1462880"/>
            <a:ext cx="47879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096-9EA8-DF40-8053-C3DBF1E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92808-E34C-2D4B-BE44-E0E9F94BF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1" y="1157288"/>
            <a:ext cx="8786812" cy="5335587"/>
          </a:xfrm>
        </p:spPr>
      </p:pic>
    </p:spTree>
    <p:extLst>
      <p:ext uri="{BB962C8B-B14F-4D97-AF65-F5344CB8AC3E}">
        <p14:creationId xmlns:p14="http://schemas.microsoft.com/office/powerpoint/2010/main" val="82955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46B-2895-B544-B29E-5E0B97C7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016D-4E1E-BA4F-BD59-003E199F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Sign Up and Login</a:t>
            </a:r>
          </a:p>
          <a:p>
            <a:r>
              <a:rPr lang="en-US" dirty="0">
                <a:solidFill>
                  <a:schemeClr val="bg1"/>
                </a:solidFill>
              </a:rPr>
              <a:t>Adding Device to the respective user on login with the mobile app mapping the device ,phone number and user id.</a:t>
            </a:r>
          </a:p>
          <a:p>
            <a:r>
              <a:rPr lang="en-US" dirty="0">
                <a:solidFill>
                  <a:schemeClr val="bg1"/>
                </a:solidFill>
              </a:rPr>
              <a:t>Send to Device: The SMS is sent to the client from the user’s callback webhook to the Gateway server which is mapped through the device ID.</a:t>
            </a:r>
          </a:p>
          <a:p>
            <a:r>
              <a:rPr lang="en-US" dirty="0">
                <a:solidFill>
                  <a:schemeClr val="bg1"/>
                </a:solidFill>
              </a:rPr>
              <a:t>Receive to Device: The SMS is received from the client through the device ID which is mapped to the user on Gateway server and is sent to the user through the callback webhook</a:t>
            </a:r>
          </a:p>
        </p:txBody>
      </p:sp>
    </p:spTree>
    <p:extLst>
      <p:ext uri="{BB962C8B-B14F-4D97-AF65-F5344CB8AC3E}">
        <p14:creationId xmlns:p14="http://schemas.microsoft.com/office/powerpoint/2010/main" val="340821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CAE1-6F25-2D40-B790-52AF8278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Messages: Messages are added to the logs whenever the user receive or send SMS.</a:t>
            </a:r>
          </a:p>
          <a:p>
            <a:r>
              <a:rPr lang="en-US" dirty="0">
                <a:solidFill>
                  <a:schemeClr val="bg1"/>
                </a:solidFill>
              </a:rPr>
              <a:t>Show Messages: The users can view their message logs</a:t>
            </a:r>
          </a:p>
          <a:p>
            <a:r>
              <a:rPr lang="en-US" dirty="0">
                <a:solidFill>
                  <a:schemeClr val="bg1"/>
                </a:solidFill>
              </a:rPr>
              <a:t>Show Developer Details: user can view their details</a:t>
            </a:r>
          </a:p>
          <a:p>
            <a:r>
              <a:rPr lang="en-US" dirty="0">
                <a:solidFill>
                  <a:schemeClr val="bg1"/>
                </a:solidFill>
              </a:rPr>
              <a:t>Show Developers List: admin can view the developers registered </a:t>
            </a:r>
          </a:p>
          <a:p>
            <a:r>
              <a:rPr lang="en-US" dirty="0">
                <a:solidFill>
                  <a:schemeClr val="bg1"/>
                </a:solidFill>
              </a:rPr>
              <a:t>Show Devices: Show devices of the registered  user through API Key</a:t>
            </a:r>
          </a:p>
        </p:txBody>
      </p:sp>
    </p:spTree>
    <p:extLst>
      <p:ext uri="{BB962C8B-B14F-4D97-AF65-F5344CB8AC3E}">
        <p14:creationId xmlns:p14="http://schemas.microsoft.com/office/powerpoint/2010/main" val="100347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31B1-D2AE-E949-99EE-212F5702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9E29E2-D6BA-8E4B-9763-04347D197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gateway server app - login and signup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app – show Developers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app – show </a:t>
            </a:r>
            <a:r>
              <a:rPr lang="en-US" dirty="0" err="1">
                <a:solidFill>
                  <a:schemeClr val="bg1"/>
                </a:solidFill>
              </a:rPr>
              <a:t>DeveloperDetail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send (from developer to gateway server)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SendMessage</a:t>
            </a:r>
            <a:r>
              <a:rPr lang="en-US" dirty="0">
                <a:solidFill>
                  <a:schemeClr val="bg1"/>
                </a:solidFill>
              </a:rPr>
              <a:t> (from server to mobile)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RecievedMessage</a:t>
            </a:r>
            <a:r>
              <a:rPr lang="en-US" dirty="0">
                <a:solidFill>
                  <a:schemeClr val="bg1"/>
                </a:solidFill>
              </a:rPr>
              <a:t> (from mobile to server)</a:t>
            </a:r>
          </a:p>
          <a:p>
            <a:r>
              <a:rPr lang="en-US" dirty="0">
                <a:solidFill>
                  <a:schemeClr val="bg1"/>
                </a:solidFill>
              </a:rPr>
              <a:t>gateway server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en-US" dirty="0" err="1">
                <a:solidFill>
                  <a:schemeClr val="bg1"/>
                </a:solidFill>
              </a:rPr>
              <a:t>toCallBackURL</a:t>
            </a:r>
            <a:r>
              <a:rPr lang="en-US" dirty="0">
                <a:solidFill>
                  <a:schemeClr val="bg1"/>
                </a:solidFill>
              </a:rPr>
              <a:t> (from server to developer)</a:t>
            </a:r>
          </a:p>
          <a:p>
            <a:r>
              <a:rPr lang="en-US" dirty="0">
                <a:solidFill>
                  <a:schemeClr val="bg1"/>
                </a:solidFill>
              </a:rPr>
              <a:t>Generating API Token</a:t>
            </a:r>
          </a:p>
          <a:p>
            <a:r>
              <a:rPr lang="en-US" dirty="0">
                <a:solidFill>
                  <a:schemeClr val="bg1"/>
                </a:solidFill>
              </a:rPr>
              <a:t>Mobile App- Login and Get Push notification from server</a:t>
            </a:r>
          </a:p>
          <a:p>
            <a:r>
              <a:rPr lang="en-US" dirty="0">
                <a:solidFill>
                  <a:schemeClr val="bg1"/>
                </a:solidFill>
              </a:rPr>
              <a:t>Mobile app – Send and Read SMS</a:t>
            </a:r>
          </a:p>
          <a:p>
            <a:r>
              <a:rPr lang="en-US" dirty="0">
                <a:solidFill>
                  <a:schemeClr val="bg1"/>
                </a:solidFill>
              </a:rPr>
              <a:t>Mobile App – fetch device ID and phone number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BA324C-914F-7547-A090-79D45A92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3806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840A-C0F0-6340-B4AC-D30737D2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Tasks to be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1FF3-7DB4-1B41-9BEC-E67E87DA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Running mobile app in background.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SMS Gateway App (In class 5)</vt:lpstr>
      <vt:lpstr>Description</vt:lpstr>
      <vt:lpstr>DB Schema </vt:lpstr>
      <vt:lpstr>PowerPoint Presentation</vt:lpstr>
      <vt:lpstr>Design</vt:lpstr>
      <vt:lpstr>API Implementation</vt:lpstr>
      <vt:lpstr>PowerPoint Presentation</vt:lpstr>
      <vt:lpstr>Tasks</vt:lpstr>
      <vt:lpstr>Tasks to be completed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NearBy app (in class 4)</dc:title>
  <dc:creator>Aliandro</dc:creator>
  <cp:lastModifiedBy>Aliandro</cp:lastModifiedBy>
  <cp:revision>16</cp:revision>
  <dcterms:created xsi:type="dcterms:W3CDTF">2018-10-03T02:25:35Z</dcterms:created>
  <dcterms:modified xsi:type="dcterms:W3CDTF">2018-10-19T04:11:54Z</dcterms:modified>
</cp:coreProperties>
</file>