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87"/>
    <p:restoredTop sz="94682"/>
  </p:normalViewPr>
  <p:slideViewPr>
    <p:cSldViewPr snapToGrid="0">
      <p:cViewPr varScale="1">
        <p:scale>
          <a:sx n="104" d="100"/>
          <a:sy n="104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083-CAE6-4227-B4E5-61385C39F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07A1F-9365-46CD-8861-3A2C3B689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48846-6B3E-4E6D-8AA6-CC5CF1F5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194BB-041A-4CA1-910B-E1B792FF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47FF7-425D-4383-86BD-F6526A18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1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778D-9EA8-494F-ABE0-820518A4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61421-37CD-4831-BF1C-DA8AA11AB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DF8B1-8AC6-4472-8814-83DF1369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13E24-4CFD-4EFB-A205-C1EEC347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950B-3249-453C-8AA6-01D11383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8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1EA6D-C1AA-449E-87CF-1613F29C3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C8458-B1CB-4C78-ADDE-E024A21EF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2ADA-2732-4A59-87B5-8FF6A711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80A37-9A9B-4051-B729-75993E25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2508C-C9F7-4D23-BA81-D60A7EB3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25DA-D7DC-48E9-949B-A05C4A37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96B3-ADDC-4E09-BC42-79C02321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646C-4E3E-4C86-88F6-ACEC5699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27BF2-7567-4D7B-8041-1A359B3B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FE37-930C-413C-97D1-4F9B237B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EB08-6667-4572-AE05-AFC00B0B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A8600-51C3-4A85-BECC-6162DB9C7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FF07C-63FA-4FF8-9425-4B4E2953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D7AC-8B7C-45A4-BDE1-8FC90719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C00A-77FA-40A1-BB70-0B123B13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4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4547-ACD9-47B3-98AF-10471A1A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3AE7-BB8F-4AAE-A323-63082A2A5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47C3B-3183-461F-8A98-F85E1B05C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848BA-7FBA-4892-A666-2A7C254D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47A75-F29A-465B-BE55-F12111E2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1A018-BD49-40CA-8F23-0F8A9017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D844-48F8-4103-A4B4-A7811823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7B245-EF6A-44D6-9561-8D74981C0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11EB5-3736-437E-B7C9-1DAF1A00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33063-1021-495C-A022-E966E2DD7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F7FBF-D90E-42C2-8A28-D532A5AED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DF2B2-4390-40B4-945D-BB34BD02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950EC-9315-4D78-9467-6E45D4C2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B3E39-5692-4CC5-99DC-B1D60E77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8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0479-52A5-47AC-A4BB-145EDF15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C2CF9-8382-4655-AE4D-784B610C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7C2CC-F7DC-49FF-B658-BC3F540D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78403-E517-40FB-BBD3-7073E549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21785-C0A7-4CC1-9A2A-0303E8FE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F3FEC-F92A-480C-B94A-11E2D3ED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61181-6881-45AE-88D4-B6224A74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20C6-8013-4BC6-A570-95AC612B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AA12-1CF6-4689-8B0D-712EBAAE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FC027-FFAA-49A2-BE38-5D6E46F8F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4D53-6A47-408A-B7A3-2DF46B7E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68E92-9CCE-4B31-B2D2-D78D1644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1E82D-B0EF-4160-B7C2-80213DDC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4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224E-74F6-416B-8E79-B2C0B7EE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9FDEF-9BA0-4F4C-8871-437ABB18D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CF7D3-2D11-4C1D-85F5-D48B215AB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C39DC-01E6-4127-93B5-18CC9334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BBD60-7BFF-486E-BD24-9DB64354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666A0-0EF6-4F3F-8A05-4BAD5565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5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47000"/>
              </a:schemeClr>
            </a:gs>
            <a:gs pos="4600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B8B26-CB2C-4167-8BDD-A9C435C7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39BB7-A696-426A-AE0B-501331001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163A-4D05-4295-8D26-CEBFD95F5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B538C-A273-44E7-B216-D37D4EA8E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9CE-5FFC-46BA-999D-B03EE6F3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EE2A-8E83-40E9-85BD-397068E14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1540" y="23161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NearBy</a:t>
            </a:r>
            <a:r>
              <a:rPr lang="en-US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app</a:t>
            </a:r>
            <a:br>
              <a:rPr lang="en-US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(in class 4)</a:t>
            </a:r>
          </a:p>
        </p:txBody>
      </p:sp>
      <p:pic>
        <p:nvPicPr>
          <p:cNvPr id="5" name="Picture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6560C5F-14B2-4AFF-ACFE-EC76BC66F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043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6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2999-1138-4D75-B678-81816F3E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E26F-78ED-4E1F-8B7F-37ABEF37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Implemented thresholding logic</a:t>
            </a:r>
          </a:p>
          <a:p>
            <a:r>
              <a:rPr lang="en-US" dirty="0">
                <a:solidFill>
                  <a:schemeClr val="bg1"/>
                </a:solidFill>
              </a:rPr>
              <a:t>Maintain the selected beacon in a variable</a:t>
            </a:r>
          </a:p>
          <a:p>
            <a:r>
              <a:rPr lang="en-US" dirty="0">
                <a:solidFill>
                  <a:schemeClr val="bg1"/>
                </a:solidFill>
              </a:rPr>
              <a:t>Check the list for target beacons</a:t>
            </a:r>
          </a:p>
          <a:p>
            <a:r>
              <a:rPr lang="en-US" dirty="0">
                <a:solidFill>
                  <a:schemeClr val="bg1"/>
                </a:solidFill>
              </a:rPr>
              <a:t>Change the selected beacon </a:t>
            </a:r>
            <a:r>
              <a:rPr lang="en-US" dirty="0" err="1">
                <a:solidFill>
                  <a:schemeClr val="bg1"/>
                </a:solidFill>
              </a:rPr>
              <a:t>iff</a:t>
            </a:r>
            <a:r>
              <a:rPr lang="en-US" dirty="0">
                <a:solidFill>
                  <a:schemeClr val="bg1"/>
                </a:solidFill>
              </a:rPr>
              <a:t> its RSSI &lt; bad RSSI(60)</a:t>
            </a:r>
          </a:p>
          <a:p>
            <a:r>
              <a:rPr lang="en-US" dirty="0">
                <a:solidFill>
                  <a:schemeClr val="bg1"/>
                </a:solidFill>
              </a:rPr>
              <a:t>And new beacon in region has RSSI&gt; good RSSI (75)</a:t>
            </a:r>
          </a:p>
          <a:p>
            <a:r>
              <a:rPr lang="en-US" dirty="0">
                <a:solidFill>
                  <a:schemeClr val="bg1"/>
                </a:solidFill>
              </a:rPr>
              <a:t>If list is empty show all regions</a:t>
            </a:r>
          </a:p>
          <a:p>
            <a:r>
              <a:rPr lang="en-US" dirty="0">
                <a:solidFill>
                  <a:schemeClr val="bg1"/>
                </a:solidFill>
              </a:rPr>
              <a:t>If there is no beacon with RSSI better than good RSSI show all regions</a:t>
            </a:r>
          </a:p>
        </p:txBody>
      </p:sp>
    </p:spTree>
    <p:extLst>
      <p:ext uri="{BB962C8B-B14F-4D97-AF65-F5344CB8AC3E}">
        <p14:creationId xmlns:p14="http://schemas.microsoft.com/office/powerpoint/2010/main" val="119301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4E40B1-D236-451E-ABFB-60CCA7856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9" y="1690688"/>
            <a:ext cx="2245259" cy="3993515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99C6D8-69CB-4899-8BBC-AD314E890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26" y="1690688"/>
            <a:ext cx="2245259" cy="3993515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B01039-6DFB-4482-97EE-54E1635A9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958" y="1690688"/>
            <a:ext cx="2245259" cy="3993515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E59ECF-066C-4A5D-A857-108C973DF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790" y="1690688"/>
            <a:ext cx="2245259" cy="3993515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5F08BC-01FC-4EE4-B694-2C64C37C9C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22" y="1690687"/>
            <a:ext cx="2245259" cy="39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1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2312-12F9-5F43-AD5A-A282C242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6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DB Schema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6686C5-F75C-A244-AA2C-3F5A12A54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1163"/>
            <a:ext cx="4051300" cy="4191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D8484B-C33B-3740-80EF-D1BE75852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0" y="1681163"/>
            <a:ext cx="406692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4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46B-2895-B544-B29E-5E0B97C7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016D-4E1E-BA4F-BD59-003E199F8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Images/static resources are served on server using </a:t>
            </a:r>
            <a:r>
              <a:rPr lang="en-US" dirty="0" err="1">
                <a:solidFill>
                  <a:schemeClr val="bg1"/>
                </a:solidFill>
              </a:rPr>
              <a:t>express.static</a:t>
            </a:r>
            <a:r>
              <a:rPr lang="en-US" dirty="0">
                <a:solidFill>
                  <a:schemeClr val="bg1"/>
                </a:solidFill>
              </a:rPr>
              <a:t> middleware function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API functions to fetch Products based on the region:</a:t>
            </a:r>
          </a:p>
          <a:p>
            <a:r>
              <a:rPr lang="en-US" dirty="0" err="1">
                <a:solidFill>
                  <a:schemeClr val="bg1"/>
                </a:solidFill>
              </a:rPr>
              <a:t>getDiscounts</a:t>
            </a:r>
            <a:r>
              <a:rPr lang="en-US" dirty="0">
                <a:solidFill>
                  <a:schemeClr val="bg1"/>
                </a:solidFill>
              </a:rPr>
              <a:t>()– to get product List based on the region id present in the request body</a:t>
            </a:r>
          </a:p>
          <a:p>
            <a:r>
              <a:rPr lang="en-US">
                <a:solidFill>
                  <a:schemeClr val="bg1"/>
                </a:solidFill>
              </a:rPr>
              <a:t>saveProduct</a:t>
            </a:r>
            <a:r>
              <a:rPr lang="en-US" dirty="0">
                <a:solidFill>
                  <a:schemeClr val="bg1"/>
                </a:solidFill>
              </a:rPr>
              <a:t>() – to save the product to MongoDB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1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119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Office Theme</vt:lpstr>
      <vt:lpstr>NearBy app (in class 4)</vt:lpstr>
      <vt:lpstr>Algorithm</vt:lpstr>
      <vt:lpstr>PowerPoint Presentation</vt:lpstr>
      <vt:lpstr>DB Schema</vt:lpstr>
      <vt:lpstr>API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NearBy app (in class 4) </dc:title>
  <dc:creator>Aliandro</dc:creator>
  <cp:lastModifiedBy>Snigdha Bose</cp:lastModifiedBy>
  <cp:revision>8</cp:revision>
  <dcterms:created xsi:type="dcterms:W3CDTF">2018-10-03T02:25:35Z</dcterms:created>
  <dcterms:modified xsi:type="dcterms:W3CDTF">2018-10-03T22:03:44Z</dcterms:modified>
</cp:coreProperties>
</file>