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3" r:id="rId4"/>
    <p:sldId id="265" r:id="rId5"/>
    <p:sldId id="259" r:id="rId6"/>
    <p:sldId id="258" r:id="rId7"/>
    <p:sldId id="261" r:id="rId8"/>
    <p:sldId id="263" r:id="rId9"/>
    <p:sldId id="284" r:id="rId10"/>
    <p:sldId id="275" r:id="rId11"/>
    <p:sldId id="285" r:id="rId12"/>
    <p:sldId id="286" r:id="rId13"/>
    <p:sldId id="287" r:id="rId14"/>
    <p:sldId id="288" r:id="rId15"/>
    <p:sldId id="278" r:id="rId16"/>
  </p:sldIdLst>
  <p:sldSz cx="9144000" cy="5143500" type="screen16x9"/>
  <p:notesSz cx="6858000" cy="9144000"/>
  <p:embeddedFontLst>
    <p:embeddedFont>
      <p:font typeface="Montserrat" pitchFamily="2" charset="0"/>
      <p:regular r:id="rId18"/>
      <p:bold r:id="rId19"/>
      <p:italic r:id="rId20"/>
      <p:boldItalic r:id="rId21"/>
    </p:embeddedFont>
    <p:embeddedFont>
      <p:font typeface="Montserrat ExtraBold" pitchFamily="2" charset="0"/>
      <p:bold r:id="rId22"/>
      <p:italic r:id="rId23"/>
      <p:boldItalic r:id="rId24"/>
    </p:embeddedFont>
    <p:embeddedFont>
      <p:font typeface="Montserrat Light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2E5CC5-5576-4231-8B90-8EBF5C44F7F5}">
  <a:tblStyle styleId="{552E5CC5-5576-4231-8B90-8EBF5C44F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/>
    <p:restoredTop sz="94689"/>
  </p:normalViewPr>
  <p:slideViewPr>
    <p:cSldViewPr snapToGrid="0" snapToObjects="1">
      <p:cViewPr varScale="1">
        <p:scale>
          <a:sx n="185" d="100"/>
          <a:sy n="185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80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43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511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235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52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30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582433" y="1864603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Приложение</a:t>
            </a:r>
            <a:br>
              <a:rPr lang="ru-RU" dirty="0"/>
            </a:br>
            <a:r>
              <a:rPr lang="en" dirty="0"/>
              <a:t>”Guess The Song”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68CD8-07B4-5942-95B5-22DE754E0D4A}"/>
              </a:ext>
            </a:extLst>
          </p:cNvPr>
          <p:cNvSpPr txBox="1"/>
          <p:nvPr/>
        </p:nvSpPr>
        <p:spPr>
          <a:xfrm>
            <a:off x="3737114" y="4189393"/>
            <a:ext cx="2242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Додонова Анна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Разумов Сергей</a:t>
            </a:r>
          </a:p>
          <a:p>
            <a:r>
              <a:rPr lang="ru-RU" dirty="0">
                <a:solidFill>
                  <a:schemeClr val="bg1"/>
                </a:solidFill>
              </a:rPr>
              <a:t>МПИ-18-2-2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Москва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 txBox="1">
            <a:spLocks noGrp="1"/>
          </p:cNvSpPr>
          <p:nvPr>
            <p:ph type="body" idx="4294967295"/>
          </p:nvPr>
        </p:nvSpPr>
        <p:spPr>
          <a:xfrm>
            <a:off x="3272634" y="353651"/>
            <a:ext cx="2524800" cy="43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Montserrat"/>
                <a:ea typeface="Montserrat"/>
                <a:cs typeface="Montserrat"/>
                <a:sym typeface="Montserrat"/>
              </a:rPr>
              <a:t>Окно регистрации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Montserrat"/>
                <a:sym typeface="Montserrat"/>
              </a:rPr>
              <a:t>И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Montserrat"/>
                <a:sym typeface="Montserrat"/>
              </a:rPr>
              <a:t>авторизации</a:t>
            </a:r>
            <a:endParaRPr sz="1800" dirty="0"/>
          </a:p>
        </p:txBody>
      </p:sp>
      <p:sp>
        <p:nvSpPr>
          <p:cNvPr id="814" name="Google Shape;814;p33"/>
          <p:cNvSpPr/>
          <p:nvPr/>
        </p:nvSpPr>
        <p:spPr>
          <a:xfrm>
            <a:off x="8270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5" name="Google Shape;81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1912D-EA1C-464F-90B8-9B72FB923F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9" y="205476"/>
            <a:ext cx="2867954" cy="26368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4DAF4A-9546-D041-870C-EA7F459ABC5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8" y="2735248"/>
            <a:ext cx="287050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3863625" y="424701"/>
            <a:ext cx="4727226" cy="36801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5"/>
          <p:cNvSpPr/>
          <p:nvPr/>
        </p:nvSpPr>
        <p:spPr>
          <a:xfrm>
            <a:off x="4061442" y="620134"/>
            <a:ext cx="43317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897550" y="424775"/>
            <a:ext cx="2524800" cy="36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Montserrat"/>
                <a:ea typeface="Montserrat"/>
                <a:cs typeface="Montserrat"/>
                <a:sym typeface="Montserrat"/>
              </a:rPr>
              <a:t>Главный экран</a:t>
            </a:r>
            <a:endParaRPr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BBD169-910C-F145-B906-AC23F8BADC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42" y="620134"/>
            <a:ext cx="4331700" cy="21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3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 txBox="1">
            <a:spLocks noGrp="1"/>
          </p:cNvSpPr>
          <p:nvPr>
            <p:ph type="body" idx="4294967295"/>
          </p:nvPr>
        </p:nvSpPr>
        <p:spPr>
          <a:xfrm>
            <a:off x="3272634" y="353651"/>
            <a:ext cx="2524800" cy="43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Montserrat"/>
                <a:ea typeface="Montserrat"/>
                <a:cs typeface="Montserrat"/>
                <a:sym typeface="Montserrat"/>
              </a:rPr>
              <a:t>Модальное окно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Montserrat"/>
                <a:sym typeface="Montserrat"/>
              </a:rPr>
              <a:t>исполнителя</a:t>
            </a:r>
            <a:endParaRPr sz="1800" dirty="0"/>
          </a:p>
        </p:txBody>
      </p:sp>
      <p:sp>
        <p:nvSpPr>
          <p:cNvPr id="814" name="Google Shape;814;p33"/>
          <p:cNvSpPr/>
          <p:nvPr/>
        </p:nvSpPr>
        <p:spPr>
          <a:xfrm>
            <a:off x="8270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5" name="Google Shape;81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81F03E-2F23-B348-BDF3-FCBA57B19D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2" y="591908"/>
            <a:ext cx="2973898" cy="36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 txBox="1">
            <a:spLocks noGrp="1"/>
          </p:cNvSpPr>
          <p:nvPr>
            <p:ph type="body" idx="4294967295"/>
          </p:nvPr>
        </p:nvSpPr>
        <p:spPr>
          <a:xfrm>
            <a:off x="827000" y="3889315"/>
            <a:ext cx="4500540" cy="1558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/>
              <a:t>Таблица всех песен</a:t>
            </a:r>
            <a:endParaRPr sz="1800" dirty="0"/>
          </a:p>
        </p:txBody>
      </p:sp>
      <p:sp>
        <p:nvSpPr>
          <p:cNvPr id="814" name="Google Shape;814;p33"/>
          <p:cNvSpPr/>
          <p:nvPr/>
        </p:nvSpPr>
        <p:spPr>
          <a:xfrm>
            <a:off x="8270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5" name="Google Shape;81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5130E7-F655-BF42-A957-8339D74914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4" y="222933"/>
            <a:ext cx="6176591" cy="37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3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 txBox="1">
            <a:spLocks noGrp="1"/>
          </p:cNvSpPr>
          <p:nvPr>
            <p:ph type="body" idx="4294967295"/>
          </p:nvPr>
        </p:nvSpPr>
        <p:spPr>
          <a:xfrm>
            <a:off x="389678" y="3040292"/>
            <a:ext cx="5526091" cy="1558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/>
              <a:t>Окно редактирования и добавления песни</a:t>
            </a:r>
            <a:endParaRPr sz="1800" dirty="0"/>
          </a:p>
        </p:txBody>
      </p:sp>
      <p:sp>
        <p:nvSpPr>
          <p:cNvPr id="814" name="Google Shape;814;p33"/>
          <p:cNvSpPr/>
          <p:nvPr/>
        </p:nvSpPr>
        <p:spPr>
          <a:xfrm>
            <a:off x="8270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5" name="Google Shape;81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2D36B9-3FB8-024C-AC43-6783907D04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539218"/>
            <a:ext cx="5940425" cy="27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06287" y="346922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rgbClr val="F64646"/>
                </a:solidFill>
              </a:rPr>
              <a:t>Выводы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502919" y="1767709"/>
            <a:ext cx="5500315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ru-RU" sz="1600" dirty="0"/>
              <a:t>Авторами было создано приложение, которое позволяет играть в игру “Угадай мелодию” на любой платформе. Оно обладает библиотекой песен и информацией о них. Приложение имеет простой и интуитивно-понятный интерфейс. В приложении используется СУБД </a:t>
            </a:r>
            <a:r>
              <a:rPr lang="en-US" sz="1600" dirty="0" err="1"/>
              <a:t>mysql</a:t>
            </a:r>
            <a:r>
              <a:rPr lang="ru-RU" sz="1600"/>
              <a:t> </a:t>
            </a:r>
            <a:r>
              <a:rPr lang="ru-RU" sz="1600" dirty="0"/>
              <a:t>для хранения информации.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598320" y="813377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</a:t>
            </a:r>
            <a:endParaRPr dirty="0"/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828224" y="1630063"/>
            <a:ext cx="7378702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200" dirty="0"/>
              <a:t>В представленной работе ставилась цель создать приложение, которое является игрой и предназначено для угадывания музыки. Пользователю должны быть доступны следующие возможности:</a:t>
            </a:r>
          </a:p>
          <a:p>
            <a:r>
              <a:rPr lang="ru-RU" sz="1200" dirty="0"/>
              <a:t>Зарегистрироваться и поиграть в игру угадай мелодию, как по всей представленной библиотеке песен, так и на тематических выборках (“испытаниях”). </a:t>
            </a:r>
          </a:p>
          <a:p>
            <a:r>
              <a:rPr lang="ru-RU" sz="1200" dirty="0"/>
              <a:t>добавлять новые треки и изменять уже имеющиеся, </a:t>
            </a:r>
          </a:p>
          <a:p>
            <a:r>
              <a:rPr lang="ru-RU" sz="1200" dirty="0"/>
              <a:t>сохранять счет побед и поражений всех пользователей Приложение должно быть интегрировано с онлайн-библиотекой </a:t>
            </a:r>
            <a:r>
              <a:rPr lang="en-US" sz="1200" dirty="0"/>
              <a:t>iTunes </a:t>
            </a:r>
            <a:endParaRPr lang="ru-RU" sz="1200" dirty="0"/>
          </a:p>
          <a:p>
            <a:r>
              <a:rPr lang="ru-RU" sz="1200" dirty="0"/>
              <a:t>Также приложение должно разграничивать роли пользователей. </a:t>
            </a:r>
          </a:p>
          <a:p>
            <a:r>
              <a:rPr lang="ru-RU" sz="1200" dirty="0"/>
              <a:t>Приложение является игровым, поэтому оно должно иметь понятный и ненагруженный интерфейс. </a:t>
            </a:r>
          </a:p>
          <a:p>
            <a:r>
              <a:rPr lang="ru-RU" sz="1200" dirty="0"/>
              <a:t>В приложении должна храниться информации о треках, альбомах, исполнителях, пользователях и испытаниях.</a:t>
            </a: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598320" y="813377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Задачи</a:t>
            </a:r>
            <a:endParaRPr dirty="0"/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748711" y="1991351"/>
            <a:ext cx="7378702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Разработать требования к системе</a:t>
            </a:r>
          </a:p>
          <a:p>
            <a:r>
              <a:rPr lang="ru-RU" dirty="0"/>
              <a:t>Разработать логическую структуру данных</a:t>
            </a:r>
          </a:p>
          <a:p>
            <a:r>
              <a:rPr lang="ru-RU" dirty="0"/>
              <a:t>Разработать БД</a:t>
            </a:r>
          </a:p>
          <a:p>
            <a:r>
              <a:rPr lang="ru-RU" dirty="0"/>
              <a:t>Разработать приложение</a:t>
            </a: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59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3"/>
          <p:cNvSpPr txBox="1">
            <a:spLocks noGrp="1"/>
          </p:cNvSpPr>
          <p:nvPr>
            <p:ph type="title"/>
          </p:nvPr>
        </p:nvSpPr>
        <p:spPr>
          <a:xfrm>
            <a:off x="933556" y="929182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Требования – Ролевая модель</a:t>
            </a:r>
            <a:endParaRPr dirty="0"/>
          </a:p>
        </p:txBody>
      </p:sp>
      <p:sp>
        <p:nvSpPr>
          <p:cNvPr id="706" name="Google Shape;706;p23"/>
          <p:cNvSpPr txBox="1">
            <a:spLocks noGrp="1"/>
          </p:cNvSpPr>
          <p:nvPr>
            <p:ph type="body" idx="1"/>
          </p:nvPr>
        </p:nvSpPr>
        <p:spPr>
          <a:xfrm>
            <a:off x="687065" y="1519563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dirty="0"/>
              <a:t>Администратор</a:t>
            </a:r>
          </a:p>
          <a:p>
            <a:pPr marL="800100" lvl="1" indent="-342900"/>
            <a:r>
              <a:rPr lang="ru-RU" dirty="0"/>
              <a:t>Добавление песен</a:t>
            </a:r>
          </a:p>
          <a:p>
            <a:pPr marL="800100" lvl="1" indent="-342900"/>
            <a:r>
              <a:rPr lang="ru-RU" dirty="0"/>
              <a:t>Изменение песен</a:t>
            </a:r>
          </a:p>
          <a:p>
            <a:pPr marL="800100" lvl="1" indent="-342900"/>
            <a:r>
              <a:rPr lang="ru-RU" dirty="0"/>
              <a:t>Просмотр счета</a:t>
            </a:r>
          </a:p>
          <a:p>
            <a:pPr marL="800100" lvl="1" indent="-342900"/>
            <a:r>
              <a:rPr lang="ru-RU" dirty="0"/>
              <a:t>Испытания</a:t>
            </a:r>
          </a:p>
          <a:p>
            <a:pPr marL="800100" lvl="1" indent="-342900"/>
            <a:r>
              <a:rPr lang="ru-RU" dirty="0"/>
              <a:t>Игра</a:t>
            </a:r>
          </a:p>
          <a:p>
            <a:pPr marL="342900" indent="-342900"/>
            <a:r>
              <a:rPr lang="ru-RU" dirty="0"/>
              <a:t>Пользователь</a:t>
            </a:r>
          </a:p>
          <a:p>
            <a:pPr marL="800100" lvl="1" indent="-342900"/>
            <a:r>
              <a:rPr lang="ru-RU" dirty="0"/>
              <a:t>Просмотр счета</a:t>
            </a:r>
          </a:p>
          <a:p>
            <a:pPr marL="800100" lvl="1" indent="-342900"/>
            <a:r>
              <a:rPr lang="ru-RU" dirty="0"/>
              <a:t>Испытания</a:t>
            </a:r>
          </a:p>
          <a:p>
            <a:pPr marL="800100" lvl="1" indent="-342900"/>
            <a:r>
              <a:rPr lang="ru-RU" dirty="0"/>
              <a:t>Игра</a:t>
            </a:r>
          </a:p>
          <a:p>
            <a:pPr marL="800100" lvl="1" indent="-342900"/>
            <a:endParaRPr lang="ru-RU" dirty="0"/>
          </a:p>
          <a:p>
            <a:pPr marL="800100" lvl="1" indent="-342900"/>
            <a:endParaRPr lang="ru-RU" dirty="0"/>
          </a:p>
        </p:txBody>
      </p:sp>
      <p:pic>
        <p:nvPicPr>
          <p:cNvPr id="707" name="Google Shape;707;p23"/>
          <p:cNvPicPr preferRelativeResize="0"/>
          <p:nvPr/>
        </p:nvPicPr>
        <p:blipFill rotWithShape="1">
          <a:blip r:embed="rId3">
            <a:alphaModFix/>
          </a:blip>
          <a:srcRect l="17135" t="11418" r="17135" b="-4174"/>
          <a:stretch/>
        </p:blipFill>
        <p:spPr>
          <a:xfrm rot="5400000">
            <a:off x="5398925" y="758200"/>
            <a:ext cx="3855300" cy="362700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708" name="Google Shape;708;p23"/>
          <p:cNvSpPr txBox="1">
            <a:spLocks noGrp="1"/>
          </p:cNvSpPr>
          <p:nvPr>
            <p:ph type="sldNum" idx="12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09" name="Google Shape;709;p23"/>
          <p:cNvSpPr txBox="1">
            <a:spLocks noGrp="1"/>
          </p:cNvSpPr>
          <p:nvPr>
            <p:ph type="sldNum" idx="4294967295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86711F-A42C-E646-8C11-983828028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226408" y="2571724"/>
            <a:ext cx="4562063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rgbClr val="F64646"/>
                </a:solidFill>
              </a:rPr>
              <a:t>Структура БД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DA575B-11AD-E342-816F-0209D3ABE4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48" y="-1"/>
            <a:ext cx="4188551" cy="5143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3021604" y="627122"/>
            <a:ext cx="7276576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/>
              <a:t>Для создания приложения использовались следующие инструменты</a:t>
            </a:r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295222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/>
              <a:t>NodeJS</a:t>
            </a:r>
            <a:r>
              <a:rPr lang="ru-RU" sz="1200" dirty="0"/>
              <a:t> – серверная часть</a:t>
            </a:r>
          </a:p>
          <a:p>
            <a:pPr lvl="0"/>
            <a:r>
              <a:rPr lang="en-US" sz="1200" dirty="0"/>
              <a:t>JavaScript</a:t>
            </a:r>
            <a:r>
              <a:rPr lang="ru-RU" sz="1200" dirty="0"/>
              <a:t> – клиентская часть</a:t>
            </a:r>
          </a:p>
          <a:p>
            <a:pPr lvl="0"/>
            <a:r>
              <a:rPr lang="en-US" sz="1200" dirty="0"/>
              <a:t>HTML</a:t>
            </a:r>
            <a:r>
              <a:rPr lang="ru-RU" sz="1200" dirty="0"/>
              <a:t> + </a:t>
            </a:r>
            <a:r>
              <a:rPr lang="en-US" sz="1200" dirty="0"/>
              <a:t>CSS</a:t>
            </a:r>
            <a:r>
              <a:rPr lang="ru-RU" sz="1200" dirty="0"/>
              <a:t> – клиентская часть</a:t>
            </a:r>
          </a:p>
          <a:p>
            <a:pPr lvl="0"/>
            <a:r>
              <a:rPr lang="ru-RU" sz="1200" dirty="0"/>
              <a:t>В качестве СУБД был выбран </a:t>
            </a:r>
            <a:r>
              <a:rPr lang="en-US" sz="1200" dirty="0"/>
              <a:t>MySQL</a:t>
            </a:r>
            <a:endParaRPr lang="ru-RU" sz="1200" dirty="0"/>
          </a:p>
          <a:p>
            <a:pPr lvl="0"/>
            <a:r>
              <a:rPr lang="ru-RU" sz="1200" dirty="0"/>
              <a:t>Библиотеки для </a:t>
            </a:r>
            <a:r>
              <a:rPr lang="en-US" sz="1200" dirty="0"/>
              <a:t>NodeJS :</a:t>
            </a:r>
            <a:endParaRPr lang="ru-RU" sz="1200" dirty="0"/>
          </a:p>
          <a:p>
            <a:pPr lvl="1"/>
            <a:r>
              <a:rPr lang="en-US" sz="1200" dirty="0"/>
              <a:t>Express</a:t>
            </a:r>
            <a:endParaRPr lang="ru-RU" sz="1200" dirty="0"/>
          </a:p>
          <a:p>
            <a:pPr lvl="1"/>
            <a:r>
              <a:rPr lang="en-US" sz="1200" dirty="0"/>
              <a:t>HTTP</a:t>
            </a:r>
            <a:endParaRPr lang="ru-RU" sz="1200" dirty="0"/>
          </a:p>
          <a:p>
            <a:pPr lvl="1"/>
            <a:r>
              <a:rPr lang="en-US" sz="1200" dirty="0"/>
              <a:t>FS</a:t>
            </a:r>
            <a:endParaRPr lang="ru-RU" sz="1200" dirty="0"/>
          </a:p>
          <a:p>
            <a:pPr lvl="1"/>
            <a:r>
              <a:rPr lang="en-US" sz="1200" dirty="0" err="1"/>
              <a:t>bodyParser</a:t>
            </a:r>
            <a:endParaRPr lang="ru-RU" sz="1200" dirty="0"/>
          </a:p>
          <a:p>
            <a:pPr lvl="0"/>
            <a:r>
              <a:rPr lang="en-US" sz="1200" dirty="0"/>
              <a:t>Bootstrap</a:t>
            </a:r>
            <a:endParaRPr lang="ru-RU" sz="1200" dirty="0"/>
          </a:p>
          <a:p>
            <a:r>
              <a:rPr lang="ru-RU" sz="1200" dirty="0"/>
              <a:t>Необходимые системные требования для запуска приложения:</a:t>
            </a:r>
          </a:p>
          <a:p>
            <a:pPr lvl="0"/>
            <a:r>
              <a:rPr lang="ru-RU" sz="1200" dirty="0"/>
              <a:t>Работает на всех популярных компьютерных и мобильных ОС</a:t>
            </a:r>
          </a:p>
          <a:p>
            <a:pPr lvl="0"/>
            <a:r>
              <a:rPr lang="ru-RU" sz="1200" dirty="0"/>
              <a:t>Требует браузер </a:t>
            </a:r>
            <a:r>
              <a:rPr lang="en-US" sz="1200" dirty="0"/>
              <a:t>Google chrome 70.* </a:t>
            </a:r>
            <a:r>
              <a:rPr lang="ru-RU" sz="1200" dirty="0"/>
              <a:t>и выше</a:t>
            </a:r>
          </a:p>
          <a:p>
            <a:pPr lvl="0"/>
            <a:r>
              <a:rPr lang="ru-RU" sz="1200" dirty="0"/>
              <a:t>Требует Интернет-соединение</a:t>
            </a:r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1081486" y="1951618"/>
            <a:ext cx="64557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/>
              <a:t>Организация ролевого доступа к данным.</a:t>
            </a:r>
          </a:p>
          <a:p>
            <a:pPr marL="114300" indent="0">
              <a:buNone/>
            </a:pPr>
            <a:r>
              <a:rPr lang="ru-RU" dirty="0"/>
              <a:t>В данном приложении существуют две роли:</a:t>
            </a:r>
          </a:p>
          <a:p>
            <a:pPr marL="114300" indent="0">
              <a:buNone/>
            </a:pPr>
            <a:r>
              <a:rPr lang="ru-RU" dirty="0"/>
              <a:t>Игрок, который имеет доступ к игровому функционалу (испытания, основная страница, счет).  Администратор, который имеет доступ ко всему функционалу и может вносить изменения в БД.</a:t>
            </a:r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Безопасность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Приложение</a:t>
            </a:r>
            <a:endParaRPr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86711F-A42C-E646-8C11-983828028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801192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348</Words>
  <Application>Microsoft Macintosh PowerPoint</Application>
  <PresentationFormat>Экран (16:9)</PresentationFormat>
  <Paragraphs>79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Montserrat</vt:lpstr>
      <vt:lpstr>Montserrat ExtraBold</vt:lpstr>
      <vt:lpstr>Montserrat Light</vt:lpstr>
      <vt:lpstr>Arial</vt:lpstr>
      <vt:lpstr>Wart template</vt:lpstr>
      <vt:lpstr>Приложение ”Guess The Song”</vt:lpstr>
      <vt:lpstr>Цели</vt:lpstr>
      <vt:lpstr>Задачи</vt:lpstr>
      <vt:lpstr>Требования – Ролевая модель</vt:lpstr>
      <vt:lpstr>Реализация</vt:lpstr>
      <vt:lpstr>Структура БД</vt:lpstr>
      <vt:lpstr>Для создания приложения использовались следующие инструменты</vt:lpstr>
      <vt:lpstr>Безопасность</vt:lpstr>
      <vt:lpstr>Приложение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”Guess that Song”</dc:title>
  <cp:lastModifiedBy>Microsoft Office User</cp:lastModifiedBy>
  <cp:revision>13</cp:revision>
  <dcterms:modified xsi:type="dcterms:W3CDTF">2019-04-14T19:58:10Z</dcterms:modified>
</cp:coreProperties>
</file>