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3.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theme/theme4.xml" ContentType="application/vnd.openxmlformats-officedocument.theme+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theme/theme6.xml" ContentType="application/vnd.openxmlformats-officedocument.them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theme/theme7.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8.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theme/theme9.xml" ContentType="application/vnd.openxmlformats-officedocument.theme+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709" r:id="rId2"/>
    <p:sldMasterId id="2147483745" r:id="rId3"/>
    <p:sldMasterId id="2147483781" r:id="rId4"/>
    <p:sldMasterId id="2147483827" r:id="rId5"/>
    <p:sldMasterId id="2147483852" r:id="rId6"/>
    <p:sldMasterId id="2147483874" r:id="rId7"/>
    <p:sldMasterId id="2147483910" r:id="rId8"/>
    <p:sldMasterId id="2147483943" r:id="rId9"/>
    <p:sldMasterId id="2147483976" r:id="rId10"/>
  </p:sldMasterIdLst>
  <p:notesMasterIdLst>
    <p:notesMasterId r:id="rId28"/>
  </p:notesMasterIdLst>
  <p:sldIdLst>
    <p:sldId id="262" r:id="rId11"/>
    <p:sldId id="315" r:id="rId12"/>
    <p:sldId id="305" r:id="rId13"/>
    <p:sldId id="294" r:id="rId14"/>
    <p:sldId id="295" r:id="rId15"/>
    <p:sldId id="307" r:id="rId16"/>
    <p:sldId id="296" r:id="rId17"/>
    <p:sldId id="308" r:id="rId18"/>
    <p:sldId id="298" r:id="rId19"/>
    <p:sldId id="309" r:id="rId20"/>
    <p:sldId id="310" r:id="rId21"/>
    <p:sldId id="311" r:id="rId22"/>
    <p:sldId id="313" r:id="rId23"/>
    <p:sldId id="290" r:id="rId24"/>
    <p:sldId id="314" r:id="rId25"/>
    <p:sldId id="288" r:id="rId26"/>
    <p:sldId id="289" r:id="rId27"/>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76"/>
    <p:restoredTop sz="90049"/>
  </p:normalViewPr>
  <p:slideViewPr>
    <p:cSldViewPr snapToGrid="0" snapToObjects="1" showGuides="1">
      <p:cViewPr varScale="1">
        <p:scale>
          <a:sx n="171" d="100"/>
          <a:sy n="171" d="100"/>
        </p:scale>
        <p:origin x="1056" y="264"/>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slideMaster" Target="slideMasters/slideMaster3.xml"/><Relationship Id="rId21" Type="http://schemas.openxmlformats.org/officeDocument/2006/relationships/slide" Target="slides/slide1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012A-D992-5D42-B86E-AA2BC0764EE1}" type="datetimeFigureOut">
              <a:rPr lang="en-US" smtClean="0"/>
              <a:t>4/4/19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2FFD-07D4-5C4F-BD77-921008177348}" type="slidenum">
              <a:rPr lang="en-US" smtClean="0"/>
              <a:t>‹#›</a:t>
            </a:fld>
            <a:endParaRPr lang="en-US"/>
          </a:p>
        </p:txBody>
      </p:sp>
    </p:spTree>
    <p:extLst>
      <p:ext uri="{BB962C8B-B14F-4D97-AF65-F5344CB8AC3E}">
        <p14:creationId xmlns:p14="http://schemas.microsoft.com/office/powerpoint/2010/main" val="153815357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AED143-1506-434C-B47D-CBF33F177BEB}" type="slidenum">
              <a:rPr lang="en-US" smtClean="0"/>
              <a:t>1</a:t>
            </a:fld>
            <a:endParaRPr lang="en-US"/>
          </a:p>
        </p:txBody>
      </p:sp>
    </p:spTree>
    <p:extLst>
      <p:ext uri="{BB962C8B-B14F-4D97-AF65-F5344CB8AC3E}">
        <p14:creationId xmlns:p14="http://schemas.microsoft.com/office/powerpoint/2010/main" val="1461462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“Wrapper/wrapping application”</a:t>
            </a:r>
          </a:p>
          <a:p>
            <a:r>
              <a:rPr lang="en-US" dirty="0"/>
              <a:t>“Consuming application”</a:t>
            </a:r>
          </a:p>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3</a:t>
            </a:fld>
            <a:endParaRPr lang="en-US"/>
          </a:p>
        </p:txBody>
      </p:sp>
    </p:spTree>
    <p:extLst>
      <p:ext uri="{BB962C8B-B14F-4D97-AF65-F5344CB8AC3E}">
        <p14:creationId xmlns:p14="http://schemas.microsoft.com/office/powerpoint/2010/main" val="1108492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dirty="0">
                <a:latin typeface="Helvetica Neue" charset="0"/>
                <a:ea typeface="Helvetica Neue" charset="0"/>
                <a:cs typeface="Helvetica Neue" charset="0"/>
              </a:rPr>
              <a:t>An </a:t>
            </a:r>
            <a:r>
              <a:rPr lang="en-US" i="1" dirty="0">
                <a:latin typeface="Helvetica Neue" charset="0"/>
                <a:ea typeface="Helvetica Neue" charset="0"/>
                <a:cs typeface="Helvetica Neue" charset="0"/>
              </a:rPr>
              <a:t>intent</a:t>
            </a:r>
            <a:r>
              <a:rPr lang="en-US" dirty="0">
                <a:latin typeface="Helvetica Neue" charset="0"/>
                <a:ea typeface="Helvetica Neue" charset="0"/>
                <a:cs typeface="Helvetica Neue" charset="0"/>
              </a:rPr>
              <a:t> is a purpose or goal expressed in a customer's input, such as answering a question or processing a bill payment.</a:t>
            </a:r>
          </a:p>
          <a:p>
            <a:endParaRPr lang="en-US" dirty="0"/>
          </a:p>
        </p:txBody>
      </p:sp>
      <p:sp>
        <p:nvSpPr>
          <p:cNvPr id="4" name="Slide Number Placeholder 3"/>
          <p:cNvSpPr>
            <a:spLocks noGrp="1"/>
          </p:cNvSpPr>
          <p:nvPr>
            <p:ph type="sldNum" sz="quarter" idx="10"/>
          </p:nvPr>
        </p:nvSpPr>
        <p:spPr/>
        <p:txBody>
          <a:bodyPr/>
          <a:lstStyle/>
          <a:p>
            <a:fld id="{18D02FFD-07D4-5C4F-BD77-921008177348}" type="slidenum">
              <a:rPr lang="en-US" smtClean="0"/>
              <a:t>5</a:t>
            </a:fld>
            <a:endParaRPr lang="en-US"/>
          </a:p>
        </p:txBody>
      </p:sp>
    </p:spTree>
    <p:extLst>
      <p:ext uri="{BB962C8B-B14F-4D97-AF65-F5344CB8AC3E}">
        <p14:creationId xmlns:p14="http://schemas.microsoft.com/office/powerpoint/2010/main" val="1448496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Helvetica Neue" charset="0"/>
                <a:ea typeface="Helvetica Neue" charset="0"/>
                <a:cs typeface="Helvetica Neue" charset="0"/>
              </a:rPr>
              <a:t>An </a:t>
            </a:r>
            <a:r>
              <a:rPr lang="en-US" i="1" dirty="0">
                <a:latin typeface="Helvetica Neue" charset="0"/>
                <a:ea typeface="Helvetica Neue" charset="0"/>
                <a:cs typeface="Helvetica Neue" charset="0"/>
              </a:rPr>
              <a:t>entity</a:t>
            </a:r>
            <a:r>
              <a:rPr lang="en-US" dirty="0">
                <a:latin typeface="Helvetica Neue" charset="0"/>
                <a:ea typeface="Helvetica Neue" charset="0"/>
                <a:cs typeface="Helvetica Neue" charset="0"/>
              </a:rPr>
              <a:t> represents a class of object or a data type that is relevant to a user's purpose. By recognizing the entities that are mentioned in the user's input, the Conversation service can choose the specific actions to take to fulfill an intent.</a:t>
            </a:r>
          </a:p>
        </p:txBody>
      </p:sp>
      <p:sp>
        <p:nvSpPr>
          <p:cNvPr id="4" name="Slide Number Placeholder 3"/>
          <p:cNvSpPr>
            <a:spLocks noGrp="1"/>
          </p:cNvSpPr>
          <p:nvPr>
            <p:ph type="sldNum" sz="quarter" idx="10"/>
          </p:nvPr>
        </p:nvSpPr>
        <p:spPr/>
        <p:txBody>
          <a:bodyPr/>
          <a:lstStyle/>
          <a:p>
            <a:fld id="{18D02FFD-07D4-5C4F-BD77-921008177348}" type="slidenum">
              <a:rPr lang="en-US" smtClean="0"/>
              <a:t>7</a:t>
            </a:fld>
            <a:endParaRPr lang="en-US"/>
          </a:p>
        </p:txBody>
      </p:sp>
    </p:spTree>
    <p:extLst>
      <p:ext uri="{BB962C8B-B14F-4D97-AF65-F5344CB8AC3E}">
        <p14:creationId xmlns:p14="http://schemas.microsoft.com/office/powerpoint/2010/main" val="167350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Watson is inherently stupid without context. Watson is stateless.</a:t>
            </a:r>
          </a:p>
        </p:txBody>
      </p:sp>
      <p:sp>
        <p:nvSpPr>
          <p:cNvPr id="4" name="Slide Number Placeholder 3"/>
          <p:cNvSpPr>
            <a:spLocks noGrp="1"/>
          </p:cNvSpPr>
          <p:nvPr>
            <p:ph type="sldNum" sz="quarter" idx="10"/>
          </p:nvPr>
        </p:nvSpPr>
        <p:spPr/>
        <p:txBody>
          <a:bodyPr/>
          <a:lstStyle/>
          <a:p>
            <a:fld id="{18D02FFD-07D4-5C4F-BD77-921008177348}" type="slidenum">
              <a:rPr lang="en-US" smtClean="0"/>
              <a:t>11</a:t>
            </a:fld>
            <a:endParaRPr lang="en-US"/>
          </a:p>
        </p:txBody>
      </p:sp>
    </p:spTree>
    <p:extLst>
      <p:ext uri="{BB962C8B-B14F-4D97-AF65-F5344CB8AC3E}">
        <p14:creationId xmlns:p14="http://schemas.microsoft.com/office/powerpoint/2010/main" val="592581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14</a:t>
            </a:fld>
            <a:endParaRPr lang="en-US"/>
          </a:p>
        </p:txBody>
      </p:sp>
    </p:spTree>
    <p:extLst>
      <p:ext uri="{BB962C8B-B14F-4D97-AF65-F5344CB8AC3E}">
        <p14:creationId xmlns:p14="http://schemas.microsoft.com/office/powerpoint/2010/main" val="214793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Code and Response</a:t>
            </a:r>
          </a:p>
          <a:p>
            <a:pPr marL="228600" indent="-228600">
              <a:buFont typeface="Arial" panose="020B0604020202020204" pitchFamily="34" charset="0"/>
              <a:buChar char="•"/>
            </a:pPr>
            <a:r>
              <a:rPr lang="en-US" b="0" dirty="0"/>
              <a:t>IBM announced the C&amp;R initiative at our flagship event in San Francisco in February. Our CEO and Chairman, </a:t>
            </a:r>
            <a:r>
              <a:rPr lang="en-US" b="0" dirty="0" err="1"/>
              <a:t>Ginni</a:t>
            </a:r>
            <a:r>
              <a:rPr lang="en-US" b="0" dirty="0"/>
              <a:t> Rometty announced this as part of her keynote to open the conference. </a:t>
            </a:r>
          </a:p>
          <a:p>
            <a:pPr marL="228600" indent="-228600">
              <a:buFont typeface="Arial" panose="020B0604020202020204" pitchFamily="34" charset="0"/>
              <a:buChar char="•"/>
            </a:pPr>
            <a:r>
              <a:rPr lang="en-US" b="0" dirty="0"/>
              <a:t>Over the next four years IBM is investing to provide a platform for inspiring tech for good, specifically addressing the challenges faced when a natural disaster occurs. </a:t>
            </a:r>
          </a:p>
          <a:p>
            <a:pPr marL="228600" indent="-228600">
              <a:buFont typeface="Arial" panose="020B0604020202020204" pitchFamily="34" charset="0"/>
              <a:buChar char="•"/>
            </a:pPr>
            <a:r>
              <a:rPr lang="en-US" b="0" dirty="0"/>
              <a:t>This platform will create and deploy open source technologies in communities where they are needed most, </a:t>
            </a:r>
            <a:r>
              <a:rPr lang="en-US" dirty="0">
                <a:solidFill>
                  <a:srgbClr val="000000"/>
                </a:solidFill>
              </a:rPr>
              <a:t>to tackle some of the world’s biggest challenges</a:t>
            </a:r>
            <a:r>
              <a:rPr lang="en-US" b="0" dirty="0"/>
              <a:t>. Because of our history with Open Source communities, we are uniquely positioned to work alongside ecosystem partners to actively host and maintain solutions with the key communities, in particular The Linux Foundation is partnering with us on the coding challenges to ensure sustainable, quality projects. (This is a differentiator for our challenges in C&amp;R compared to the challenges out there). </a:t>
            </a:r>
          </a:p>
          <a:p>
            <a:pPr marL="228600" indent="-228600">
              <a:buFont typeface="Arial" panose="020B0604020202020204" pitchFamily="34" charset="0"/>
              <a:buChar char="•"/>
            </a:pPr>
            <a:r>
              <a:rPr lang="en-US" b="0" dirty="0"/>
              <a:t>So what is C&amp;R? It is made up of 3 parts, which when combined deliver the social impact needed to make a difference in the world by putting technology first.</a:t>
            </a:r>
          </a:p>
          <a:p>
            <a:pPr marL="685800" lvl="1" indent="-228600">
              <a:buFont typeface="+mj-lt"/>
              <a:buAutoNum type="arabicPeriod"/>
            </a:pPr>
            <a:r>
              <a:rPr lang="en-US" b="0" dirty="0"/>
              <a:t>Coding challenges </a:t>
            </a:r>
          </a:p>
          <a:p>
            <a:pPr marL="685800" lvl="1" indent="-228600">
              <a:buFont typeface="+mj-lt"/>
              <a:buAutoNum type="arabicPeriod"/>
            </a:pPr>
            <a:r>
              <a:rPr lang="en-US" b="0" dirty="0"/>
              <a:t>Solution deployment</a:t>
            </a:r>
          </a:p>
          <a:p>
            <a:pPr marL="685800" lvl="1" indent="-228600">
              <a:buFont typeface="+mj-lt"/>
              <a:buAutoNum type="arabicPeriod"/>
            </a:pPr>
            <a:r>
              <a:rPr lang="en-US" b="0" dirty="0"/>
              <a:t>Volunteer programs</a:t>
            </a:r>
          </a:p>
          <a:p>
            <a:pPr marL="171450" indent="-171450">
              <a:buFont typeface="Arial" panose="020B0604020202020204" pitchFamily="34" charset="0"/>
              <a:buChar char="•"/>
            </a:pPr>
            <a:r>
              <a:rPr lang="en-US" b="0" dirty="0"/>
              <a:t>IBM is uniquely positioned to </a:t>
            </a:r>
            <a:r>
              <a:rPr lang="en-GB" sz="1200" kern="1200" dirty="0">
                <a:solidFill>
                  <a:schemeClr val="bg1"/>
                </a:solidFill>
                <a:effectLst/>
                <a:latin typeface="+mn-lt"/>
                <a:ea typeface="+mn-ea"/>
                <a:cs typeface="+mn-cs"/>
              </a:rPr>
              <a:t>work with the American Red Cross, CGI U and others to provide the resources to build, fortify, test, and implement solutions at scale.</a:t>
            </a:r>
            <a:endParaRPr lang="en-US" b="0" dirty="0"/>
          </a:p>
          <a:p>
            <a:pPr marL="0" marR="0" lvl="0" indent="0" algn="l" defTabSz="914400" rtl="0" eaLnBrk="1" fontAlgn="auto" latinLnBrk="0" hangingPunct="1">
              <a:lnSpc>
                <a:spcPts val="1800"/>
              </a:lnSpc>
              <a:spcBef>
                <a:spcPts val="0"/>
              </a:spcBef>
              <a:spcAft>
                <a:spcPts val="0"/>
              </a:spcAft>
              <a:buClrTx/>
              <a:buSzTx/>
              <a:buFontTx/>
              <a:buNone/>
              <a:tabLst/>
              <a:defRPr/>
            </a:pPr>
            <a:endParaRPr lang="en-US" b="1" dirty="0"/>
          </a:p>
          <a:p>
            <a:pPr marL="0" marR="0" lvl="0" indent="0" algn="l" defTabSz="914400" rtl="0" eaLnBrk="1" fontAlgn="auto" latinLnBrk="0" hangingPunct="1">
              <a:lnSpc>
                <a:spcPts val="1800"/>
              </a:lnSpc>
              <a:spcBef>
                <a:spcPts val="0"/>
              </a:spcBef>
              <a:spcAft>
                <a:spcPts val="0"/>
              </a:spcAft>
              <a:buClrTx/>
              <a:buSzTx/>
              <a:buFontTx/>
              <a:buNone/>
              <a:tabLst/>
              <a:defRPr/>
            </a:pPr>
            <a:endParaRPr lang="en-US" b="1" dirty="0"/>
          </a:p>
          <a:p>
            <a:pPr marL="0" marR="0" lvl="0" indent="0" algn="l" defTabSz="914400" rtl="0" eaLnBrk="1" fontAlgn="auto" latinLnBrk="0" hangingPunct="1">
              <a:lnSpc>
                <a:spcPts val="1800"/>
              </a:lnSpc>
              <a:spcBef>
                <a:spcPts val="0"/>
              </a:spcBef>
              <a:spcAft>
                <a:spcPts val="0"/>
              </a:spcAft>
              <a:buClrTx/>
              <a:buSzTx/>
              <a:buFontTx/>
              <a:buNone/>
              <a:tabLst/>
              <a:defRPr/>
            </a:pPr>
            <a:r>
              <a:rPr lang="en-US" b="1" dirty="0"/>
              <a:t>Natural Disasters today are becoming more and more prevalent:</a:t>
            </a:r>
          </a:p>
          <a:p>
            <a:pPr marL="171450" marR="0" lvl="0" indent="-171450" algn="l" defTabSz="914400" rtl="0" eaLnBrk="1" fontAlgn="auto" latinLnBrk="0" hangingPunct="1">
              <a:lnSpc>
                <a:spcPts val="1800"/>
              </a:lnSpc>
              <a:spcBef>
                <a:spcPts val="0"/>
              </a:spcBef>
              <a:spcAft>
                <a:spcPts val="0"/>
              </a:spcAft>
              <a:buClrTx/>
              <a:buSzTx/>
              <a:buFont typeface="Arial" panose="020B0604020202020204" pitchFamily="34" charset="0"/>
              <a:buChar char="•"/>
              <a:tabLst/>
              <a:defRPr/>
            </a:pPr>
            <a:r>
              <a:rPr kumimoji="0" lang="en-US" sz="3600" u="none" strike="noStrike" kern="1200" cap="none" spc="0" normalizeH="0" baseline="0" noProof="0" dirty="0">
                <a:ln>
                  <a:noFill/>
                </a:ln>
                <a:solidFill>
                  <a:schemeClr val="bg1"/>
                </a:solidFill>
                <a:effectLst/>
                <a:uLnTx/>
                <a:uFillTx/>
                <a:latin typeface="IBM Plex Sans" panose="020B0503050203000203" pitchFamily="34" charset="77"/>
              </a:rPr>
              <a:t>800,000+ </a:t>
            </a:r>
            <a:r>
              <a:rPr lang="en-US" sz="1200" dirty="0">
                <a:solidFill>
                  <a:schemeClr val="bg1"/>
                </a:solidFill>
                <a:latin typeface="IBM Plex Sans" panose="020B0503050203000203" pitchFamily="34" charset="77"/>
              </a:rPr>
              <a:t>worldwide deaths attributed to earthquakes since 2010</a:t>
            </a:r>
          </a:p>
          <a:p>
            <a:pPr marL="171450" marR="0" lvl="0" indent="-171450" algn="l" defTabSz="914400" rtl="0" eaLnBrk="1" fontAlgn="auto" latinLnBrk="0" hangingPunct="1">
              <a:lnSpc>
                <a:spcPts val="1800"/>
              </a:lnSpc>
              <a:spcBef>
                <a:spcPts val="0"/>
              </a:spcBef>
              <a:spcAft>
                <a:spcPts val="0"/>
              </a:spcAft>
              <a:buClrTx/>
              <a:buSzTx/>
              <a:buFont typeface="Arial" panose="020B0604020202020204" pitchFamily="34" charset="0"/>
              <a:buChar char="•"/>
              <a:tabLst/>
              <a:defRPr/>
            </a:pPr>
            <a:r>
              <a:rPr lang="en-US" dirty="0"/>
              <a:t>25% </a:t>
            </a:r>
            <a:r>
              <a:rPr lang="en-US" sz="1200" dirty="0"/>
              <a:t>coastline areas that met or surpassed record number of flood days</a:t>
            </a:r>
          </a:p>
          <a:p>
            <a:pPr marL="171450" indent="-171450">
              <a:buFont typeface="Arial" panose="020B0604020202020204" pitchFamily="34" charset="0"/>
              <a:buChar char="•"/>
            </a:pPr>
            <a:r>
              <a:rPr lang="en-US" dirty="0"/>
              <a:t>800+ </a:t>
            </a:r>
            <a:r>
              <a:rPr lang="en-US" sz="1200" dirty="0"/>
              <a:t>confirmed tornadoes touched down in 2018</a:t>
            </a:r>
          </a:p>
          <a:p>
            <a:pPr marL="171450" indent="-171450">
              <a:buFont typeface="Arial" panose="020B0604020202020204" pitchFamily="34" charset="0"/>
              <a:buChar char="•"/>
            </a:pPr>
            <a:r>
              <a:rPr lang="en-US" dirty="0"/>
              <a:t>17 million </a:t>
            </a:r>
            <a:r>
              <a:rPr lang="en-US" sz="1200" dirty="0"/>
              <a:t>acres lost to wildfire in the United States in the last 2 years</a:t>
            </a:r>
          </a:p>
          <a:p>
            <a:pPr marL="171450" indent="-171450">
              <a:buFont typeface="Arial" panose="020B0604020202020204" pitchFamily="34" charset="0"/>
              <a:buChar char="•"/>
            </a:pPr>
            <a:r>
              <a:rPr lang="en-US" dirty="0"/>
              <a:t>22</a:t>
            </a:r>
            <a:r>
              <a:rPr lang="en-US" sz="1200" dirty="0"/>
              <a:t> named storms in the Eastern Pacific region this year – a record</a:t>
            </a:r>
          </a:p>
          <a:p>
            <a:pPr marL="171450" indent="-171450">
              <a:buFont typeface="Arial" panose="020B0604020202020204" pitchFamily="34" charset="0"/>
              <a:buChar char="•"/>
            </a:pPr>
            <a:r>
              <a:rPr lang="en-US" dirty="0"/>
              <a:t>18 </a:t>
            </a:r>
            <a:r>
              <a:rPr lang="en-US" sz="1200" dirty="0"/>
              <a:t>volcanos considered a “very high threat” in the U.S. alone</a:t>
            </a:r>
          </a:p>
          <a:p>
            <a:pPr marL="0" lvl="0" indent="0">
              <a:buFont typeface="+mj-lt"/>
              <a:buNone/>
            </a:pPr>
            <a:endParaRPr lang="en-US" b="0" dirty="0"/>
          </a:p>
          <a:p>
            <a:pPr marL="0" lvl="0" indent="0">
              <a:buFont typeface="+mj-lt"/>
              <a:buNone/>
            </a:pPr>
            <a:r>
              <a:rPr lang="en-US" b="1" dirty="0"/>
              <a:t>Next steps today: Call for Code</a:t>
            </a:r>
          </a:p>
          <a:p>
            <a:pPr marL="0" indent="0">
              <a:buFont typeface="+mj-lt"/>
              <a:buNone/>
            </a:pPr>
            <a:r>
              <a:rPr lang="en-US" b="0" dirty="0"/>
              <a:t>CFC established itself as the world’s biggest coding challenge with 100k developers taking part. In 2019, we are building on this success with a particular focus on Health and Wellbeing. As part of the code and response initiative this is the primary coding challenge for developers. Offering a unique opportunity to build real sustainable apps with various inspiring rewards.</a:t>
            </a:r>
          </a:p>
          <a:p>
            <a:pPr marL="0" indent="0">
              <a:buFont typeface="+mj-lt"/>
              <a:buNone/>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latin typeface="IBM Plex Sans" panose="020B0503050203000203" pitchFamily="34" charset="77"/>
              </a:rPr>
              <a:t>To remind you of</a:t>
            </a:r>
            <a:r>
              <a:rPr lang="en-US" sz="1200" b="1" dirty="0">
                <a:latin typeface="IBM Plex Sans" panose="020B0503050203000203" pitchFamily="34" charset="77"/>
              </a:rPr>
              <a:t> what happened in 2018 </a:t>
            </a:r>
            <a:r>
              <a:rPr lang="en-US" sz="1200" b="0" dirty="0">
                <a:latin typeface="IBM Plex Sans" panose="020B0503050203000203" pitchFamily="34" charset="77"/>
              </a:rPr>
              <a:t>and how much of an impact developers around the world had on mitigating natural disasters through Call for Code…</a:t>
            </a:r>
            <a:r>
              <a:rPr kumimoji="0" lang="en-US" sz="1400" b="1" u="none" strike="noStrike" kern="1200" cap="none" spc="0" normalizeH="0" baseline="0" noProof="0" dirty="0">
                <a:ln>
                  <a:noFill/>
                </a:ln>
                <a:solidFill>
                  <a:schemeClr val="accent1"/>
                </a:solidFill>
                <a:effectLst/>
                <a:uLnTx/>
                <a:uFillTx/>
                <a:latin typeface="IBM Plex Sans" panose="020B0503050203000203" pitchFamily="34" charset="77"/>
              </a:rPr>
              <a:t>1 </a:t>
            </a:r>
            <a:r>
              <a:rPr kumimoji="0" lang="en-US" sz="1200" b="1" u="none" strike="noStrike" kern="1200" cap="none" spc="0" normalizeH="0" baseline="0" noProof="0" dirty="0">
                <a:ln>
                  <a:noFill/>
                </a:ln>
                <a:solidFill>
                  <a:schemeClr val="accent1"/>
                </a:solidFill>
                <a:effectLst/>
                <a:uLnTx/>
                <a:uFillTx/>
                <a:latin typeface="IBM Plex Sans" panose="020B0503050203000203" pitchFamily="34" charset="77"/>
              </a:rPr>
              <a:t>Winner</a:t>
            </a:r>
            <a:r>
              <a:rPr kumimoji="0" lang="en-US" sz="1200" u="none" strike="noStrike" kern="1200" cap="none" spc="0" normalizeH="0" baseline="0" noProof="0" dirty="0">
                <a:ln>
                  <a:noFill/>
                </a:ln>
                <a:effectLst/>
                <a:uLnTx/>
                <a:uFillTx/>
                <a:latin typeface="IBM Plex Sans" panose="020B0503050203000203" pitchFamily="34" charset="77"/>
              </a:rPr>
              <a:t>: Project OWL (</a:t>
            </a:r>
            <a:r>
              <a:rPr lang="en-US" sz="1200" dirty="0">
                <a:latin typeface="IBM Plex Sans" panose="020B0503050203000203" pitchFamily="34" charset="77"/>
              </a:rPr>
              <a:t>keeping first responders and victims connected in a natural disaster used. The technology used is IoT solution integrates IBM Watson Studio, Watson Cloud APIs, and Weather Company APIs – all built on the IBM Cloud).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latin typeface="IBM Plex Sans" panose="020B0503050203000203" pitchFamily="34" charset="77"/>
              </a:rPr>
              <a:t>This is the </a:t>
            </a:r>
            <a:r>
              <a:rPr kumimoji="0" lang="en-US" sz="1200" u="none" strike="noStrike" kern="1200" cap="none" spc="0" normalizeH="0" baseline="0" noProof="0" dirty="0">
                <a:ln>
                  <a:noFill/>
                </a:ln>
                <a:effectLst/>
                <a:uLnTx/>
                <a:uFillTx/>
                <a:latin typeface="IBM Plex Sans" panose="020B0503050203000203" pitchFamily="34" charset="77"/>
              </a:rPr>
              <a:t>largest developer challenge delivered participation from </a:t>
            </a:r>
            <a:r>
              <a:rPr lang="en-US" sz="1400" b="1" dirty="0">
                <a:solidFill>
                  <a:schemeClr val="accent1">
                    <a:lumMod val="60000"/>
                    <a:lumOff val="40000"/>
                  </a:schemeClr>
                </a:solidFill>
                <a:latin typeface="IBM Plex Sans" panose="020B0503050203000203" pitchFamily="34" charset="77"/>
              </a:rPr>
              <a:t>156</a:t>
            </a:r>
            <a:r>
              <a:rPr lang="en-US" sz="1200" dirty="0">
                <a:solidFill>
                  <a:schemeClr val="accent1">
                    <a:lumMod val="60000"/>
                    <a:lumOff val="40000"/>
                  </a:schemeClr>
                </a:solidFill>
                <a:latin typeface="IBM Plex Sans" panose="020B0503050203000203" pitchFamily="34" charset="77"/>
              </a:rPr>
              <a:t> </a:t>
            </a:r>
            <a:r>
              <a:rPr lang="en-US" sz="1200" b="1" dirty="0">
                <a:solidFill>
                  <a:schemeClr val="accent1">
                    <a:lumMod val="60000"/>
                    <a:lumOff val="40000"/>
                  </a:schemeClr>
                </a:solidFill>
                <a:latin typeface="IBM Plex Sans" panose="020B0503050203000203" pitchFamily="34" charset="77"/>
              </a:rPr>
              <a:t>Nations</a:t>
            </a:r>
            <a:r>
              <a:rPr lang="en-US" sz="1200" b="0" dirty="0">
                <a:solidFill>
                  <a:schemeClr val="accent1">
                    <a:lumMod val="60000"/>
                    <a:lumOff val="40000"/>
                  </a:schemeClr>
                </a:solidFill>
                <a:latin typeface="IBM Plex Sans" panose="020B0503050203000203" pitchFamily="34" charset="77"/>
              </a:rPr>
              <a:t>, with </a:t>
            </a:r>
            <a:r>
              <a:rPr kumimoji="0" lang="en-US" sz="1400" b="1" u="none" strike="noStrike" kern="1200" cap="none" spc="0" normalizeH="0" baseline="0" noProof="0" dirty="0">
                <a:ln>
                  <a:noFill/>
                </a:ln>
                <a:solidFill>
                  <a:schemeClr val="accent1"/>
                </a:solidFill>
                <a:effectLst/>
                <a:uLnTx/>
                <a:uFillTx/>
                <a:latin typeface="IBM Plex Sans" panose="020B0503050203000203" pitchFamily="34" charset="77"/>
              </a:rPr>
              <a:t>100k+ </a:t>
            </a:r>
            <a:r>
              <a:rPr kumimoji="0" lang="en-US" sz="1200" b="1" u="none" strike="noStrike" kern="1200" cap="none" spc="0" normalizeH="0" baseline="0" noProof="0" dirty="0">
                <a:ln>
                  <a:noFill/>
                </a:ln>
                <a:solidFill>
                  <a:schemeClr val="accent1"/>
                </a:solidFill>
                <a:effectLst/>
                <a:uLnTx/>
                <a:uFillTx/>
                <a:latin typeface="IBM Plex Sans" panose="020B0503050203000203" pitchFamily="34" charset="77"/>
              </a:rPr>
              <a:t>Developers</a:t>
            </a:r>
            <a:endParaRPr kumimoji="0" lang="en-US" sz="1200" u="none" strike="noStrike" kern="1200" cap="none" spc="0" normalizeH="0" baseline="0" noProof="0" dirty="0">
              <a:ln>
                <a:noFill/>
              </a:ln>
              <a:effectLst/>
              <a:uLnTx/>
              <a:uFillTx/>
              <a:latin typeface="IBM Plex Sans" panose="020B0503050203000203" pitchFamily="34" charset="77"/>
            </a:endParaRPr>
          </a:p>
          <a:p>
            <a:pPr marL="285750" marR="0" lvl="0" indent="-285750" algn="l" defTabSz="914400" rtl="0" eaLnBrk="1" fontAlgn="auto" latinLnBrk="0" hangingPunct="1">
              <a:lnSpc>
                <a:spcPts val="3000"/>
              </a:lnSpc>
              <a:spcBef>
                <a:spcPts val="0"/>
              </a:spcBef>
              <a:spcAft>
                <a:spcPts val="0"/>
              </a:spcAft>
              <a:buClrTx/>
              <a:buSzTx/>
              <a:buFont typeface="Arial" panose="020B0604020202020204" pitchFamily="34" charset="0"/>
              <a:buChar char="•"/>
              <a:tabLst/>
              <a:defRPr/>
            </a:pPr>
            <a:r>
              <a:rPr lang="en-US" sz="1400" b="1" dirty="0">
                <a:solidFill>
                  <a:schemeClr val="accent1">
                    <a:lumMod val="60000"/>
                    <a:lumOff val="40000"/>
                  </a:schemeClr>
                </a:solidFill>
                <a:latin typeface="IBM Plex Sans" panose="020B0503050203000203" pitchFamily="34" charset="77"/>
              </a:rPr>
              <a:t>2,500+ </a:t>
            </a:r>
            <a:r>
              <a:rPr lang="en-US" sz="1200" b="1" dirty="0">
                <a:solidFill>
                  <a:schemeClr val="accent1">
                    <a:lumMod val="60000"/>
                    <a:lumOff val="40000"/>
                  </a:schemeClr>
                </a:solidFill>
                <a:latin typeface="IBM Plex Sans" panose="020B0503050203000203" pitchFamily="34" charset="77"/>
              </a:rPr>
              <a:t>Applications</a:t>
            </a:r>
            <a:r>
              <a:rPr lang="en-US" sz="1200" dirty="0">
                <a:latin typeface="IBM Plex Sans" panose="020B0503050203000203" pitchFamily="34" charset="77"/>
              </a:rPr>
              <a:t> created – real, minimum viable products that were ready to be implemented. </a:t>
            </a:r>
          </a:p>
          <a:p>
            <a:pPr marL="285750" marR="0" lvl="0" indent="-285750" algn="l" defTabSz="914400" rtl="0" eaLnBrk="1" fontAlgn="auto" latinLnBrk="0" hangingPunct="1">
              <a:lnSpc>
                <a:spcPts val="3000"/>
              </a:lnSpc>
              <a:spcBef>
                <a:spcPts val="0"/>
              </a:spcBef>
              <a:spcAft>
                <a:spcPts val="0"/>
              </a:spcAft>
              <a:buClrTx/>
              <a:buSzTx/>
              <a:buFont typeface="Arial" panose="020B0604020202020204" pitchFamily="34" charset="0"/>
              <a:buChar char="•"/>
              <a:tabLst/>
              <a:defRPr/>
            </a:pPr>
            <a:r>
              <a:rPr kumimoji="0" lang="en-US" sz="1400" b="1" u="none" strike="noStrike" kern="1200" cap="none" spc="0" normalizeH="0" baseline="0" noProof="0" dirty="0">
                <a:ln>
                  <a:noFill/>
                </a:ln>
                <a:solidFill>
                  <a:schemeClr val="accent1"/>
                </a:solidFill>
                <a:effectLst/>
                <a:uLnTx/>
                <a:uFillTx/>
                <a:latin typeface="IBM Plex Sans" panose="020B0503050203000203" pitchFamily="34" charset="77"/>
              </a:rPr>
              <a:t>400+ </a:t>
            </a:r>
            <a:r>
              <a:rPr kumimoji="0" lang="en-US" sz="1200" b="1" u="none" strike="noStrike" kern="1200" cap="none" spc="0" normalizeH="0" baseline="0" noProof="0" dirty="0">
                <a:ln>
                  <a:noFill/>
                </a:ln>
                <a:solidFill>
                  <a:schemeClr val="accent1"/>
                </a:solidFill>
                <a:effectLst/>
                <a:uLnTx/>
                <a:uFillTx/>
                <a:latin typeface="IBM Plex Sans" panose="020B0503050203000203" pitchFamily="34" charset="77"/>
              </a:rPr>
              <a:t>Call for Code days </a:t>
            </a:r>
            <a:r>
              <a:rPr kumimoji="0" lang="en-US" sz="1200" u="none" strike="noStrike" kern="1200" cap="none" spc="0" normalizeH="0" baseline="0" noProof="0" dirty="0">
                <a:ln>
                  <a:noFill/>
                </a:ln>
                <a:effectLst/>
                <a:uLnTx/>
                <a:uFillTx/>
                <a:latin typeface="IBM Plex Sans" panose="020B0503050203000203" pitchFamily="34" charset="77"/>
              </a:rPr>
              <a:t>delivered by IBM as the founding partner. In 4 months IBM gave 100 events a month, which is more than 3 events per day, 7 days a week somewhere around the world</a:t>
            </a:r>
          </a:p>
          <a:p>
            <a:pPr marL="285750" marR="0" lvl="0" indent="-285750" algn="l" defTabSz="914400" rtl="0" eaLnBrk="1" fontAlgn="auto" latinLnBrk="0" hangingPunct="1">
              <a:lnSpc>
                <a:spcPts val="3000"/>
              </a:lnSpc>
              <a:spcBef>
                <a:spcPts val="0"/>
              </a:spcBef>
              <a:spcAft>
                <a:spcPts val="0"/>
              </a:spcAft>
              <a:buClrTx/>
              <a:buSzTx/>
              <a:buFont typeface="Arial" panose="020B0604020202020204" pitchFamily="34" charset="0"/>
              <a:buChar char="•"/>
              <a:tabLst/>
              <a:defRPr/>
            </a:pPr>
            <a:r>
              <a:rPr kumimoji="0" lang="en-US" sz="1400" b="0" u="none" strike="noStrike" kern="1200" cap="none" spc="0" normalizeH="0" baseline="0" noProof="0" dirty="0">
                <a:ln>
                  <a:noFill/>
                </a:ln>
                <a:solidFill>
                  <a:schemeClr val="accent1"/>
                </a:solidFill>
                <a:effectLst/>
                <a:uLnTx/>
                <a:uFillTx/>
                <a:latin typeface="IBM Plex Sans" panose="020B0503050203000203" pitchFamily="34" charset="77"/>
              </a:rPr>
              <a:t>Even the celebrity world got involved, from Justin </a:t>
            </a:r>
            <a:r>
              <a:rPr kumimoji="0" lang="en-US" sz="1400" b="0" u="none" strike="noStrike" kern="1200" cap="none" spc="0" normalizeH="0" baseline="0" noProof="0" dirty="0" err="1">
                <a:ln>
                  <a:noFill/>
                </a:ln>
                <a:solidFill>
                  <a:schemeClr val="accent1"/>
                </a:solidFill>
                <a:effectLst/>
                <a:uLnTx/>
                <a:uFillTx/>
                <a:latin typeface="IBM Plex Sans" panose="020B0503050203000203" pitchFamily="34" charset="77"/>
              </a:rPr>
              <a:t>Beiber</a:t>
            </a:r>
            <a:r>
              <a:rPr kumimoji="0" lang="en-US" sz="1400" b="0" u="none" strike="noStrike" kern="1200" cap="none" spc="0" normalizeH="0" baseline="0" noProof="0" dirty="0">
                <a:ln>
                  <a:noFill/>
                </a:ln>
                <a:solidFill>
                  <a:schemeClr val="accent1"/>
                </a:solidFill>
                <a:effectLst/>
                <a:uLnTx/>
                <a:uFillTx/>
                <a:latin typeface="IBM Plex Sans" panose="020B0503050203000203" pitchFamily="34" charset="77"/>
              </a:rPr>
              <a:t> to </a:t>
            </a:r>
            <a:r>
              <a:rPr kumimoji="0" lang="en-US" sz="1400" b="0" u="none" strike="noStrike" kern="1200" cap="none" spc="0" normalizeH="0" baseline="0" noProof="0" dirty="0" err="1">
                <a:ln>
                  <a:noFill/>
                </a:ln>
                <a:solidFill>
                  <a:schemeClr val="accent1"/>
                </a:solidFill>
                <a:effectLst/>
                <a:uLnTx/>
                <a:uFillTx/>
                <a:latin typeface="IBM Plex Sans" panose="020B0503050203000203" pitchFamily="34" charset="77"/>
              </a:rPr>
              <a:t>Ke$ha</a:t>
            </a:r>
            <a:r>
              <a:rPr kumimoji="0" lang="en-US" sz="1400" b="0" u="none" strike="noStrike" kern="1200" cap="none" spc="0" normalizeH="0" baseline="0" noProof="0" dirty="0">
                <a:ln>
                  <a:noFill/>
                </a:ln>
                <a:solidFill>
                  <a:schemeClr val="accent1"/>
                </a:solidFill>
                <a:effectLst/>
                <a:uLnTx/>
                <a:uFillTx/>
                <a:latin typeface="IBM Plex Sans" panose="020B0503050203000203" pitchFamily="34" charset="77"/>
              </a:rPr>
              <a:t> via Ellen </a:t>
            </a:r>
            <a:r>
              <a:rPr kumimoji="0" lang="en-US" sz="1400" b="0" u="none" strike="noStrike" kern="1200" cap="none" spc="0" normalizeH="0" baseline="0" noProof="0" dirty="0" err="1">
                <a:ln>
                  <a:noFill/>
                </a:ln>
                <a:solidFill>
                  <a:schemeClr val="accent1"/>
                </a:solidFill>
                <a:effectLst/>
                <a:uLnTx/>
                <a:uFillTx/>
                <a:latin typeface="IBM Plex Sans" panose="020B0503050203000203" pitchFamily="34" charset="77"/>
              </a:rPr>
              <a:t>Degeneres</a:t>
            </a:r>
            <a:r>
              <a:rPr kumimoji="0" lang="en-US" sz="1400" b="0" u="none" strike="noStrike" kern="1200" cap="none" spc="0" normalizeH="0" baseline="0" noProof="0" dirty="0">
                <a:ln>
                  <a:noFill/>
                </a:ln>
                <a:solidFill>
                  <a:schemeClr val="accent1"/>
                </a:solidFill>
                <a:effectLst/>
                <a:uLnTx/>
                <a:uFillTx/>
                <a:latin typeface="IBM Plex Sans" panose="020B0503050203000203" pitchFamily="34" charset="77"/>
              </a:rPr>
              <a:t>, Trevor Noah and Pierce </a:t>
            </a:r>
            <a:r>
              <a:rPr kumimoji="0" lang="en-US" sz="1400" b="0" u="none" strike="noStrike" kern="1200" cap="none" spc="0" normalizeH="0" baseline="0" noProof="0" dirty="0" err="1">
                <a:ln>
                  <a:noFill/>
                </a:ln>
                <a:solidFill>
                  <a:schemeClr val="accent1"/>
                </a:solidFill>
                <a:effectLst/>
                <a:uLnTx/>
                <a:uFillTx/>
                <a:latin typeface="IBM Plex Sans" panose="020B0503050203000203" pitchFamily="34" charset="77"/>
              </a:rPr>
              <a:t>Brosnan</a:t>
            </a:r>
            <a:r>
              <a:rPr kumimoji="0" lang="en-US" sz="1400" b="0" u="none" strike="noStrike" kern="1200" cap="none" spc="0" normalizeH="0" baseline="0" noProof="0" dirty="0">
                <a:ln>
                  <a:noFill/>
                </a:ln>
                <a:solidFill>
                  <a:schemeClr val="accent1"/>
                </a:solidFill>
                <a:effectLst/>
                <a:uLnTx/>
                <a:uFillTx/>
                <a:latin typeface="IBM Plex Sans" panose="020B0503050203000203" pitchFamily="34" charset="77"/>
              </a:rPr>
              <a:t> – they all committed to raising awareness of the challenge.  </a:t>
            </a:r>
            <a:r>
              <a:rPr kumimoji="0" lang="en-US" sz="1400" b="1" u="none" strike="noStrike" kern="1200" cap="none" spc="0" normalizeH="0" baseline="0" noProof="0" dirty="0">
                <a:ln>
                  <a:noFill/>
                </a:ln>
                <a:solidFill>
                  <a:schemeClr val="accent1"/>
                </a:solidFill>
                <a:effectLst/>
                <a:uLnTx/>
                <a:uFillTx/>
                <a:latin typeface="IBM Plex Sans" panose="020B0503050203000203" pitchFamily="34" charset="77"/>
              </a:rPr>
              <a:t>40+ </a:t>
            </a:r>
            <a:r>
              <a:rPr kumimoji="0" lang="en-US" sz="1200" b="1" u="none" strike="noStrike" kern="1200" cap="none" spc="0" normalizeH="0" baseline="0" noProof="0" dirty="0">
                <a:ln>
                  <a:noFill/>
                </a:ln>
                <a:solidFill>
                  <a:schemeClr val="accent1"/>
                </a:solidFill>
                <a:effectLst/>
                <a:uLnTx/>
                <a:uFillTx/>
                <a:latin typeface="IBM Plex Sans" panose="020B0503050203000203" pitchFamily="34" charset="77"/>
              </a:rPr>
              <a:t>Celebrity</a:t>
            </a:r>
            <a:r>
              <a:rPr kumimoji="0" lang="en-US" sz="1200" u="none" strike="noStrike" kern="1200" cap="none" spc="0" normalizeH="0" baseline="0" noProof="0" dirty="0">
                <a:ln>
                  <a:noFill/>
                </a:ln>
                <a:effectLst/>
                <a:uLnTx/>
                <a:uFillTx/>
                <a:latin typeface="IBM Plex Sans" panose="020B0503050203000203" pitchFamily="34" charset="77"/>
              </a:rPr>
              <a:t> supporters</a:t>
            </a:r>
            <a:endParaRPr lang="en-US" b="0" dirty="0"/>
          </a:p>
          <a:p>
            <a:pPr marL="0" indent="0">
              <a:buFont typeface="+mj-lt"/>
              <a:buNone/>
            </a:pPr>
            <a:endParaRPr lang="en-US" b="0" dirty="0"/>
          </a:p>
          <a:p>
            <a:pPr marL="0" indent="0">
              <a:buFont typeface="+mj-lt"/>
              <a:buNone/>
            </a:pPr>
            <a:r>
              <a:rPr lang="en-US" b="0" dirty="0"/>
              <a:t>Starting on 25 March you have 4 months to get your winning solution submitted. The timeline here shows where and what you can get involved in.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2"/>
                </a:solidFill>
              </a:rPr>
              <a:t>We’re calling on developers to create practical, effective, and high-quality applications based on the latest technology that can have both an immediate and lasting impact.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2"/>
                </a:solidFill>
              </a:rPr>
              <a:t>As an organization get involved, There are many ways to contribute. You can contribute in-kind with your time, financially or with your technology. Or perhaps host a Call for Code day with your developers that not only provides positive engagement to your staff </a:t>
            </a:r>
            <a:r>
              <a:rPr lang="en-US" sz="1200" b="0" dirty="0"/>
              <a:t>by committing to social impact, it also provides them with an occasion to build of their skills in a tech for good initiative.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err="1"/>
              <a:t>www.developer.ibm.com</a:t>
            </a:r>
            <a:r>
              <a:rPr lang="en-US" sz="1200" b="0" dirty="0"/>
              <a:t>/</a:t>
            </a:r>
            <a:r>
              <a:rPr lang="en-US" sz="1200" b="0" dirty="0" err="1"/>
              <a:t>callforcode</a:t>
            </a:r>
            <a:r>
              <a:rPr lang="en-US" sz="1200" b="0"/>
              <a:t> </a:t>
            </a:r>
          </a:p>
        </p:txBody>
      </p:sp>
      <p:sp>
        <p:nvSpPr>
          <p:cNvPr id="4" name="Slide Number Placeholder 3"/>
          <p:cNvSpPr>
            <a:spLocks noGrp="1"/>
          </p:cNvSpPr>
          <p:nvPr>
            <p:ph type="sldNum" sz="quarter" idx="5"/>
          </p:nvPr>
        </p:nvSpPr>
        <p:spPr/>
        <p:txBody>
          <a:bodyPr/>
          <a:lstStyle/>
          <a:p>
            <a:fld id="{18D02FFD-07D4-5C4F-BD77-921008177348}" type="slidenum">
              <a:rPr lang="en-US" smtClean="0"/>
              <a:t>15</a:t>
            </a:fld>
            <a:endParaRPr lang="en-US"/>
          </a:p>
        </p:txBody>
      </p:sp>
    </p:spTree>
    <p:extLst>
      <p:ext uri="{BB962C8B-B14F-4D97-AF65-F5344CB8AC3E}">
        <p14:creationId xmlns:p14="http://schemas.microsoft.com/office/powerpoint/2010/main" val="27655437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5.xml"/><Relationship Id="rId1" Type="http://schemas.openxmlformats.org/officeDocument/2006/relationships/tags" Target="../tags/tag2.xml"/><Relationship Id="rId4" Type="http://schemas.openxmlformats.org/officeDocument/2006/relationships/image" Target="../media/image7.emf"/></Relationships>
</file>

<file path=ppt/slideLayouts/_rels/slideLayout142.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3.xml"/></Relationships>
</file>

<file path=ppt/slideLayouts/_rels/slideLayout143.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4.xml"/></Relationships>
</file>

<file path=ppt/slideLayouts/_rels/slideLayout144.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5.xml"/></Relationships>
</file>

<file path=ppt/slideLayouts/_rels/slideLayout145.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6.xml"/></Relationships>
</file>

<file path=ppt/slideLayouts/_rels/slideLayout146.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7.xml"/></Relationships>
</file>

<file path=ppt/slideLayouts/_rels/slideLayout147.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8.xml"/></Relationships>
</file>

<file path=ppt/slideLayouts/_rels/slideLayout148.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9.xml"/></Relationships>
</file>

<file path=ppt/slideLayouts/_rels/slideLayout149.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1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11.xml"/></Relationships>
</file>

<file path=ppt/slideLayouts/_rels/slideLayout151.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12.xml"/></Relationships>
</file>

<file path=ppt/slideLayouts/_rels/slideLayout152.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13.xml"/></Relationships>
</file>

<file path=ppt/slideLayouts/_rels/slideLayout153.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14.xml"/></Relationships>
</file>

<file path=ppt/slideLayouts/_rels/slideLayout1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5.xml"/><Relationship Id="rId1" Type="http://schemas.openxmlformats.org/officeDocument/2006/relationships/tags" Target="../tags/tag15.xml"/></Relationships>
</file>

<file path=ppt/slideLayouts/_rels/slideLayout155.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16.xml"/></Relationships>
</file>

<file path=ppt/slideLayouts/_rels/slideLayout156.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17.xml"/></Relationships>
</file>

<file path=ppt/slideLayouts/_rels/slideLayout157.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18.xml"/></Relationships>
</file>

<file path=ppt/slideLayouts/_rels/slideLayout158.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19.xml"/></Relationships>
</file>

<file path=ppt/slideLayouts/_rels/slideLayout159.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20.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5.xml"/><Relationship Id="rId1" Type="http://schemas.openxmlformats.org/officeDocument/2006/relationships/tags" Target="../tags/tag21.xml"/></Relationships>
</file>

<file path=ppt/slideLayouts/_rels/slideLayout1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5.xml"/><Relationship Id="rId1" Type="http://schemas.openxmlformats.org/officeDocument/2006/relationships/tags" Target="../tags/tag22.xml"/></Relationships>
</file>

<file path=ppt/slideLayouts/_rels/slideLayout162.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2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6.xml"/><Relationship Id="rId1" Type="http://schemas.openxmlformats.org/officeDocument/2006/relationships/tags" Target="../tags/tag25.xml"/></Relationships>
</file>

<file path=ppt/slideLayouts/_rels/slideLayout166.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26.xml"/></Relationships>
</file>

<file path=ppt/slideLayouts/_rels/slideLayout167.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27.xml"/></Relationships>
</file>

<file path=ppt/slideLayouts/_rels/slideLayout168.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28.xml"/></Relationships>
</file>

<file path=ppt/slideLayouts/_rels/slideLayout169.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29.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30.xml"/></Relationships>
</file>

<file path=ppt/slideLayouts/_rels/slideLayout171.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31.xml"/></Relationships>
</file>

<file path=ppt/slideLayouts/_rels/slideLayout172.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32.xml"/></Relationships>
</file>

<file path=ppt/slideLayouts/_rels/slideLayout173.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33.xml"/></Relationships>
</file>

<file path=ppt/slideLayouts/_rels/slideLayout174.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34.xml"/></Relationships>
</file>

<file path=ppt/slideLayouts/_rels/slideLayout175.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35.xml"/></Relationships>
</file>

<file path=ppt/slideLayouts/_rels/slideLayout176.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36.xml"/></Relationships>
</file>

<file path=ppt/slideLayouts/_rels/slideLayout177.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37.xml"/></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6.xml"/><Relationship Id="rId1" Type="http://schemas.openxmlformats.org/officeDocument/2006/relationships/tags" Target="../tags/tag38.xml"/></Relationships>
</file>

<file path=ppt/slideLayouts/_rels/slideLayout179.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3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40.xml"/></Relationships>
</file>

<file path=ppt/slideLayouts/_rels/slideLayout181.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41.xml"/></Relationships>
</file>

<file path=ppt/slideLayouts/_rels/slideLayout182.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42.xml"/></Relationships>
</file>

<file path=ppt/slideLayouts/_rels/slideLayout183.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43.xml"/></Relationships>
</file>

<file path=ppt/slideLayouts/_rels/slideLayout18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6.xml"/><Relationship Id="rId1" Type="http://schemas.openxmlformats.org/officeDocument/2006/relationships/tags" Target="../tags/tag44.xml"/></Relationships>
</file>

<file path=ppt/slideLayouts/_rels/slideLayout185.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45.xml"/></Relationships>
</file>

<file path=ppt/slideLayouts/_rels/slideLayout18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218.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ags" Target="../tags/tag46.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ags" Target="../tags/tag47.xml"/></Relationships>
</file>

<file path=ppt/slideLayouts/_rels/slideLayout2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8.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8.xml"/></Relationships>
</file>

<file path=ppt/slideLayouts/_rels/slideLayout2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9.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9.xml"/></Relationships>
</file>

<file path=ppt/slideLayouts/_rels/slideLayout28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0.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en-US"/>
              <a:t>DEG / April 5, 2019 / © 2019 IBM Corporation</a:t>
            </a:r>
            <a:endParaRPr lang="en-US" dirty="0"/>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spTree>
    <p:extLst>
      <p:ext uri="{BB962C8B-B14F-4D97-AF65-F5344CB8AC3E}">
        <p14:creationId xmlns:p14="http://schemas.microsoft.com/office/powerpoint/2010/main" val="1827779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798569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714751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103676729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Tree>
    <p:extLst>
      <p:ext uri="{BB962C8B-B14F-4D97-AF65-F5344CB8AC3E}">
        <p14:creationId xmlns:p14="http://schemas.microsoft.com/office/powerpoint/2010/main" val="26559850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97103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175465840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35866742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en-US"/>
              <a:t>DEG / April 5, 2019 / © 2019 IBM Corporation</a:t>
            </a:r>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pic>
        <p:nvPicPr>
          <p:cNvPr id="6" name="Picture 5" descr="ibm_gry.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393811" y="4705334"/>
            <a:ext cx="521589" cy="211471"/>
          </a:xfrm>
          <a:prstGeom prst="rect">
            <a:avLst/>
          </a:prstGeom>
        </p:spPr>
      </p:pic>
    </p:spTree>
    <p:extLst>
      <p:ext uri="{BB962C8B-B14F-4D97-AF65-F5344CB8AC3E}">
        <p14:creationId xmlns:p14="http://schemas.microsoft.com/office/powerpoint/2010/main" val="22723818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en-US"/>
              <a:t>DEG / April 5, 2019 / © 2019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6628454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259882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DEG / April 5, 2019 / © 2019 IBM Corporation</a:t>
            </a: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080506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4" name="Footer Placeholder 3"/>
          <p:cNvSpPr>
            <a:spLocks noGrp="1"/>
          </p:cNvSpPr>
          <p:nvPr>
            <p:ph type="ftr" sz="quarter" idx="11"/>
          </p:nvPr>
        </p:nvSpPr>
        <p:spPr/>
        <p:txBody>
          <a:bodyPr/>
          <a:lstStyle>
            <a:lvl1pPr>
              <a:defRPr>
                <a:latin typeface="+mn-lt"/>
              </a:defRPr>
            </a:lvl1pPr>
          </a:lstStyle>
          <a:p>
            <a:r>
              <a:rPr lang="en-US"/>
              <a:t>DEG / April 5, 2019 / © 2019 IBM Corporation</a:t>
            </a:r>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158238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DEG / April 5, 2019 / © 2019 IBM Corporation</a:t>
            </a: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95690891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Tree>
    <p:extLst>
      <p:ext uri="{BB962C8B-B14F-4D97-AF65-F5344CB8AC3E}">
        <p14:creationId xmlns:p14="http://schemas.microsoft.com/office/powerpoint/2010/main" val="26315244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DEG / April 5, 2019 / © 2019 IBM Corporation</a:t>
            </a:r>
          </a:p>
        </p:txBody>
      </p:sp>
    </p:spTree>
    <p:extLst>
      <p:ext uri="{BB962C8B-B14F-4D97-AF65-F5344CB8AC3E}">
        <p14:creationId xmlns:p14="http://schemas.microsoft.com/office/powerpoint/2010/main" val="113428032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63713827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2955759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878890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dirty="0"/>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86299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697582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47497645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525575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985543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979721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4632889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26064124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Tree>
    <p:extLst>
      <p:ext uri="{BB962C8B-B14F-4D97-AF65-F5344CB8AC3E}">
        <p14:creationId xmlns:p14="http://schemas.microsoft.com/office/powerpoint/2010/main" val="52372660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Tree>
    <p:extLst>
      <p:ext uri="{BB962C8B-B14F-4D97-AF65-F5344CB8AC3E}">
        <p14:creationId xmlns:p14="http://schemas.microsoft.com/office/powerpoint/2010/main" val="188508163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12" name="Text Placeholder 11"/>
          <p:cNvSpPr>
            <a:spLocks noGrp="1"/>
          </p:cNvSpPr>
          <p:nvPr>
            <p:ph type="body" sz="quarter" idx="13"/>
          </p:nvPr>
        </p:nvSpPr>
        <p:spPr>
          <a:xfrm>
            <a:off x="228600" y="192024"/>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74081206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DEG / April 5, 2019 / © 2019 IBM Corporation</a:t>
            </a: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86560756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DEG / April 5, 2019 / © 2019 IBM Corporation</a:t>
            </a: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00514917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8132866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DEG / April 5, 2019 / © 2019 IBM Corporation</a:t>
            </a:r>
          </a:p>
        </p:txBody>
      </p:sp>
    </p:spTree>
    <p:extLst>
      <p:ext uri="{BB962C8B-B14F-4D97-AF65-F5344CB8AC3E}">
        <p14:creationId xmlns:p14="http://schemas.microsoft.com/office/powerpoint/2010/main" val="1091205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195355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DEG / April 5, 2019 / © 2019 IBM Corporation</a:t>
            </a:r>
          </a:p>
        </p:txBody>
      </p:sp>
    </p:spTree>
    <p:extLst>
      <p:ext uri="{BB962C8B-B14F-4D97-AF65-F5344CB8AC3E}">
        <p14:creationId xmlns:p14="http://schemas.microsoft.com/office/powerpoint/2010/main" val="38780416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73251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89249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202568"/>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93998171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294305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90848113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Tree>
    <p:extLst>
      <p:ext uri="{BB962C8B-B14F-4D97-AF65-F5344CB8AC3E}">
        <p14:creationId xmlns:p14="http://schemas.microsoft.com/office/powerpoint/2010/main" val="23365535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42796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595798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90130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89688679"/>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Cover Slide">
    <p:bg>
      <p:bgPr>
        <a:solidFill>
          <a:srgbClr val="2B2B2B"/>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28600" y="203782"/>
            <a:ext cx="4114801" cy="1426872"/>
          </a:xfrm>
        </p:spPr>
        <p:txBody>
          <a:bodyPr/>
          <a:lstStyle>
            <a:lvl1pPr>
              <a:lnSpc>
                <a:spcPct val="90000"/>
              </a:lnSpc>
              <a:defRPr sz="2400" b="0">
                <a:solidFill>
                  <a:schemeClr val="bg2"/>
                </a:solidFill>
              </a:defRPr>
            </a:lvl1pPr>
          </a:lstStyle>
          <a:p>
            <a:r>
              <a:rPr lang="en-US"/>
              <a:t>Click to edit Master title style</a:t>
            </a:r>
            <a:endParaRPr lang="en-US" dirty="0"/>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393812" y="241301"/>
            <a:ext cx="521589" cy="211455"/>
          </a:xfrm>
          <a:prstGeom prst="rect">
            <a:avLst/>
          </a:prstGeom>
        </p:spPr>
      </p:pic>
      <p:sp>
        <p:nvSpPr>
          <p:cNvPr id="7" name="Slide Number Placeholder 6"/>
          <p:cNvSpPr>
            <a:spLocks noGrp="1"/>
          </p:cNvSpPr>
          <p:nvPr>
            <p:ph type="sldNum" sz="quarter" idx="11"/>
          </p:nvPr>
        </p:nvSpPr>
        <p:spPr/>
        <p:txBody>
          <a:bodyPr/>
          <a:lstStyle/>
          <a:p>
            <a:fld id="{3FD999D4-B456-9943-89B7-30D56181CE18}" type="slidenum">
              <a:rPr lang="en-US" smtClean="0"/>
              <a:pPr/>
              <a:t>‹#›</a:t>
            </a:fld>
            <a:endParaRPr lang="en-US"/>
          </a:p>
        </p:txBody>
      </p:sp>
      <p:pic>
        <p:nvPicPr>
          <p:cNvPr id="11" name="Picture 10">
            <a:extLst>
              <a:ext uri="{FF2B5EF4-FFF2-40B4-BE49-F238E27FC236}">
                <a16:creationId xmlns:a16="http://schemas.microsoft.com/office/drawing/2014/main" id="{D417D140-5DFB-7C4C-846D-CF5E5E1C1D28}"/>
              </a:ext>
            </a:extLst>
          </p:cNvPr>
          <p:cNvPicPr>
            <a:picLocks noChangeAspect="1"/>
          </p:cNvPicPr>
          <p:nvPr/>
        </p:nvPicPr>
        <p:blipFill>
          <a:blip r:embed="rId4"/>
          <a:stretch>
            <a:fillRect/>
          </a:stretch>
        </p:blipFill>
        <p:spPr>
          <a:xfrm>
            <a:off x="5343809" y="1649996"/>
            <a:ext cx="3438410" cy="443667"/>
          </a:xfrm>
          <a:prstGeom prst="rect">
            <a:avLst/>
          </a:prstGeom>
        </p:spPr>
      </p:pic>
    </p:spTree>
    <p:custDataLst>
      <p:tags r:id="rId1"/>
    </p:custDataLst>
    <p:extLst>
      <p:ext uri="{BB962C8B-B14F-4D97-AF65-F5344CB8AC3E}">
        <p14:creationId xmlns:p14="http://schemas.microsoft.com/office/powerpoint/2010/main" val="3901973212"/>
      </p:ext>
    </p:extLst>
  </p:cSld>
  <p:clrMapOvr>
    <a:overrideClrMapping bg1="lt1" tx1="dk1" bg2="lt2" tx2="dk2" accent1="accent1" accent2="accent2" accent3="accent3" accent4="accent4" accent5="accent5" accent6="accent6" hlink="hlink" folHlink="folHlink"/>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Divider">
    <p:bg>
      <p:bgPr>
        <a:solidFill>
          <a:srgbClr val="2B2B2B"/>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213142544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Divider (with page content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076" algn="dec"/>
              </a:tabLst>
              <a:defRPr/>
            </a:lvl1pPr>
            <a:lvl2pPr marL="173034" indent="-173034">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Click to edit Master text styles</a:t>
            </a:r>
          </a:p>
          <a:p>
            <a:pPr marL="0" marR="0" lvl="1"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Second level</a:t>
            </a:r>
          </a:p>
          <a:p>
            <a:pPr marL="0" marR="0" lvl="2"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Third level</a:t>
            </a:r>
          </a:p>
          <a:p>
            <a:pPr marL="0" marR="0" lvl="3"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Fourth level</a:t>
            </a:r>
          </a:p>
          <a:p>
            <a:pPr marL="0" marR="0" lvl="4"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076"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Click to edit Master text styles</a:t>
            </a:r>
          </a:p>
          <a:p>
            <a:pPr marL="0" marR="0" lvl="1"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Second level</a:t>
            </a:r>
          </a:p>
          <a:p>
            <a:pPr marL="0" marR="0" lvl="2"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Third level</a:t>
            </a:r>
          </a:p>
          <a:p>
            <a:pPr marL="0" marR="0" lvl="3"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Fourth level</a:t>
            </a:r>
          </a:p>
          <a:p>
            <a:pPr marL="0" marR="0" lvl="4"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Fifth level</a:t>
            </a:r>
            <a:endParaRPr lang="en-US" dirty="0"/>
          </a:p>
        </p:txBody>
      </p:sp>
    </p:spTree>
    <p:custDataLst>
      <p:tags r:id="rId1"/>
    </p:custDataLst>
    <p:extLst>
      <p:ext uri="{BB962C8B-B14F-4D97-AF65-F5344CB8AC3E}">
        <p14:creationId xmlns:p14="http://schemas.microsoft.com/office/powerpoint/2010/main" val="131974410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quote">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9"/>
            <a:ext cx="5187462" cy="4520805"/>
          </a:xfrm>
        </p:spPr>
        <p:txBody>
          <a:bodyPr/>
          <a:lstStyle>
            <a:lvl1pPr marL="117472" indent="-117472">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Tree>
    <p:custDataLst>
      <p:tags r:id="rId1"/>
    </p:custDataLst>
    <p:extLst>
      <p:ext uri="{BB962C8B-B14F-4D97-AF65-F5344CB8AC3E}">
        <p14:creationId xmlns:p14="http://schemas.microsoft.com/office/powerpoint/2010/main" val="128404293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title, text (two column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228600" y="1124713"/>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4800600" y="1124713"/>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1715824777"/>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228600" y="995519"/>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9"/>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2806187807"/>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section, title, text (four column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1093470"/>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9"/>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70"/>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70"/>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3493808089"/>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section, title, text, half-image">
    <p:bg>
      <p:bgPr>
        <a:solidFill>
          <a:srgbClr val="2B2B2B"/>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Click icon to add picture</a:t>
            </a:r>
          </a:p>
        </p:txBody>
      </p:sp>
      <p:sp>
        <p:nvSpPr>
          <p:cNvPr id="2" name="Title 1"/>
          <p:cNvSpPr>
            <a:spLocks noGrp="1"/>
          </p:cNvSpPr>
          <p:nvPr>
            <p:ph type="title"/>
          </p:nvPr>
        </p:nvSpPr>
        <p:spPr>
          <a:xfrm>
            <a:off x="228600"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pPr/>
              <a:t>‹#›</a:t>
            </a:fld>
            <a:endParaRPr lang="en-US"/>
          </a:p>
        </p:txBody>
      </p:sp>
      <p:sp>
        <p:nvSpPr>
          <p:cNvPr id="7" name="Text Placeholder 6"/>
          <p:cNvSpPr>
            <a:spLocks noGrp="1"/>
          </p:cNvSpPr>
          <p:nvPr>
            <p:ph type="body" sz="quarter" idx="14"/>
          </p:nvPr>
        </p:nvSpPr>
        <p:spPr>
          <a:xfrm>
            <a:off x="228600" y="1097281"/>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1979580690"/>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itle, image">
    <p:bg>
      <p:bgPr>
        <a:solidFill>
          <a:srgbClr val="2B2B2B"/>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Click icon to add picture</a:t>
            </a:r>
          </a:p>
        </p:txBody>
      </p:sp>
      <p:sp>
        <p:nvSpPr>
          <p:cNvPr id="2" name="Title 1"/>
          <p:cNvSpPr>
            <a:spLocks noGrp="1"/>
          </p:cNvSpPr>
          <p:nvPr>
            <p:ph type="title"/>
          </p:nvPr>
        </p:nvSpPr>
        <p:spPr>
          <a:xfrm>
            <a:off x="228600" y="201169"/>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Tree>
    <p:custDataLst>
      <p:tags r:id="rId1"/>
    </p:custDataLst>
    <p:extLst>
      <p:ext uri="{BB962C8B-B14F-4D97-AF65-F5344CB8AC3E}">
        <p14:creationId xmlns:p14="http://schemas.microsoft.com/office/powerpoint/2010/main" val="468929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024610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title, half-blank area">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9"/>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Tree>
    <p:custDataLst>
      <p:tags r:id="rId1"/>
    </p:custDataLst>
    <p:extLst>
      <p:ext uri="{BB962C8B-B14F-4D97-AF65-F5344CB8AC3E}">
        <p14:creationId xmlns:p14="http://schemas.microsoft.com/office/powerpoint/2010/main" val="2306835849"/>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title, blank">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Tree>
    <p:custDataLst>
      <p:tags r:id="rId1"/>
    </p:custDataLst>
    <p:extLst>
      <p:ext uri="{BB962C8B-B14F-4D97-AF65-F5344CB8AC3E}">
        <p14:creationId xmlns:p14="http://schemas.microsoft.com/office/powerpoint/2010/main" val="3430109074"/>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insight, text, boxes">
    <p:bg>
      <p:bgPr>
        <a:solidFill>
          <a:srgbClr val="2B2B2B"/>
        </a:solidFill>
        <a:effectLst/>
      </p:bgPr>
    </p:bg>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228600" y="182881"/>
            <a:ext cx="4114800" cy="300037"/>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228600" y="1097281"/>
            <a:ext cx="4114800" cy="348873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lumMod val="75000"/>
            </a:schemeClr>
          </a:solidFill>
        </p:spPr>
        <p:txBody>
          <a:bodyPr lIns="228600" tIns="192024" rIns="228600" bIns="228600"/>
          <a:lstStyle>
            <a:lvl1pPr>
              <a:defRPr sz="1400">
                <a:solidFill>
                  <a:schemeClr val="bg2"/>
                </a:solidFill>
              </a:defRPr>
            </a:lvl1pPr>
          </a:lstStyle>
          <a:p>
            <a:pPr lvl="0"/>
            <a:r>
              <a:rPr lang="en-US"/>
              <a:t>Click to edit Master text styles</a:t>
            </a:r>
          </a:p>
        </p:txBody>
      </p:sp>
    </p:spTree>
    <p:custDataLst>
      <p:tags r:id="rId1"/>
    </p:custDataLst>
    <p:extLst>
      <p:ext uri="{BB962C8B-B14F-4D97-AF65-F5344CB8AC3E}">
        <p14:creationId xmlns:p14="http://schemas.microsoft.com/office/powerpoint/2010/main" val="1199681778"/>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title (black box) over image(s)">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pPr/>
              <a:t>‹#›</a:t>
            </a:fld>
            <a:endParaRPr lang="en-US"/>
          </a:p>
        </p:txBody>
      </p:sp>
      <p:sp>
        <p:nvSpPr>
          <p:cNvPr id="6" name="Title 5"/>
          <p:cNvSpPr>
            <a:spLocks noGrp="1"/>
          </p:cNvSpPr>
          <p:nvPr>
            <p:ph type="title"/>
          </p:nvPr>
        </p:nvSpPr>
        <p:spPr>
          <a:xfrm>
            <a:off x="0"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
        <p:nvSpPr>
          <p:cNvPr id="8" name="Content Placeholder 7"/>
          <p:cNvSpPr>
            <a:spLocks noGrp="1"/>
          </p:cNvSpPr>
          <p:nvPr>
            <p:ph sz="quarter" idx="12"/>
          </p:nvPr>
        </p:nvSpPr>
        <p:spPr>
          <a:xfrm>
            <a:off x="774500" y="1515509"/>
            <a:ext cx="7594997" cy="3086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36326828"/>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text (black box) over image(s)">
    <p:bg>
      <p:bgPr>
        <a:solidFill>
          <a:srgbClr val="2B2B2B"/>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21"/>
          </p:nvPr>
        </p:nvSpPr>
        <p:spPr>
          <a:xfrm>
            <a:off x="0" y="0"/>
            <a:ext cx="9144000" cy="5143500"/>
          </a:xfrm>
        </p:spPr>
        <p:txBody>
          <a:bodyPr/>
          <a:lstStyle/>
          <a:p>
            <a:r>
              <a:rPr lang="en-US"/>
              <a:t>Click icon to add picture</a:t>
            </a:r>
          </a:p>
        </p:txBody>
      </p:sp>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pPr/>
              <a:t>‹#›</a:t>
            </a:fld>
            <a:endParaRPr lang="en-US"/>
          </a:p>
        </p:txBody>
      </p:sp>
      <p:pic>
        <p:nvPicPr>
          <p:cNvPr id="6" name="Picture 5">
            <a:extLst>
              <a:ext uri="{FF2B5EF4-FFF2-40B4-BE49-F238E27FC236}">
                <a16:creationId xmlns:a16="http://schemas.microsoft.com/office/drawing/2014/main" id="{2F89987E-587A-4B57-8D46-2A41E8956ECC}"/>
              </a:ext>
            </a:extLst>
          </p:cNvPr>
          <p:cNvPicPr>
            <a:picLocks noChangeAspect="1"/>
          </p:cNvPicPr>
          <p:nvPr/>
        </p:nvPicPr>
        <p:blipFill>
          <a:blip r:embed="rId3"/>
          <a:stretch>
            <a:fillRect/>
          </a:stretch>
        </p:blipFill>
        <p:spPr>
          <a:xfrm>
            <a:off x="1" y="4680472"/>
            <a:ext cx="1175465" cy="429176"/>
          </a:xfrm>
          <a:prstGeom prst="rect">
            <a:avLst/>
          </a:prstGeom>
        </p:spPr>
      </p:pic>
    </p:spTree>
    <p:custDataLst>
      <p:tags r:id="rId1"/>
    </p:custDataLst>
    <p:extLst>
      <p:ext uri="{BB962C8B-B14F-4D97-AF65-F5344CB8AC3E}">
        <p14:creationId xmlns:p14="http://schemas.microsoft.com/office/powerpoint/2010/main" val="1373232923"/>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1_text (black box) over image(s)">
    <p:bg>
      <p:bgPr>
        <a:solidFill>
          <a:srgbClr val="2B2B2B"/>
        </a:solidFill>
        <a:effectLst/>
      </p:bgPr>
    </p:bg>
    <p:spTree>
      <p:nvGrpSpPr>
        <p:cNvPr id="1" name=""/>
        <p:cNvGrpSpPr/>
        <p:nvPr/>
      </p:nvGrpSpPr>
      <p:grpSpPr>
        <a:xfrm>
          <a:off x="0" y="0"/>
          <a:ext cx="0" cy="0"/>
          <a:chOff x="0" y="0"/>
          <a:chExt cx="0" cy="0"/>
        </a:xfrm>
      </p:grpSpPr>
      <p:sp>
        <p:nvSpPr>
          <p:cNvPr id="8" name="Picture Placeholder 8"/>
          <p:cNvSpPr>
            <a:spLocks noGrp="1"/>
          </p:cNvSpPr>
          <p:nvPr>
            <p:ph type="pic" sz="quarter" idx="21"/>
          </p:nvPr>
        </p:nvSpPr>
        <p:spPr>
          <a:xfrm>
            <a:off x="0" y="0"/>
            <a:ext cx="9144000" cy="5143500"/>
          </a:xfrm>
        </p:spPr>
        <p:txBody>
          <a:bodyPr/>
          <a:lstStyle/>
          <a:p>
            <a:r>
              <a:rPr lang="en-US"/>
              <a:t>Click icon to add picture</a:t>
            </a:r>
          </a:p>
        </p:txBody>
      </p:sp>
      <p:sp>
        <p:nvSpPr>
          <p:cNvPr id="7" name="Content Placeholder 6"/>
          <p:cNvSpPr>
            <a:spLocks noGrp="1"/>
          </p:cNvSpPr>
          <p:nvPr>
            <p:ph sz="quarter" idx="19"/>
          </p:nvPr>
        </p:nvSpPr>
        <p:spPr>
          <a:xfrm>
            <a:off x="685800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pPr/>
              <a:t>‹#›</a:t>
            </a:fld>
            <a:endParaRPr lang="en-US"/>
          </a:p>
        </p:txBody>
      </p:sp>
    </p:spTree>
    <p:custDataLst>
      <p:tags r:id="rId1"/>
    </p:custDataLst>
    <p:extLst>
      <p:ext uri="{BB962C8B-B14F-4D97-AF65-F5344CB8AC3E}">
        <p14:creationId xmlns:p14="http://schemas.microsoft.com/office/powerpoint/2010/main" val="1094199224"/>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graph">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228600" y="1097281"/>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45613593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table">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228600" y="192025"/>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6"/>
            <a:ext cx="6400800" cy="4597400"/>
          </a:xfrm>
        </p:spPr>
        <p:txBody>
          <a:bodyPr/>
          <a:lstStyle/>
          <a:p>
            <a:r>
              <a:rPr lang="en-US"/>
              <a:t>Click icon to add table</a:t>
            </a:r>
          </a:p>
        </p:txBody>
      </p:sp>
    </p:spTree>
    <p:custDataLst>
      <p:tags r:id="rId1"/>
    </p:custDataLst>
    <p:extLst>
      <p:ext uri="{BB962C8B-B14F-4D97-AF65-F5344CB8AC3E}">
        <p14:creationId xmlns:p14="http://schemas.microsoft.com/office/powerpoint/2010/main" val="2494065066"/>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blank (with footer)">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pPr/>
              <a:t>‹#›</a:t>
            </a:fld>
            <a:endParaRPr lang="en-US"/>
          </a:p>
        </p:txBody>
      </p:sp>
      <p:sp>
        <p:nvSpPr>
          <p:cNvPr id="7" name="Picture Placeholder 5"/>
          <p:cNvSpPr>
            <a:spLocks noGrp="1"/>
          </p:cNvSpPr>
          <p:nvPr>
            <p:ph type="pic" sz="quarter" idx="12"/>
          </p:nvPr>
        </p:nvSpPr>
        <p:spPr>
          <a:xfrm>
            <a:off x="871463" y="327992"/>
            <a:ext cx="7297530" cy="4104861"/>
          </a:xfrm>
        </p:spPr>
        <p:txBody>
          <a:bodyPr/>
          <a:lstStyle/>
          <a:p>
            <a:r>
              <a:rPr lang="en-US"/>
              <a:t>Click icon to add picture</a:t>
            </a:r>
          </a:p>
        </p:txBody>
      </p:sp>
    </p:spTree>
    <p:custDataLst>
      <p:tags r:id="rId1"/>
    </p:custDataLst>
    <p:extLst>
      <p:ext uri="{BB962C8B-B14F-4D97-AF65-F5344CB8AC3E}">
        <p14:creationId xmlns:p14="http://schemas.microsoft.com/office/powerpoint/2010/main" val="879648721"/>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Thank you">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076" algn="dec"/>
              </a:tabLst>
              <a:defRPr sz="1100"/>
            </a:lvl1pPr>
            <a:lvl2pPr marL="173034" indent="-173034">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Click to edit Master text styles</a:t>
            </a:r>
          </a:p>
        </p:txBody>
      </p:sp>
    </p:spTree>
    <p:custDataLst>
      <p:tags r:id="rId1"/>
    </p:custDataLst>
    <p:extLst>
      <p:ext uri="{BB962C8B-B14F-4D97-AF65-F5344CB8AC3E}">
        <p14:creationId xmlns:p14="http://schemas.microsoft.com/office/powerpoint/2010/main" val="134167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202383574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
  <p:cSld name="Section divider">
    <p:spTree>
      <p:nvGrpSpPr>
        <p:cNvPr id="1" name=""/>
        <p:cNvGrpSpPr/>
        <p:nvPr/>
      </p:nvGrpSpPr>
      <p:grpSpPr>
        <a:xfrm>
          <a:off x="0" y="0"/>
          <a:ext cx="0" cy="0"/>
          <a:chOff x="0" y="0"/>
          <a:chExt cx="0" cy="0"/>
        </a:xfrm>
      </p:grpSpPr>
      <p:sp>
        <p:nvSpPr>
          <p:cNvPr id="2" name="Title 1"/>
          <p:cNvSpPr>
            <a:spLocks noGrp="1"/>
          </p:cNvSpPr>
          <p:nvPr>
            <p:ph type="ctrTitle"/>
          </p:nvPr>
        </p:nvSpPr>
        <p:spPr>
          <a:xfrm>
            <a:off x="1" y="17411"/>
            <a:ext cx="4695713" cy="1773289"/>
          </a:xfrm>
        </p:spPr>
        <p:txBody>
          <a:bodyPr anchor="b"/>
          <a:lstStyle>
            <a:lvl1pPr marL="171450" algn="l">
              <a:defRPr sz="4500"/>
            </a:lvl1pPr>
          </a:lstStyle>
          <a:p>
            <a:r>
              <a:rPr lang="en-US"/>
              <a:t>Click to edit Master title style</a:t>
            </a:r>
            <a:endParaRPr lang="en-US" dirty="0"/>
          </a:p>
        </p:txBody>
      </p:sp>
      <p:sp>
        <p:nvSpPr>
          <p:cNvPr id="3" name="Subtitle 2"/>
          <p:cNvSpPr>
            <a:spLocks noGrp="1"/>
          </p:cNvSpPr>
          <p:nvPr>
            <p:ph type="subTitle" idx="1"/>
          </p:nvPr>
        </p:nvSpPr>
        <p:spPr>
          <a:xfrm>
            <a:off x="1" y="1871830"/>
            <a:ext cx="4695713" cy="1229747"/>
          </a:xfrm>
        </p:spPr>
        <p:txBody>
          <a:bodyPr/>
          <a:lstStyle>
            <a:lvl1pPr marL="17145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3FD999D4-B456-9943-89B7-30D56181CE18}" type="slidenum">
              <a:rPr lang="en-US" smtClean="0"/>
              <a:pPr/>
              <a:t>‹#›</a:t>
            </a:fld>
            <a:endParaRPr lang="en-US"/>
          </a:p>
        </p:txBody>
      </p:sp>
      <p:pic>
        <p:nvPicPr>
          <p:cNvPr id="10" name="Picture 9">
            <a:extLst>
              <a:ext uri="{FF2B5EF4-FFF2-40B4-BE49-F238E27FC236}">
                <a16:creationId xmlns:a16="http://schemas.microsoft.com/office/drawing/2014/main" id="{BA46FA28-7BAF-435F-973D-8C531704259F}"/>
              </a:ext>
            </a:extLst>
          </p:cNvPr>
          <p:cNvPicPr>
            <a:picLocks noChangeAspect="1"/>
          </p:cNvPicPr>
          <p:nvPr/>
        </p:nvPicPr>
        <p:blipFill>
          <a:blip r:embed="rId3"/>
          <a:stretch>
            <a:fillRect/>
          </a:stretch>
        </p:blipFill>
        <p:spPr>
          <a:xfrm>
            <a:off x="4510143" y="1285875"/>
            <a:ext cx="4695714" cy="1714460"/>
          </a:xfrm>
          <a:prstGeom prst="rect">
            <a:avLst/>
          </a:prstGeom>
        </p:spPr>
      </p:pic>
      <p:pic>
        <p:nvPicPr>
          <p:cNvPr id="11" name="Picture 10">
            <a:extLst>
              <a:ext uri="{FF2B5EF4-FFF2-40B4-BE49-F238E27FC236}">
                <a16:creationId xmlns:a16="http://schemas.microsoft.com/office/drawing/2014/main" id="{B0F69715-858B-4029-950E-DB80CC0EF8CF}"/>
              </a:ext>
            </a:extLst>
          </p:cNvPr>
          <p:cNvPicPr>
            <a:picLocks noChangeAspect="1"/>
          </p:cNvPicPr>
          <p:nvPr/>
        </p:nvPicPr>
        <p:blipFill>
          <a:blip r:embed="rId3"/>
          <a:stretch>
            <a:fillRect/>
          </a:stretch>
        </p:blipFill>
        <p:spPr>
          <a:xfrm>
            <a:off x="1" y="4680472"/>
            <a:ext cx="1175465" cy="429176"/>
          </a:xfrm>
          <a:prstGeom prst="rect">
            <a:avLst/>
          </a:prstGeom>
        </p:spPr>
      </p:pic>
    </p:spTree>
    <p:custDataLst>
      <p:tags r:id="rId1"/>
    </p:custDataLst>
    <p:extLst>
      <p:ext uri="{BB962C8B-B14F-4D97-AF65-F5344CB8AC3E}">
        <p14:creationId xmlns:p14="http://schemas.microsoft.com/office/powerpoint/2010/main" val="2225816305"/>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ibm sign-off">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22776" y="2186151"/>
            <a:ext cx="1292094" cy="526097"/>
          </a:xfrm>
          <a:prstGeom prst="rect">
            <a:avLst/>
          </a:prstGeom>
        </p:spPr>
      </p:pic>
    </p:spTree>
    <p:custDataLst>
      <p:tags r:id="rId1"/>
    </p:custDataLst>
    <p:extLst>
      <p:ext uri="{BB962C8B-B14F-4D97-AF65-F5344CB8AC3E}">
        <p14:creationId xmlns:p14="http://schemas.microsoft.com/office/powerpoint/2010/main" val="233760486"/>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7"/>
            <a:ext cx="8686800" cy="4473575"/>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Tree>
    <p:custDataLst>
      <p:tags r:id="rId1"/>
    </p:custDataLst>
    <p:extLst>
      <p:ext uri="{BB962C8B-B14F-4D97-AF65-F5344CB8AC3E}">
        <p14:creationId xmlns:p14="http://schemas.microsoft.com/office/powerpoint/2010/main" val="1298770169"/>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480509641"/>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444116"/>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Cover Slide">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28600" y="203782"/>
            <a:ext cx="4114801" cy="1426872"/>
          </a:xfrm>
        </p:spPr>
        <p:txBody>
          <a:bodyPr/>
          <a:lstStyle>
            <a:lvl1pPr>
              <a:lnSpc>
                <a:spcPct val="90000"/>
              </a:lnSpc>
              <a:defRPr sz="2400" b="0">
                <a:solidFill>
                  <a:schemeClr val="bg2"/>
                </a:solidFill>
              </a:defRPr>
            </a:lvl1pPr>
          </a:lstStyle>
          <a:p>
            <a:r>
              <a:rPr lang="en-US"/>
              <a:t>Click to edit Master title style</a:t>
            </a:r>
            <a:endParaRPr lang="en-US" dirty="0"/>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393812" y="241301"/>
            <a:ext cx="521589" cy="211455"/>
          </a:xfrm>
          <a:prstGeom prst="rect">
            <a:avLst/>
          </a:prstGeom>
        </p:spPr>
      </p:pic>
      <p:sp>
        <p:nvSpPr>
          <p:cNvPr id="7" name="Slide Number Placeholder 6"/>
          <p:cNvSpPr>
            <a:spLocks noGrp="1"/>
          </p:cNvSpPr>
          <p:nvPr>
            <p:ph type="sldNum" sz="quarter" idx="11"/>
          </p:nvPr>
        </p:nvSpPr>
        <p:spPr/>
        <p:txBody>
          <a:bodyPr/>
          <a:lstStyle/>
          <a:p>
            <a:fld id="{3FD999D4-B456-9943-89B7-30D56181CE18}" type="slidenum">
              <a:rPr lang="en-US" smtClean="0"/>
              <a:pPr/>
              <a:t>‹#›</a:t>
            </a:fld>
            <a:endParaRPr lang="en-US"/>
          </a:p>
        </p:txBody>
      </p:sp>
      <p:sp>
        <p:nvSpPr>
          <p:cNvPr id="8" name="Title 3"/>
          <p:cNvSpPr txBox="1">
            <a:spLocks/>
          </p:cNvSpPr>
          <p:nvPr userDrawn="1"/>
        </p:nvSpPr>
        <p:spPr>
          <a:xfrm>
            <a:off x="228600" y="1630653"/>
            <a:ext cx="4114801" cy="1426872"/>
          </a:xfrm>
          <a:prstGeom prst="rect">
            <a:avLst/>
          </a:prstGeom>
        </p:spPr>
        <p:txBody>
          <a:bodyPr vert="horz" lIns="0" tIns="0" rIns="0" bIns="0" rtlCol="0" anchor="t" anchorCtr="0">
            <a:noAutofit/>
          </a:bodyPr>
          <a:lstStyle>
            <a:lvl1pPr algn="l" defTabSz="609585" rtl="0" eaLnBrk="1" latinLnBrk="0" hangingPunct="1">
              <a:lnSpc>
                <a:spcPct val="90000"/>
              </a:lnSpc>
              <a:spcBef>
                <a:spcPct val="0"/>
              </a:spcBef>
              <a:buNone/>
              <a:defRPr sz="3200" b="0" kern="1200">
                <a:solidFill>
                  <a:schemeClr val="bg2"/>
                </a:solidFill>
                <a:latin typeface="+mj-lt"/>
                <a:ea typeface="Arial" charset="0"/>
                <a:cs typeface="Arial" charset="0"/>
              </a:defRPr>
            </a:lvl1pPr>
          </a:lstStyle>
          <a:p>
            <a:r>
              <a:rPr lang="en-US" sz="1200" baseline="0" dirty="0"/>
              <a:t>Click to edit Master title style</a:t>
            </a:r>
          </a:p>
        </p:txBody>
      </p:sp>
    </p:spTree>
    <p:custDataLst>
      <p:tags r:id="rId1"/>
    </p:custDataLst>
    <p:extLst>
      <p:ext uri="{BB962C8B-B14F-4D97-AF65-F5344CB8AC3E}">
        <p14:creationId xmlns:p14="http://schemas.microsoft.com/office/powerpoint/2010/main" val="321228480"/>
      </p:ext>
    </p:extLst>
  </p:cSld>
  <p:clrMapOvr>
    <a:overrideClrMapping bg1="lt1" tx1="dk1" bg2="lt2" tx2="dk2" accent1="accent1" accent2="accent2" accent3="accent3" accent4="accent4" accent5="accent5" accent6="accent6" hlink="hlink" folHlink="folHlink"/>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Divider">
    <p:bg>
      <p:bgPr>
        <a:solidFill>
          <a:schemeClr val="bg2"/>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1591716951"/>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Divider (with page content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076" algn="dec"/>
              </a:tabLst>
              <a:defRPr/>
            </a:lvl1pPr>
            <a:lvl2pPr marL="173034" indent="-173034">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Click to edit Master text styles</a:t>
            </a:r>
          </a:p>
          <a:p>
            <a:pPr marL="0" marR="0" lvl="1"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Second level</a:t>
            </a:r>
          </a:p>
          <a:p>
            <a:pPr marL="0" marR="0" lvl="2"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Third level</a:t>
            </a:r>
          </a:p>
          <a:p>
            <a:pPr marL="0" marR="0" lvl="3"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Fourth level</a:t>
            </a:r>
          </a:p>
          <a:p>
            <a:pPr marL="0" marR="0" lvl="4"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076"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Click to edit Master text styles</a:t>
            </a:r>
          </a:p>
          <a:p>
            <a:pPr marL="0" marR="0" lvl="1"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Second level</a:t>
            </a:r>
          </a:p>
          <a:p>
            <a:pPr marL="0" marR="0" lvl="2"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Third level</a:t>
            </a:r>
          </a:p>
          <a:p>
            <a:pPr marL="0" marR="0" lvl="3"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Fourth level</a:t>
            </a:r>
          </a:p>
          <a:p>
            <a:pPr marL="0" marR="0" lvl="4" indent="0" algn="l" defTabSz="457189" rtl="0" eaLnBrk="1" fontAlgn="auto" latinLnBrk="0" hangingPunct="1">
              <a:lnSpc>
                <a:spcPct val="100000"/>
              </a:lnSpc>
              <a:spcBef>
                <a:spcPts val="1100"/>
              </a:spcBef>
              <a:spcAft>
                <a:spcPts val="0"/>
              </a:spcAft>
              <a:buClrTx/>
              <a:buSzTx/>
              <a:buFont typeface="Arial"/>
              <a:buNone/>
              <a:tabLst>
                <a:tab pos="4023260" algn="r"/>
              </a:tabLst>
              <a:defRPr/>
            </a:pPr>
            <a:r>
              <a:rPr lang="en-US"/>
              <a:t>Fifth level</a:t>
            </a:r>
            <a:endParaRPr lang="en-US" dirty="0"/>
          </a:p>
        </p:txBody>
      </p:sp>
    </p:spTree>
    <p:custDataLst>
      <p:tags r:id="rId1"/>
    </p:custDataLst>
    <p:extLst>
      <p:ext uri="{BB962C8B-B14F-4D97-AF65-F5344CB8AC3E}">
        <p14:creationId xmlns:p14="http://schemas.microsoft.com/office/powerpoint/2010/main" val="3646355830"/>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quot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9"/>
            <a:ext cx="5187462" cy="4520805"/>
          </a:xfrm>
        </p:spPr>
        <p:txBody>
          <a:bodyPr/>
          <a:lstStyle>
            <a:lvl1pPr marL="117472" indent="-117472">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Tree>
    <p:custDataLst>
      <p:tags r:id="rId1"/>
    </p:custDataLst>
    <p:extLst>
      <p:ext uri="{BB962C8B-B14F-4D97-AF65-F5344CB8AC3E}">
        <p14:creationId xmlns:p14="http://schemas.microsoft.com/office/powerpoint/2010/main" val="3512140123"/>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title, text (two column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228600" y="1124713"/>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4800600" y="1124713"/>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4008427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Tree>
    <p:extLst>
      <p:ext uri="{BB962C8B-B14F-4D97-AF65-F5344CB8AC3E}">
        <p14:creationId xmlns:p14="http://schemas.microsoft.com/office/powerpoint/2010/main" val="61393180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228600" y="995519"/>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9"/>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1433911470"/>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section, title, text (four column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1093470"/>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9"/>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70"/>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70"/>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1034508210"/>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section, title, text, half-image">
    <p:bg>
      <p:bgPr>
        <a:solidFill>
          <a:schemeClr val="bg2"/>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Click icon to add picture</a:t>
            </a:r>
          </a:p>
        </p:txBody>
      </p:sp>
      <p:sp>
        <p:nvSpPr>
          <p:cNvPr id="2" name="Title 1"/>
          <p:cNvSpPr>
            <a:spLocks noGrp="1"/>
          </p:cNvSpPr>
          <p:nvPr>
            <p:ph type="title"/>
          </p:nvPr>
        </p:nvSpPr>
        <p:spPr>
          <a:xfrm>
            <a:off x="228600"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4"/>
          </p:nvPr>
        </p:nvSpPr>
        <p:spPr>
          <a:xfrm>
            <a:off x="228600" y="1097281"/>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16630767"/>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title, image">
    <p:bg>
      <p:bgPr>
        <a:solidFill>
          <a:schemeClr val="bg2"/>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Click icon to add picture</a:t>
            </a:r>
          </a:p>
        </p:txBody>
      </p:sp>
      <p:sp>
        <p:nvSpPr>
          <p:cNvPr id="2" name="Title 1"/>
          <p:cNvSpPr>
            <a:spLocks noGrp="1"/>
          </p:cNvSpPr>
          <p:nvPr>
            <p:ph type="title"/>
          </p:nvPr>
        </p:nvSpPr>
        <p:spPr>
          <a:xfrm>
            <a:off x="228600" y="201169"/>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Tree>
    <p:custDataLst>
      <p:tags r:id="rId1"/>
    </p:custDataLst>
    <p:extLst>
      <p:ext uri="{BB962C8B-B14F-4D97-AF65-F5344CB8AC3E}">
        <p14:creationId xmlns:p14="http://schemas.microsoft.com/office/powerpoint/2010/main" val="10228346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title, half-blank area">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9"/>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Tree>
    <p:custDataLst>
      <p:tags r:id="rId1"/>
    </p:custDataLst>
    <p:extLst>
      <p:ext uri="{BB962C8B-B14F-4D97-AF65-F5344CB8AC3E}">
        <p14:creationId xmlns:p14="http://schemas.microsoft.com/office/powerpoint/2010/main" val="1209500885"/>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title, blan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Tree>
    <p:custDataLst>
      <p:tags r:id="rId1"/>
    </p:custDataLst>
    <p:extLst>
      <p:ext uri="{BB962C8B-B14F-4D97-AF65-F5344CB8AC3E}">
        <p14:creationId xmlns:p14="http://schemas.microsoft.com/office/powerpoint/2010/main" val="3386180587"/>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insight, text, boxes">
    <p:bg>
      <p:bgPr>
        <a:solidFill>
          <a:schemeClr val="bg2"/>
        </a:solidFill>
        <a:effectLst/>
      </p:bgPr>
    </p:bg>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pPr/>
              <a:t>‹#›</a:t>
            </a:fld>
            <a:endParaRPr lang="en-US"/>
          </a:p>
        </p:txBody>
      </p:sp>
      <p:sp>
        <p:nvSpPr>
          <p:cNvPr id="12" name="Text Placeholder 11"/>
          <p:cNvSpPr>
            <a:spLocks noGrp="1"/>
          </p:cNvSpPr>
          <p:nvPr>
            <p:ph type="body" sz="quarter" idx="13"/>
          </p:nvPr>
        </p:nvSpPr>
        <p:spPr>
          <a:xfrm>
            <a:off x="228600" y="182881"/>
            <a:ext cx="4114800" cy="300037"/>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228600" y="1097281"/>
            <a:ext cx="4114800" cy="348873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lumMod val="75000"/>
            </a:schemeClr>
          </a:solidFill>
        </p:spPr>
        <p:txBody>
          <a:bodyPr lIns="228600" tIns="192024" rIns="228600" bIns="228600"/>
          <a:lstStyle>
            <a:lvl1pPr>
              <a:defRPr sz="1400">
                <a:solidFill>
                  <a:schemeClr val="bg2"/>
                </a:solidFill>
              </a:defRPr>
            </a:lvl1pPr>
          </a:lstStyle>
          <a:p>
            <a:pPr lvl="0"/>
            <a:r>
              <a:rPr lang="en-US"/>
              <a:t>Click to edit Master text styles</a:t>
            </a:r>
          </a:p>
        </p:txBody>
      </p:sp>
    </p:spTree>
    <p:custDataLst>
      <p:tags r:id="rId1"/>
    </p:custDataLst>
    <p:extLst>
      <p:ext uri="{BB962C8B-B14F-4D97-AF65-F5344CB8AC3E}">
        <p14:creationId xmlns:p14="http://schemas.microsoft.com/office/powerpoint/2010/main" val="491905394"/>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title (black box) over image(s)">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0"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
        <p:nvSpPr>
          <p:cNvPr id="8" name="Content Placeholder 7"/>
          <p:cNvSpPr>
            <a:spLocks noGrp="1"/>
          </p:cNvSpPr>
          <p:nvPr>
            <p:ph sz="quarter" idx="12"/>
          </p:nvPr>
        </p:nvSpPr>
        <p:spPr>
          <a:xfrm>
            <a:off x="774500" y="1515509"/>
            <a:ext cx="7594997" cy="3086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2350483707"/>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ext (black box) over image(s)">
    <p:bg>
      <p:bgPr>
        <a:solidFill>
          <a:schemeClr val="bg2"/>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21"/>
          </p:nvPr>
        </p:nvSpPr>
        <p:spPr>
          <a:xfrm>
            <a:off x="0" y="0"/>
            <a:ext cx="9144000" cy="5143500"/>
          </a:xfrm>
        </p:spPr>
        <p:txBody>
          <a:bodyPr/>
          <a:lstStyle/>
          <a:p>
            <a:r>
              <a:rPr lang="en-US"/>
              <a:t>Click icon to add picture</a:t>
            </a:r>
          </a:p>
        </p:txBody>
      </p:sp>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pic>
        <p:nvPicPr>
          <p:cNvPr id="6" name="Picture 5">
            <a:extLst>
              <a:ext uri="{FF2B5EF4-FFF2-40B4-BE49-F238E27FC236}">
                <a16:creationId xmlns:a16="http://schemas.microsoft.com/office/drawing/2014/main" id="{E218EFB1-0560-4A44-A1D6-082CE6B90E83}"/>
              </a:ext>
            </a:extLst>
          </p:cNvPr>
          <p:cNvPicPr>
            <a:picLocks noChangeAspect="1"/>
          </p:cNvPicPr>
          <p:nvPr userDrawn="1"/>
        </p:nvPicPr>
        <p:blipFill>
          <a:blip r:embed="rId3">
            <a:duotone>
              <a:prstClr val="black"/>
              <a:schemeClr val="accent1">
                <a:tint val="45000"/>
                <a:satMod val="400000"/>
              </a:schemeClr>
            </a:duotone>
          </a:blip>
          <a:stretch>
            <a:fillRect/>
          </a:stretch>
        </p:blipFill>
        <p:spPr>
          <a:xfrm>
            <a:off x="1" y="4680472"/>
            <a:ext cx="1175465" cy="429176"/>
          </a:xfrm>
          <a:prstGeom prst="rect">
            <a:avLst/>
          </a:prstGeom>
        </p:spPr>
      </p:pic>
    </p:spTree>
    <p:custDataLst>
      <p:tags r:id="rId1"/>
    </p:custDataLst>
    <p:extLst>
      <p:ext uri="{BB962C8B-B14F-4D97-AF65-F5344CB8AC3E}">
        <p14:creationId xmlns:p14="http://schemas.microsoft.com/office/powerpoint/2010/main" val="301356265"/>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_text (black box) over image(s)">
    <p:bg>
      <p:bgPr>
        <a:solidFill>
          <a:schemeClr val="bg2"/>
        </a:solidFill>
        <a:effectLst/>
      </p:bgPr>
    </p:bg>
    <p:spTree>
      <p:nvGrpSpPr>
        <p:cNvPr id="1" name=""/>
        <p:cNvGrpSpPr/>
        <p:nvPr/>
      </p:nvGrpSpPr>
      <p:grpSpPr>
        <a:xfrm>
          <a:off x="0" y="0"/>
          <a:ext cx="0" cy="0"/>
          <a:chOff x="0" y="0"/>
          <a:chExt cx="0" cy="0"/>
        </a:xfrm>
      </p:grpSpPr>
      <p:sp>
        <p:nvSpPr>
          <p:cNvPr id="8" name="Picture Placeholder 8"/>
          <p:cNvSpPr>
            <a:spLocks noGrp="1"/>
          </p:cNvSpPr>
          <p:nvPr>
            <p:ph type="pic" sz="quarter" idx="21"/>
          </p:nvPr>
        </p:nvSpPr>
        <p:spPr>
          <a:xfrm>
            <a:off x="0" y="0"/>
            <a:ext cx="9144000" cy="5143500"/>
          </a:xfrm>
        </p:spPr>
        <p:txBody>
          <a:bodyPr/>
          <a:lstStyle/>
          <a:p>
            <a:r>
              <a:rPr lang="en-US"/>
              <a:t>Click icon to add picture</a:t>
            </a:r>
          </a:p>
        </p:txBody>
      </p:sp>
      <p:sp>
        <p:nvSpPr>
          <p:cNvPr id="7" name="Content Placeholder 6"/>
          <p:cNvSpPr>
            <a:spLocks noGrp="1"/>
          </p:cNvSpPr>
          <p:nvPr>
            <p:ph sz="quarter" idx="19"/>
          </p:nvPr>
        </p:nvSpPr>
        <p:spPr>
          <a:xfrm>
            <a:off x="685800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pPr/>
              <a:t>‹#›</a:t>
            </a:fld>
            <a:endParaRPr lang="en-US"/>
          </a:p>
        </p:txBody>
      </p:sp>
    </p:spTree>
    <p:custDataLst>
      <p:tags r:id="rId1"/>
    </p:custDataLst>
    <p:extLst>
      <p:ext uri="{BB962C8B-B14F-4D97-AF65-F5344CB8AC3E}">
        <p14:creationId xmlns:p14="http://schemas.microsoft.com/office/powerpoint/2010/main" val="2265931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Tree>
    <p:extLst>
      <p:ext uri="{BB962C8B-B14F-4D97-AF65-F5344CB8AC3E}">
        <p14:creationId xmlns:p14="http://schemas.microsoft.com/office/powerpoint/2010/main" val="1840372833"/>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graph">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228600" y="1097281"/>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2845831499"/>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table">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228600" y="192025"/>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6"/>
            <a:ext cx="6400800" cy="4597400"/>
          </a:xfrm>
        </p:spPr>
        <p:txBody>
          <a:bodyPr/>
          <a:lstStyle/>
          <a:p>
            <a:r>
              <a:rPr lang="en-US"/>
              <a:t>Click icon to add table</a:t>
            </a:r>
          </a:p>
        </p:txBody>
      </p:sp>
    </p:spTree>
    <p:custDataLst>
      <p:tags r:id="rId1"/>
    </p:custDataLst>
    <p:extLst>
      <p:ext uri="{BB962C8B-B14F-4D97-AF65-F5344CB8AC3E}">
        <p14:creationId xmlns:p14="http://schemas.microsoft.com/office/powerpoint/2010/main" val="2785541018"/>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blank (with footer)">
    <p:bg>
      <p:bgPr>
        <a:solidFill>
          <a:schemeClr val="bg2"/>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950976" y="337931"/>
            <a:ext cx="7297530" cy="4104861"/>
          </a:xfrm>
        </p:spPr>
        <p:txBody>
          <a:bodyPr/>
          <a:lstStyle/>
          <a:p>
            <a:r>
              <a:rPr lang="en-US"/>
              <a:t>Click icon to add picture</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Tree>
    <p:custDataLst>
      <p:tags r:id="rId1"/>
    </p:custDataLst>
    <p:extLst>
      <p:ext uri="{BB962C8B-B14F-4D97-AF65-F5344CB8AC3E}">
        <p14:creationId xmlns:p14="http://schemas.microsoft.com/office/powerpoint/2010/main" val="3427077004"/>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076" algn="dec"/>
              </a:tabLst>
              <a:defRPr sz="1100"/>
            </a:lvl1pPr>
            <a:lvl2pPr marL="173034" indent="-173034">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Click to edit Master text styles</a:t>
            </a:r>
          </a:p>
        </p:txBody>
      </p:sp>
    </p:spTree>
    <p:custDataLst>
      <p:tags r:id="rId1"/>
    </p:custDataLst>
    <p:extLst>
      <p:ext uri="{BB962C8B-B14F-4D97-AF65-F5344CB8AC3E}">
        <p14:creationId xmlns:p14="http://schemas.microsoft.com/office/powerpoint/2010/main" val="3407840377"/>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ibm sign-off">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pic>
        <p:nvPicPr>
          <p:cNvPr id="5" name="Picture 4" descr="ibm_gry.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922775" y="2187701"/>
            <a:ext cx="1303020" cy="528291"/>
          </a:xfrm>
          <a:prstGeom prst="rect">
            <a:avLst/>
          </a:prstGeom>
        </p:spPr>
      </p:pic>
    </p:spTree>
    <p:custDataLst>
      <p:tags r:id="rId1"/>
    </p:custDataLst>
    <p:extLst>
      <p:ext uri="{BB962C8B-B14F-4D97-AF65-F5344CB8AC3E}">
        <p14:creationId xmlns:p14="http://schemas.microsoft.com/office/powerpoint/2010/main" val="3153654674"/>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1_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Tree>
    <p:custDataLst>
      <p:tags r:id="rId1"/>
    </p:custDataLst>
    <p:extLst>
      <p:ext uri="{BB962C8B-B14F-4D97-AF65-F5344CB8AC3E}">
        <p14:creationId xmlns:p14="http://schemas.microsoft.com/office/powerpoint/2010/main" val="3871581140"/>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cov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EA346AF-CBF3-FF43-8D79-36C44E797FB2}"/>
              </a:ext>
            </a:extLst>
          </p:cNvPr>
          <p:cNvSpPr/>
          <p:nvPr/>
        </p:nvSpPr>
        <p:spPr>
          <a:xfrm>
            <a:off x="0" y="1289050"/>
            <a:ext cx="9144000" cy="3854450"/>
          </a:xfrm>
          <a:prstGeom prst="rect">
            <a:avLst/>
          </a:prstGeom>
          <a:solidFill>
            <a:schemeClr val="accent1"/>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10312" y="198826"/>
            <a:ext cx="4142232" cy="4305811"/>
          </a:xfrm>
        </p:spPr>
        <p:txBody>
          <a:bodyPr/>
          <a:lstStyle>
            <a:lvl1pPr>
              <a:lnSpc>
                <a:spcPct val="90000"/>
              </a:lnSpc>
              <a:spcAft>
                <a:spcPts val="0"/>
              </a:spcAft>
              <a:defRPr>
                <a:solidFill>
                  <a:schemeClr val="tx1"/>
                </a:solidFill>
              </a:defRPr>
            </a:lvl1pPr>
          </a:lstStyle>
          <a:p>
            <a:r>
              <a:rPr lang="en-US"/>
              <a:t>Click to edit Master title style</a:t>
            </a:r>
            <a:endParaRPr lang="en-US" dirty="0"/>
          </a:p>
        </p:txBody>
      </p:sp>
      <p:pic>
        <p:nvPicPr>
          <p:cNvPr id="9" name="Picture 8">
            <a:extLst>
              <a:ext uri="{FF2B5EF4-FFF2-40B4-BE49-F238E27FC236}">
                <a16:creationId xmlns:a16="http://schemas.microsoft.com/office/drawing/2014/main" id="{0C46DC7D-39A8-7042-AFAF-E1F61B5887D1}"/>
              </a:ext>
            </a:extLst>
          </p:cNvPr>
          <p:cNvPicPr>
            <a:picLocks noChangeAspect="1"/>
          </p:cNvPicPr>
          <p:nvPr/>
        </p:nvPicPr>
        <p:blipFill>
          <a:blip r:embed="rId2"/>
          <a:stretch>
            <a:fillRect/>
          </a:stretch>
        </p:blipFill>
        <p:spPr>
          <a:xfrm>
            <a:off x="8397707" y="4694756"/>
            <a:ext cx="513796" cy="203701"/>
          </a:xfrm>
          <a:prstGeom prst="rect">
            <a:avLst/>
          </a:prstGeom>
        </p:spPr>
      </p:pic>
      <p:pic>
        <p:nvPicPr>
          <p:cNvPr id="4" name="Picture 3">
            <a:extLst>
              <a:ext uri="{FF2B5EF4-FFF2-40B4-BE49-F238E27FC236}">
                <a16:creationId xmlns:a16="http://schemas.microsoft.com/office/drawing/2014/main" id="{57DDD23E-3E28-DB4D-80F3-CA1EDE3D0B01}"/>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228597" y="4690872"/>
            <a:ext cx="1920240" cy="266393"/>
          </a:xfrm>
          <a:prstGeom prst="rect">
            <a:avLst/>
          </a:prstGeom>
        </p:spPr>
      </p:pic>
    </p:spTree>
    <p:extLst>
      <p:ext uri="{BB962C8B-B14F-4D97-AF65-F5344CB8AC3E}">
        <p14:creationId xmlns:p14="http://schemas.microsoft.com/office/powerpoint/2010/main" val="3760543805"/>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3FD999D4-B456-9943-89B7-30D56181CE18}" type="slidenum">
              <a:rPr lang="en-US" smtClean="0"/>
              <a:pPr/>
              <a:t>‹#›</a:t>
            </a:fld>
            <a:endParaRPr lang="en-US"/>
          </a:p>
        </p:txBody>
      </p:sp>
    </p:spTree>
    <p:extLst>
      <p:ext uri="{BB962C8B-B14F-4D97-AF65-F5344CB8AC3E}">
        <p14:creationId xmlns:p14="http://schemas.microsoft.com/office/powerpoint/2010/main" val="2221670665"/>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010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3FD999D4-B456-9943-89B7-30D56181CE18}" type="slidenum">
              <a:rPr lang="en-US" smtClean="0"/>
              <a:pPr/>
              <a:t>‹#›</a:t>
            </a:fld>
            <a:endParaRPr lang="en-US"/>
          </a:p>
        </p:txBody>
      </p:sp>
      <p:sp>
        <p:nvSpPr>
          <p:cNvPr id="6" name="Text Placeholder 5"/>
          <p:cNvSpPr>
            <a:spLocks noGrp="1"/>
          </p:cNvSpPr>
          <p:nvPr>
            <p:ph type="body" sz="quarter" idx="12"/>
          </p:nvPr>
        </p:nvSpPr>
        <p:spPr>
          <a:xfrm>
            <a:off x="4791456" y="1243584"/>
            <a:ext cx="4123944" cy="3252216"/>
          </a:xfrm>
        </p:spPr>
        <p:txBody>
          <a:bodyPr/>
          <a:lstStyle>
            <a:lvl1pPr>
              <a:spcBef>
                <a:spcPts val="0"/>
              </a:spcBef>
              <a:spcAft>
                <a:spcPts val="600"/>
              </a:spcAft>
              <a:defRPr/>
            </a:lvl1pPr>
            <a:lvl2pPr marL="0" indent="0">
              <a:spcBef>
                <a:spcPts val="0"/>
              </a:spcBef>
              <a:spcAft>
                <a:spcPts val="600"/>
              </a:spcAft>
              <a:buNone/>
              <a:defRPr/>
            </a:lvl2pPr>
            <a:lvl3pPr marL="201612" indent="0">
              <a:buNone/>
              <a:defRPr/>
            </a:lvl3pPr>
            <a:lvl4pPr marL="434975" indent="0">
              <a:buNone/>
              <a:defRPr/>
            </a:lvl4pPr>
            <a:lvl5pPr marL="63182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19456" y="1243584"/>
            <a:ext cx="4123944" cy="3252216"/>
          </a:xfrm>
        </p:spPr>
        <p:txBody>
          <a:bodyPr/>
          <a:lstStyle>
            <a:lvl1pPr>
              <a:spcBef>
                <a:spcPts val="0"/>
              </a:spcBef>
              <a:spcAft>
                <a:spcPts val="600"/>
              </a:spcAft>
              <a:defRPr/>
            </a:lvl1pPr>
            <a:lvl2pPr marL="0" indent="0">
              <a:spcBef>
                <a:spcPts val="0"/>
              </a:spcBef>
              <a:spcAft>
                <a:spcPts val="600"/>
              </a:spcAft>
              <a:buNone/>
              <a:defRPr/>
            </a:lvl2pPr>
            <a:lvl3pPr marL="201612" indent="0">
              <a:buNone/>
              <a:defRPr/>
            </a:lvl3pPr>
            <a:lvl4pPr marL="434975" indent="0">
              <a:buNone/>
              <a:defRPr/>
            </a:lvl4pPr>
            <a:lvl5pPr marL="63182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29229177"/>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19456" y="176726"/>
            <a:ext cx="4133088" cy="804672"/>
          </a:xfrm>
        </p:spPr>
        <p:txBody>
          <a:bodyPr/>
          <a:lstStyle>
            <a:lvl1pPr>
              <a:lnSpc>
                <a:spcPts val="2400"/>
              </a:lnSpc>
              <a:spcAft>
                <a:spcPts val="1200"/>
              </a:spcAft>
              <a:defRPr sz="1800"/>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3FD999D4-B456-9943-89B7-30D56181CE18}" type="slidenum">
              <a:rPr lang="en-US" smtClean="0"/>
              <a:pPr/>
              <a:t>‹#›</a:t>
            </a:fld>
            <a:endParaRPr lang="en-US"/>
          </a:p>
        </p:txBody>
      </p:sp>
      <p:sp>
        <p:nvSpPr>
          <p:cNvPr id="6" name="Text Placeholder 5"/>
          <p:cNvSpPr>
            <a:spLocks noGrp="1"/>
          </p:cNvSpPr>
          <p:nvPr>
            <p:ph type="body" sz="quarter" idx="12"/>
          </p:nvPr>
        </p:nvSpPr>
        <p:spPr>
          <a:xfrm>
            <a:off x="137160" y="1244954"/>
            <a:ext cx="4206240" cy="3242300"/>
          </a:xfrm>
        </p:spPr>
        <p:txBody>
          <a:bodyPr/>
          <a:lstStyle>
            <a:lvl1pPr>
              <a:lnSpc>
                <a:spcPts val="9600"/>
              </a:lnSpc>
              <a:spcAft>
                <a:spcPts val="0"/>
              </a:spcAft>
              <a:defRPr sz="9600" b="0" i="0">
                <a:latin typeface="IBM Plex Mono Light" panose="020B0409050000000000" pitchFamily="49" charset="77"/>
              </a:defRPr>
            </a:lvl1pPr>
          </a:lstStyle>
          <a:p>
            <a:pPr lvl="0"/>
            <a:r>
              <a:rPr lang="en-US"/>
              <a:t>Click to edit Master text styles</a:t>
            </a:r>
          </a:p>
        </p:txBody>
      </p:sp>
    </p:spTree>
    <p:extLst>
      <p:ext uri="{BB962C8B-B14F-4D97-AF65-F5344CB8AC3E}">
        <p14:creationId xmlns:p14="http://schemas.microsoft.com/office/powerpoint/2010/main" val="26244540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Tree>
    <p:extLst>
      <p:ext uri="{BB962C8B-B14F-4D97-AF65-F5344CB8AC3E}">
        <p14:creationId xmlns:p14="http://schemas.microsoft.com/office/powerpoint/2010/main" val="939236490"/>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a:t>Click icon to add picture</a:t>
            </a:r>
            <a:endParaRPr lang="en-US" dirty="0"/>
          </a:p>
        </p:txBody>
      </p:sp>
      <p:sp>
        <p:nvSpPr>
          <p:cNvPr id="2" name="Title 1"/>
          <p:cNvSpPr>
            <a:spLocks noGrp="1"/>
          </p:cNvSpPr>
          <p:nvPr>
            <p:ph type="title"/>
          </p:nvPr>
        </p:nvSpPr>
        <p:spPr>
          <a:xfrm>
            <a:off x="219456" y="176726"/>
            <a:ext cx="4133088" cy="804672"/>
          </a:xfrm>
        </p:spPr>
        <p:txBody>
          <a:bodyPr/>
          <a:lstStyle>
            <a:lvl1pPr>
              <a:lnSpc>
                <a:spcPts val="2400"/>
              </a:lnSpc>
              <a:spcAft>
                <a:spcPts val="1200"/>
              </a:spcAft>
              <a:defRPr sz="1800"/>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3FD999D4-B456-9943-89B7-30D56181CE18}" type="slidenum">
              <a:rPr lang="en-US" smtClean="0"/>
              <a:pPr/>
              <a:t>‹#›</a:t>
            </a:fld>
            <a:endParaRPr lang="en-US"/>
          </a:p>
        </p:txBody>
      </p:sp>
      <p:sp>
        <p:nvSpPr>
          <p:cNvPr id="6" name="Text Placeholder 5"/>
          <p:cNvSpPr>
            <a:spLocks noGrp="1"/>
          </p:cNvSpPr>
          <p:nvPr>
            <p:ph type="body" sz="quarter" idx="12"/>
          </p:nvPr>
        </p:nvSpPr>
        <p:spPr>
          <a:xfrm>
            <a:off x="137160" y="1244954"/>
            <a:ext cx="4206240" cy="3242300"/>
          </a:xfrm>
        </p:spPr>
        <p:txBody>
          <a:bodyPr/>
          <a:lstStyle>
            <a:lvl1pPr>
              <a:lnSpc>
                <a:spcPts val="9600"/>
              </a:lnSpc>
              <a:spcAft>
                <a:spcPts val="0"/>
              </a:spcAft>
              <a:defRPr sz="9600" b="0" i="0">
                <a:latin typeface="IBM Plex Mono Light" panose="020B0409050000000000" pitchFamily="49" charset="77"/>
              </a:defRPr>
            </a:lvl1pPr>
          </a:lstStyle>
          <a:p>
            <a:pPr lvl="0"/>
            <a:r>
              <a:rPr lang="en-US"/>
              <a:t>Click to edit Master text styles</a:t>
            </a:r>
          </a:p>
        </p:txBody>
      </p:sp>
    </p:spTree>
    <p:extLst>
      <p:ext uri="{BB962C8B-B14F-4D97-AF65-F5344CB8AC3E}">
        <p14:creationId xmlns:p14="http://schemas.microsoft.com/office/powerpoint/2010/main" val="781215481"/>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137160" y="173736"/>
            <a:ext cx="8778172" cy="4301813"/>
          </a:xfrm>
        </p:spPr>
        <p:txBody>
          <a:bodyPr/>
          <a:lstStyle>
            <a:lvl1pPr>
              <a:lnSpc>
                <a:spcPts val="9600"/>
              </a:lnSpc>
              <a:spcAft>
                <a:spcPts val="0"/>
              </a:spcAft>
              <a:defRPr sz="9600" b="0" i="0">
                <a:latin typeface="IBM Plex Mono Light" panose="020B0409050000000000" pitchFamily="49" charset="77"/>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3FD999D4-B456-9943-89B7-30D56181CE18}" type="slidenum">
              <a:rPr lang="en-US" smtClean="0"/>
              <a:t>‹#›</a:t>
            </a:fld>
            <a:endParaRPr lang="en-US"/>
          </a:p>
        </p:txBody>
      </p:sp>
    </p:spTree>
    <p:extLst>
      <p:ext uri="{BB962C8B-B14F-4D97-AF65-F5344CB8AC3E}">
        <p14:creationId xmlns:p14="http://schemas.microsoft.com/office/powerpoint/2010/main" val="4274058912"/>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5562534" cy="4320270"/>
          </a:xfrm>
        </p:spPr>
        <p:txBody>
          <a:bodyPr/>
          <a:lstStyle>
            <a:lvl1pPr>
              <a:spcAft>
                <a:spcPts val="1800"/>
              </a:spcAft>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3FD999D4-B456-9943-89B7-30D56181CE18}" type="slidenum">
              <a:rPr lang="en-US" smtClean="0"/>
              <a:t>‹#›</a:t>
            </a:fld>
            <a:endParaRPr lang="en-US"/>
          </a:p>
        </p:txBody>
      </p:sp>
    </p:spTree>
    <p:extLst>
      <p:ext uri="{BB962C8B-B14F-4D97-AF65-F5344CB8AC3E}">
        <p14:creationId xmlns:p14="http://schemas.microsoft.com/office/powerpoint/2010/main" val="4090353911"/>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title, text">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lvl1pPr>
              <a:spcAft>
                <a:spcPts val="1800"/>
              </a:spcAft>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3FD999D4-B456-9943-89B7-30D56181CE18}" type="slidenum">
              <a:rPr lang="en-US" smtClean="0"/>
              <a:pPr/>
              <a:t>‹#›</a:t>
            </a:fld>
            <a:endParaRPr lang="en-US"/>
          </a:p>
        </p:txBody>
      </p:sp>
      <p:sp>
        <p:nvSpPr>
          <p:cNvPr id="6" name="Text Placeholder 5"/>
          <p:cNvSpPr>
            <a:spLocks noGrp="1"/>
          </p:cNvSpPr>
          <p:nvPr>
            <p:ph type="body" sz="quarter" idx="12"/>
          </p:nvPr>
        </p:nvSpPr>
        <p:spPr>
          <a:xfrm>
            <a:off x="4791456" y="201168"/>
            <a:ext cx="4123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7438292"/>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791456" y="1243584"/>
            <a:ext cx="4123876"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0422432"/>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3FD999D4-B456-9943-89B7-30D56181CE18}" type="slidenum">
              <a:rPr lang="en-US" smtClean="0"/>
              <a:pPr/>
              <a:t>‹#›</a:t>
            </a:fld>
            <a:endParaRPr lang="en-US"/>
          </a:p>
        </p:txBody>
      </p:sp>
      <p:sp>
        <p:nvSpPr>
          <p:cNvPr id="6" name="Text Placeholder 5"/>
          <p:cNvSpPr>
            <a:spLocks noGrp="1"/>
          </p:cNvSpPr>
          <p:nvPr>
            <p:ph type="body" sz="quarter" idx="12"/>
          </p:nvPr>
        </p:nvSpPr>
        <p:spPr>
          <a:xfrm>
            <a:off x="4791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3"/>
          </p:nvPr>
        </p:nvSpPr>
        <p:spPr>
          <a:xfrm>
            <a:off x="210312" y="1216152"/>
            <a:ext cx="4142232" cy="3279648"/>
          </a:xfrm>
        </p:spPr>
        <p:txBody>
          <a:bodyPr/>
          <a:lstStyle>
            <a:lvl1pPr>
              <a:lnSpc>
                <a:spcPts val="2800"/>
              </a:lnSpc>
              <a:spcAft>
                <a:spcPts val="1800"/>
              </a:spcAft>
              <a:defRPr sz="2400"/>
            </a:lvl1pPr>
          </a:lstStyle>
          <a:p>
            <a:pPr lvl="0"/>
            <a:r>
              <a:rPr lang="en-US"/>
              <a:t>Click to edit Master text styles</a:t>
            </a:r>
          </a:p>
        </p:txBody>
      </p:sp>
    </p:spTree>
    <p:extLst>
      <p:ext uri="{BB962C8B-B14F-4D97-AF65-F5344CB8AC3E}">
        <p14:creationId xmlns:p14="http://schemas.microsoft.com/office/powerpoint/2010/main" val="71851500"/>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3FD999D4-B456-9943-89B7-30D56181CE18}" type="slidenum">
              <a:rPr lang="en-US" smtClean="0"/>
              <a:pPr/>
              <a:t>‹#›</a:t>
            </a:fld>
            <a:endParaRPr lang="en-US"/>
          </a:p>
        </p:txBody>
      </p:sp>
      <p:sp>
        <p:nvSpPr>
          <p:cNvPr id="6" name="Text Placeholder 5"/>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4791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5"/>
          </p:nvPr>
        </p:nvSpPr>
        <p:spPr>
          <a:xfrm>
            <a:off x="7077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8066235"/>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title, text,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3FD999D4-B456-9943-89B7-30D56181CE18}" type="slidenum">
              <a:rPr lang="en-US" smtClean="0"/>
              <a:pPr/>
              <a:t>‹#›</a:t>
            </a:fld>
            <a:endParaRPr lang="en-US"/>
          </a:p>
        </p:txBody>
      </p:sp>
      <p:sp>
        <p:nvSpPr>
          <p:cNvPr id="8" name="Text Placeholder 7"/>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5049687"/>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3FD999D4-B456-9943-89B7-30D56181CE18}" type="slidenum">
              <a:rPr lang="en-US" smtClean="0"/>
              <a:pPr/>
              <a:t>‹#›</a:t>
            </a:fld>
            <a:endParaRPr lang="en-US"/>
          </a:p>
        </p:txBody>
      </p:sp>
      <p:sp>
        <p:nvSpPr>
          <p:cNvPr id="6" name="Text Placeholder 5"/>
          <p:cNvSpPr>
            <a:spLocks noGrp="1"/>
          </p:cNvSpPr>
          <p:nvPr>
            <p:ph type="body" sz="quarter" idx="12"/>
          </p:nvPr>
        </p:nvSpPr>
        <p:spPr>
          <a:xfrm>
            <a:off x="4791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3"/>
          </p:nvPr>
        </p:nvSpPr>
        <p:spPr>
          <a:xfrm>
            <a:off x="7077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9576353"/>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title, text (light background)">
    <p:spTree>
      <p:nvGrpSpPr>
        <p:cNvPr id="1" name=""/>
        <p:cNvGrpSpPr/>
        <p:nvPr/>
      </p:nvGrpSpPr>
      <p:grpSpPr>
        <a:xfrm>
          <a:off x="0" y="0"/>
          <a:ext cx="0" cy="0"/>
          <a:chOff x="0" y="0"/>
          <a:chExt cx="0" cy="0"/>
        </a:xfrm>
      </p:grpSpPr>
      <p:sp>
        <p:nvSpPr>
          <p:cNvPr id="8" name="Rectangle 7"/>
          <p:cNvSpPr/>
          <p:nvPr/>
        </p:nvSpPr>
        <p:spPr>
          <a:xfrm>
            <a:off x="4572000" y="0"/>
            <a:ext cx="4572000" cy="5143500"/>
          </a:xfrm>
          <a:prstGeom prst="rect">
            <a:avLst/>
          </a:prstGeom>
          <a:solidFill>
            <a:schemeClr val="tx2"/>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10312" y="175530"/>
            <a:ext cx="4142164" cy="432027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lvl1pPr>
              <a:buClr>
                <a:schemeClr val="tx1"/>
              </a:buClr>
              <a:defRPr>
                <a:solidFill>
                  <a:schemeClr val="tx1"/>
                </a:solidFill>
              </a:defRPr>
            </a:lvl1pPr>
          </a:lstStyle>
          <a:p>
            <a:fld id="{3FD999D4-B456-9943-89B7-30D56181CE18}" type="slidenum">
              <a:rPr lang="en-US" smtClean="0"/>
              <a:pPr/>
              <a:t>‹#›</a:t>
            </a:fld>
            <a:endParaRPr lang="en-US"/>
          </a:p>
        </p:txBody>
      </p:sp>
      <p:sp>
        <p:nvSpPr>
          <p:cNvPr id="6" name="Text Placeholder 5"/>
          <p:cNvSpPr>
            <a:spLocks noGrp="1"/>
          </p:cNvSpPr>
          <p:nvPr>
            <p:ph type="body" sz="quarter" idx="12"/>
          </p:nvPr>
        </p:nvSpPr>
        <p:spPr>
          <a:xfrm>
            <a:off x="4791456" y="201168"/>
            <a:ext cx="4123944" cy="4294632"/>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7132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t>DEG / April 5, 2019 / © 2019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8872303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742881980"/>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2" name="Title 1"/>
          <p:cNvSpPr>
            <a:spLocks noGrp="1"/>
          </p:cNvSpPr>
          <p:nvPr>
            <p:ph type="title"/>
          </p:nvPr>
        </p:nvSpPr>
        <p:spPr>
          <a:xfrm>
            <a:off x="210312" y="175530"/>
            <a:ext cx="4142232" cy="432027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3FD999D4-B456-9943-89B7-30D56181CE18}" type="slidenum">
              <a:rPr lang="en-US" smtClean="0"/>
              <a:pPr/>
              <a:t>‹#›</a:t>
            </a:fld>
            <a:endParaRPr lang="en-US"/>
          </a:p>
        </p:txBody>
      </p:sp>
    </p:spTree>
    <p:extLst>
      <p:ext uri="{BB962C8B-B14F-4D97-AF65-F5344CB8AC3E}">
        <p14:creationId xmlns:p14="http://schemas.microsoft.com/office/powerpoint/2010/main" val="1902560258"/>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3FD999D4-B456-9943-89B7-30D56181CE18}" type="slidenum">
              <a:rPr lang="en-US" smtClean="0"/>
              <a:t>‹#›</a:t>
            </a:fld>
            <a:endParaRPr lang="en-US"/>
          </a:p>
        </p:txBody>
      </p:sp>
    </p:spTree>
    <p:extLst>
      <p:ext uri="{BB962C8B-B14F-4D97-AF65-F5344CB8AC3E}">
        <p14:creationId xmlns:p14="http://schemas.microsoft.com/office/powerpoint/2010/main" val="3455753414"/>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3FD999D4-B456-9943-89B7-30D56181CE18}" type="slidenum">
              <a:rPr lang="en-US" smtClean="0"/>
              <a:t>‹#›</a:t>
            </a:fld>
            <a:endParaRPr lang="en-US"/>
          </a:p>
        </p:txBody>
      </p:sp>
    </p:spTree>
    <p:extLst>
      <p:ext uri="{BB962C8B-B14F-4D97-AF65-F5344CB8AC3E}">
        <p14:creationId xmlns:p14="http://schemas.microsoft.com/office/powerpoint/2010/main" val="3294573963"/>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0"/>
            <a:ext cx="4572000" cy="2571750"/>
          </a:xfrm>
          <a:solidFill>
            <a:schemeClr val="accent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13"/>
          <p:cNvSpPr>
            <a:spLocks noGrp="1"/>
          </p:cNvSpPr>
          <p:nvPr>
            <p:ph sz="quarter" idx="19"/>
          </p:nvPr>
        </p:nvSpPr>
        <p:spPr>
          <a:xfrm>
            <a:off x="4572000" y="2570162"/>
            <a:ext cx="4572000" cy="2573337"/>
          </a:xfrm>
          <a:solidFill>
            <a:schemeClr val="accent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3FD999D4-B456-9943-89B7-30D56181CE18}" type="slidenum">
              <a:rPr lang="en-US" smtClean="0"/>
              <a:pPr/>
              <a:t>‹#›</a:t>
            </a:fld>
            <a:endParaRPr lang="en-US"/>
          </a:p>
        </p:txBody>
      </p:sp>
      <p:sp>
        <p:nvSpPr>
          <p:cNvPr id="8" name="Text Placeholder 7"/>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4947997"/>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6" name="Content Placeholder 5"/>
          <p:cNvSpPr>
            <a:spLocks noGrp="1"/>
          </p:cNvSpPr>
          <p:nvPr>
            <p:ph sz="quarter" idx="17"/>
          </p:nvPr>
        </p:nvSpPr>
        <p:spPr>
          <a:xfrm>
            <a:off x="4572000" y="0"/>
            <a:ext cx="2286000" cy="2571750"/>
          </a:xfrm>
          <a:solidFill>
            <a:schemeClr val="bg1"/>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2" name="Title 1"/>
          <p:cNvSpPr>
            <a:spLocks noGrp="1"/>
          </p:cNvSpPr>
          <p:nvPr>
            <p:ph type="title"/>
          </p:nvPr>
        </p:nvSpPr>
        <p:spPr>
          <a:xfrm>
            <a:off x="0" y="-1"/>
            <a:ext cx="4572000" cy="2571751"/>
          </a:xfrm>
          <a:solidFill>
            <a:schemeClr val="bg1"/>
          </a:solidFill>
        </p:spPr>
        <p:txBody>
          <a:bodyPr lIns="210312" tIns="173736" rIns="228600" bIns="228600"/>
          <a:lstStyle>
            <a:lvl1pPr>
              <a:lnSpc>
                <a:spcPts val="2800"/>
              </a:lnSpc>
              <a:defRPr>
                <a:solidFill>
                  <a:schemeClr val="tx1"/>
                </a:solidFill>
              </a:defRPr>
            </a:lvl1pPr>
          </a:lstStyle>
          <a:p>
            <a:r>
              <a:rPr lang="en-US"/>
              <a:t>Click to edit Master title style</a:t>
            </a:r>
            <a:endParaRPr lang="en-US" dirty="0"/>
          </a:p>
        </p:txBody>
      </p:sp>
      <p:sp>
        <p:nvSpPr>
          <p:cNvPr id="11" name="Content Placeholder 10"/>
          <p:cNvSpPr>
            <a:spLocks noGrp="1"/>
          </p:cNvSpPr>
          <p:nvPr>
            <p:ph sz="quarter" idx="18"/>
          </p:nvPr>
        </p:nvSpPr>
        <p:spPr>
          <a:xfrm>
            <a:off x="6858000" y="0"/>
            <a:ext cx="2286000" cy="2571750"/>
          </a:xfrm>
          <a:solidFill>
            <a:schemeClr val="bg1"/>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4" name="Content Placeholder 13"/>
          <p:cNvSpPr>
            <a:spLocks noGrp="1"/>
          </p:cNvSpPr>
          <p:nvPr>
            <p:ph sz="quarter" idx="19"/>
          </p:nvPr>
        </p:nvSpPr>
        <p:spPr>
          <a:xfrm>
            <a:off x="4572000" y="2570162"/>
            <a:ext cx="4572000" cy="2573337"/>
          </a:xfrm>
          <a:solidFill>
            <a:schemeClr val="bg1"/>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7" name="Content Placeholder 6"/>
          <p:cNvSpPr>
            <a:spLocks noGrp="1"/>
          </p:cNvSpPr>
          <p:nvPr>
            <p:ph sz="quarter" idx="20"/>
          </p:nvPr>
        </p:nvSpPr>
        <p:spPr>
          <a:xfrm>
            <a:off x="0" y="2570162"/>
            <a:ext cx="4572000" cy="2573337"/>
          </a:xfrm>
          <a:solidFill>
            <a:schemeClr val="bg1"/>
          </a:solidFill>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3FD999D4-B456-9943-89B7-30D56181CE18}" type="slidenum">
              <a:rPr lang="en-US" smtClean="0"/>
              <a:pPr/>
              <a:t>‹#›</a:t>
            </a:fld>
            <a:endParaRPr lang="en-US"/>
          </a:p>
        </p:txBody>
      </p:sp>
    </p:spTree>
    <p:extLst>
      <p:ext uri="{BB962C8B-B14F-4D97-AF65-F5344CB8AC3E}">
        <p14:creationId xmlns:p14="http://schemas.microsoft.com/office/powerpoint/2010/main" val="530883142"/>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0" name="Content Placeholder 10"/>
          <p:cNvSpPr>
            <a:spLocks noGrp="1"/>
          </p:cNvSpPr>
          <p:nvPr>
            <p:ph sz="quarter" idx="18"/>
          </p:nvPr>
        </p:nvSpPr>
        <p:spPr>
          <a:xfrm>
            <a:off x="6858000" y="2570162"/>
            <a:ext cx="2286000" cy="2573338"/>
          </a:xfrm>
          <a:solidFill>
            <a:schemeClr val="accent2"/>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13"/>
          <p:cNvSpPr>
            <a:spLocks noGrp="1"/>
          </p:cNvSpPr>
          <p:nvPr>
            <p:ph sz="quarter" idx="19"/>
          </p:nvPr>
        </p:nvSpPr>
        <p:spPr>
          <a:xfrm>
            <a:off x="2286001" y="2570162"/>
            <a:ext cx="2286000" cy="2573337"/>
          </a:xfrm>
          <a:solidFill>
            <a:schemeClr val="accent2"/>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3" name="Content Placeholder 6"/>
          <p:cNvSpPr>
            <a:spLocks noGrp="1"/>
          </p:cNvSpPr>
          <p:nvPr>
            <p:ph sz="quarter" idx="20"/>
          </p:nvPr>
        </p:nvSpPr>
        <p:spPr>
          <a:xfrm>
            <a:off x="0" y="2570162"/>
            <a:ext cx="2286000" cy="2573337"/>
          </a:xfrm>
          <a:solidFill>
            <a:schemeClr val="accent2"/>
          </a:solidFill>
        </p:spPr>
        <p:txBody>
          <a:bodyPr lIns="219456" tIns="201168" rIns="228600" bIns="228600"/>
          <a:lstStyle>
            <a:lvl1pPr>
              <a:defRPr>
                <a:solidFill>
                  <a:schemeClr val="tx1"/>
                </a:solidFill>
              </a:defRPr>
            </a:lvl1pPr>
          </a:lstStyle>
          <a:p>
            <a:pPr lvl="0"/>
            <a:r>
              <a:rPr lang="en-US"/>
              <a:t>Click to edit Master text styles</a:t>
            </a:r>
          </a:p>
        </p:txBody>
      </p:sp>
      <p:sp>
        <p:nvSpPr>
          <p:cNvPr id="2" name="Title 1"/>
          <p:cNvSpPr>
            <a:spLocks noGrp="1"/>
          </p:cNvSpPr>
          <p:nvPr>
            <p:ph type="title"/>
          </p:nvPr>
        </p:nvSpPr>
        <p:spPr>
          <a:xfrm>
            <a:off x="0" y="-1"/>
            <a:ext cx="9144000" cy="2569463"/>
          </a:xfrm>
          <a:solidFill>
            <a:schemeClr val="bg1"/>
          </a:solidFill>
        </p:spPr>
        <p:txBody>
          <a:bodyPr lIns="182880" tIns="137160" rIns="228600" bIns="228600"/>
          <a:lstStyle>
            <a:lvl1pPr>
              <a:lnSpc>
                <a:spcPts val="5400"/>
              </a:lnSpc>
              <a:defRPr sz="4800"/>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3FD999D4-B456-9943-89B7-30D56181CE18}" type="slidenum">
              <a:rPr lang="en-US" smtClean="0"/>
              <a:pPr/>
              <a:t>‹#›</a:t>
            </a:fld>
            <a:endParaRPr lang="en-US"/>
          </a:p>
        </p:txBody>
      </p:sp>
      <p:grpSp>
        <p:nvGrpSpPr>
          <p:cNvPr id="11" name="Group 10">
            <a:extLst>
              <a:ext uri="{FF2B5EF4-FFF2-40B4-BE49-F238E27FC236}">
                <a16:creationId xmlns:a16="http://schemas.microsoft.com/office/drawing/2014/main" id="{9FBC05E3-BFBC-1042-908B-8935A5D68AAE}"/>
              </a:ext>
            </a:extLst>
          </p:cNvPr>
          <p:cNvGrpSpPr/>
          <p:nvPr/>
        </p:nvGrpSpPr>
        <p:grpSpPr>
          <a:xfrm>
            <a:off x="4589092" y="2780522"/>
            <a:ext cx="2260362" cy="1715278"/>
            <a:chOff x="4572000" y="242596"/>
            <a:chExt cx="2260362" cy="4253204"/>
          </a:xfrm>
        </p:grpSpPr>
        <p:cxnSp>
          <p:nvCxnSpPr>
            <p:cNvPr id="14" name="Straight Connector 13">
              <a:extLst>
                <a:ext uri="{FF2B5EF4-FFF2-40B4-BE49-F238E27FC236}">
                  <a16:creationId xmlns:a16="http://schemas.microsoft.com/office/drawing/2014/main" id="{7C410B0C-22E6-104D-A9BD-979C9F181A02}"/>
                </a:ext>
              </a:extLst>
            </p:cNvPr>
            <p:cNvCxnSpPr>
              <a:cxnSpLocks/>
            </p:cNvCxnSpPr>
            <p:nvPr/>
          </p:nvCxnSpPr>
          <p:spPr bwMode="auto">
            <a:xfrm>
              <a:off x="4572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A626806-2181-514D-959F-CA9B19E77D8E}"/>
                </a:ext>
              </a:extLst>
            </p:cNvPr>
            <p:cNvCxnSpPr>
              <a:cxnSpLocks/>
            </p:cNvCxnSpPr>
            <p:nvPr/>
          </p:nvCxnSpPr>
          <p:spPr bwMode="auto">
            <a:xfrm>
              <a:off x="6832362"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cxnSp>
        <p:nvCxnSpPr>
          <p:cNvPr id="16" name="Straight Connector 15">
            <a:extLst>
              <a:ext uri="{FF2B5EF4-FFF2-40B4-BE49-F238E27FC236}">
                <a16:creationId xmlns:a16="http://schemas.microsoft.com/office/drawing/2014/main" id="{665B14B5-A411-9F4C-8DC1-E71FB09456B7}"/>
              </a:ext>
            </a:extLst>
          </p:cNvPr>
          <p:cNvCxnSpPr>
            <a:cxnSpLocks/>
          </p:cNvCxnSpPr>
          <p:nvPr/>
        </p:nvCxnSpPr>
        <p:spPr bwMode="auto">
          <a:xfrm>
            <a:off x="2303091" y="2780522"/>
            <a:ext cx="0" cy="1715278"/>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4520050"/>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title (white box) over image(s)">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1289050"/>
            <a:ext cx="9144000" cy="3854450"/>
          </a:xfrm>
        </p:spPr>
        <p:txBody>
          <a:bodyPr lIns="91440" tIns="91440" rIns="91440" bIns="91440"/>
          <a:lstStyle/>
          <a:p>
            <a:r>
              <a:rPr lang="en-US"/>
              <a:t>Click icon to add picture</a:t>
            </a:r>
            <a:endParaRPr lang="en-US" dirty="0"/>
          </a:p>
        </p:txBody>
      </p:sp>
      <p:sp>
        <p:nvSpPr>
          <p:cNvPr id="2" name="Title 1"/>
          <p:cNvSpPr>
            <a:spLocks noGrp="1"/>
          </p:cNvSpPr>
          <p:nvPr>
            <p:ph type="title"/>
          </p:nvPr>
        </p:nvSpPr>
        <p:spPr>
          <a:xfrm>
            <a:off x="0" y="0"/>
            <a:ext cx="9144000" cy="1289050"/>
          </a:xfrm>
          <a:solidFill>
            <a:schemeClr val="bg1"/>
          </a:solidFill>
        </p:spPr>
        <p:txBody>
          <a:bodyPr lIns="210312" tIns="173736" rIns="228600" bIns="228600"/>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3FD999D4-B456-9943-89B7-30D56181CE18}" type="slidenum">
              <a:rPr lang="en-US" smtClean="0"/>
              <a:pPr/>
              <a:t>‹#›</a:t>
            </a:fld>
            <a:endParaRPr lang="en-US"/>
          </a:p>
        </p:txBody>
      </p:sp>
    </p:spTree>
    <p:extLst>
      <p:ext uri="{BB962C8B-B14F-4D97-AF65-F5344CB8AC3E}">
        <p14:creationId xmlns:p14="http://schemas.microsoft.com/office/powerpoint/2010/main" val="3186709729"/>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text (white box) over image(s)">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0" y="0"/>
            <a:ext cx="9144000" cy="3848100"/>
          </a:xfrm>
        </p:spPr>
        <p:txBody>
          <a:bodyPr lIns="91440" tIns="91440" rIns="91440" bIns="91440"/>
          <a:lstStyle/>
          <a:p>
            <a:r>
              <a:rPr lang="en-US"/>
              <a:t>Click icon to add picture</a:t>
            </a:r>
            <a:endParaRPr lang="en-US" dirty="0"/>
          </a:p>
        </p:txBody>
      </p:sp>
      <p:sp>
        <p:nvSpPr>
          <p:cNvPr id="6" name="Text Placeholder 5"/>
          <p:cNvSpPr>
            <a:spLocks noGrp="1"/>
          </p:cNvSpPr>
          <p:nvPr>
            <p:ph type="body" sz="quarter" idx="12"/>
          </p:nvPr>
        </p:nvSpPr>
        <p:spPr>
          <a:xfrm>
            <a:off x="-2" y="3848100"/>
            <a:ext cx="4343402" cy="647700"/>
          </a:xfrm>
          <a:solidFill>
            <a:schemeClr val="bg1"/>
          </a:solidFill>
        </p:spPr>
        <p:txBody>
          <a:bodyPr lIns="219456" tIns="201168" rIns="228600" bIns="228600"/>
          <a:lstStyle>
            <a:lvl1pPr>
              <a:lnSpc>
                <a:spcPts val="1600"/>
              </a:lnSpc>
              <a:buClr>
                <a:schemeClr val="tx1"/>
              </a:buClr>
              <a:defRPr>
                <a:solidFill>
                  <a:schemeClr val="tx1"/>
                </a:solidFill>
              </a:defRPr>
            </a:lvl1pPr>
            <a:lvl2pPr>
              <a:lnSpc>
                <a:spcPts val="1600"/>
              </a:lnSpc>
              <a:buClr>
                <a:schemeClr val="tx1"/>
              </a:buClr>
              <a:defRPr sz="900">
                <a:solidFill>
                  <a:schemeClr val="tx1"/>
                </a:solidFill>
              </a:defRPr>
            </a:lvl2pPr>
            <a:lvl3pPr>
              <a:lnSpc>
                <a:spcPts val="1600"/>
              </a:lnSpc>
              <a:buClr>
                <a:schemeClr val="tx1"/>
              </a:buClr>
              <a:defRPr sz="900">
                <a:solidFill>
                  <a:schemeClr val="tx1"/>
                </a:solidFill>
              </a:defRPr>
            </a:lvl3pPr>
            <a:lvl4pPr>
              <a:lnSpc>
                <a:spcPts val="1600"/>
              </a:lnSpc>
              <a:buClr>
                <a:schemeClr val="tx1"/>
              </a:buClr>
              <a:defRPr sz="900">
                <a:solidFill>
                  <a:schemeClr val="tx1"/>
                </a:solidFill>
              </a:defRPr>
            </a:lvl4pPr>
            <a:lvl5pPr>
              <a:lnSpc>
                <a:spcPts val="1600"/>
              </a:lnSpc>
              <a:buClr>
                <a:schemeClr val="tx1"/>
              </a:buClr>
              <a:defRPr sz="9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3FD999D4-B456-9943-89B7-30D56181CE18}" type="slidenum">
              <a:rPr lang="en-US" smtClean="0"/>
              <a:pPr/>
              <a:t>‹#›</a:t>
            </a:fld>
            <a:endParaRPr lang="en-US"/>
          </a:p>
        </p:txBody>
      </p:sp>
    </p:spTree>
    <p:extLst>
      <p:ext uri="{BB962C8B-B14F-4D97-AF65-F5344CB8AC3E}">
        <p14:creationId xmlns:p14="http://schemas.microsoft.com/office/powerpoint/2010/main" val="829634271"/>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2286000" cy="5148072"/>
          </a:xfrm>
          <a:solidFill>
            <a:schemeClr val="bg1"/>
          </a:solidFill>
        </p:spPr>
        <p:txBody>
          <a:bodyPr lIns="219456" tIns="201168" rIns="228600" bIns="228600"/>
          <a:lstStyle>
            <a:lvl1pPr>
              <a:buClr>
                <a:schemeClr val="bg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3"/>
          </p:nvPr>
        </p:nvSpPr>
        <p:spPr>
          <a:xfrm>
            <a:off x="2286000" y="0"/>
            <a:ext cx="2286000" cy="5148072"/>
          </a:xfrm>
          <a:solidFill>
            <a:schemeClr val="accent3"/>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4"/>
          </p:nvPr>
        </p:nvSpPr>
        <p:spPr>
          <a:xfrm>
            <a:off x="4572000" y="0"/>
            <a:ext cx="2286000" cy="5148072"/>
          </a:xfrm>
          <a:solidFill>
            <a:schemeClr val="accent3"/>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7"/>
          <p:cNvSpPr>
            <a:spLocks noGrp="1"/>
          </p:cNvSpPr>
          <p:nvPr>
            <p:ph sz="quarter" idx="15"/>
          </p:nvPr>
        </p:nvSpPr>
        <p:spPr>
          <a:xfrm>
            <a:off x="6858000" y="0"/>
            <a:ext cx="2286000" cy="5148072"/>
          </a:xfrm>
          <a:solidFill>
            <a:schemeClr val="accent3"/>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3FD999D4-B456-9943-89B7-30D56181CE18}" type="slidenum">
              <a:rPr lang="en-US" smtClean="0"/>
              <a:pPr/>
              <a:t>‹#›</a:t>
            </a:fld>
            <a:endParaRPr lang="en-US"/>
          </a:p>
        </p:txBody>
      </p:sp>
      <p:cxnSp>
        <p:nvCxnSpPr>
          <p:cNvPr id="8" name="Straight Connector 7">
            <a:extLst>
              <a:ext uri="{FF2B5EF4-FFF2-40B4-BE49-F238E27FC236}">
                <a16:creationId xmlns:a16="http://schemas.microsoft.com/office/drawing/2014/main" id="{DEC9313E-CCA7-6044-B182-A66B755ACC4F}"/>
              </a:ext>
            </a:extLst>
          </p:cNvPr>
          <p:cNvCxnSpPr>
            <a:cxnSpLocks/>
          </p:cNvCxnSpPr>
          <p:nvPr/>
        </p:nvCxnSpPr>
        <p:spPr bwMode="auto">
          <a:xfrm>
            <a:off x="4572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91E82AF-22D6-8E46-8DB8-87C3701133F9}"/>
              </a:ext>
            </a:extLst>
          </p:cNvPr>
          <p:cNvCxnSpPr>
            <a:cxnSpLocks/>
          </p:cNvCxnSpPr>
          <p:nvPr/>
        </p:nvCxnSpPr>
        <p:spPr bwMode="auto">
          <a:xfrm>
            <a:off x="6858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6946016"/>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3FD999D4-B456-9943-89B7-30D56181CE18}" type="slidenum">
              <a:rPr lang="en-US" smtClean="0"/>
              <a:pPr/>
              <a:t>‹#›</a:t>
            </a:fld>
            <a:endParaRPr lang="en-US"/>
          </a:p>
        </p:txBody>
      </p:sp>
      <p:sp>
        <p:nvSpPr>
          <p:cNvPr id="6" name="Text Placeholder 5"/>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3"/>
          </p:nvPr>
        </p:nvSpPr>
        <p:spPr>
          <a:xfrm>
            <a:off x="2514600" y="1243584"/>
            <a:ext cx="6400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78781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111375"/>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40492780"/>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3FD999D4-B456-9943-89B7-30D56181CE18}" type="slidenum">
              <a:rPr lang="en-US" smtClean="0"/>
              <a:pPr/>
              <a:t>‹#›</a:t>
            </a:fld>
            <a:endParaRPr lang="en-US"/>
          </a:p>
        </p:txBody>
      </p:sp>
      <p:sp>
        <p:nvSpPr>
          <p:cNvPr id="6" name="Text Placeholder 5"/>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9974739"/>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p:cSld name="case study 1: title, text (two columns),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2" name="Title 1"/>
          <p:cNvSpPr>
            <a:spLocks noGrp="1"/>
          </p:cNvSpPr>
          <p:nvPr>
            <p:ph type="title"/>
          </p:nvPr>
        </p:nvSpPr>
        <p:spPr>
          <a:xfrm>
            <a:off x="210312" y="173736"/>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3FD999D4-B456-9943-89B7-30D56181CE18}" type="slidenum">
              <a:rPr lang="en-US" smtClean="0"/>
              <a:pPr/>
              <a:t>‹#›</a:t>
            </a:fld>
            <a:endParaRPr lang="en-US"/>
          </a:p>
        </p:txBody>
      </p:sp>
      <p:sp>
        <p:nvSpPr>
          <p:cNvPr id="8" name="Text Placeholder 7"/>
          <p:cNvSpPr>
            <a:spLocks noGrp="1"/>
          </p:cNvSpPr>
          <p:nvPr>
            <p:ph type="body" sz="quarter" idx="13"/>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5"/>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0208569"/>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3FD999D4-B456-9943-89B7-30D56181CE18}" type="slidenum">
              <a:rPr lang="en-US" smtClean="0"/>
              <a:pPr/>
              <a:t>‹#›</a:t>
            </a:fld>
            <a:endParaRPr lang="en-US"/>
          </a:p>
        </p:txBody>
      </p:sp>
      <p:sp>
        <p:nvSpPr>
          <p:cNvPr id="6" name="Text Placeholder 5"/>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hasCustomPrompt="1"/>
          </p:nvPr>
        </p:nvSpPr>
        <p:spPr>
          <a:xfrm>
            <a:off x="4780788" y="1225296"/>
            <a:ext cx="4134544" cy="3279648"/>
          </a:xfrm>
        </p:spPr>
        <p:txBody>
          <a:bodyPr/>
          <a:lstStyle>
            <a:lvl1pPr>
              <a:lnSpc>
                <a:spcPts val="2800"/>
              </a:lnSpc>
              <a:spcAft>
                <a:spcPts val="1800"/>
              </a:spcAft>
              <a:defRPr sz="2400" b="0" i="0">
                <a:latin typeface="IBM Plex Mono Light" panose="020B0409050000000000" pitchFamily="49" charset="77"/>
              </a:defRPr>
            </a:lvl1pPr>
            <a:lvl2pPr>
              <a:defRPr b="0" i="0">
                <a:latin typeface="IBM Plex Mono Light" panose="020B0409050000000000" pitchFamily="49" charset="77"/>
              </a:defRPr>
            </a:lvl2pPr>
            <a:lvl3pPr>
              <a:defRPr b="0" i="0">
                <a:latin typeface="IBM Plex Mono Light" panose="020B0409050000000000" pitchFamily="49" charset="77"/>
              </a:defRPr>
            </a:lvl3pPr>
            <a:lvl4pPr>
              <a:defRPr b="0" i="0">
                <a:latin typeface="IBM Plex Mono Light" panose="020B0409050000000000" pitchFamily="49" charset="77"/>
              </a:defRPr>
            </a:lvl4pPr>
            <a:lvl5pPr>
              <a:defRPr b="0" i="0">
                <a:latin typeface="IBM Plex Mono Light" panose="020B0409050000000000" pitchFamily="49"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0630473"/>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219456" y="201168"/>
            <a:ext cx="1837944" cy="4294632"/>
          </a:xfrm>
        </p:spPr>
        <p:txBody>
          <a:bodyPr/>
          <a:lstStyle>
            <a:lvl4pPr>
              <a:defRPr>
                <a:solidFill>
                  <a:schemeClr val="tx1"/>
                </a:solidFill>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05456" y="201168"/>
            <a:ext cx="6409876" cy="4294632"/>
          </a:xfrm>
        </p:spPr>
        <p:txBody>
          <a:bodyPr lIns="0" tIns="0" rIns="91440" bIns="91440"/>
          <a:lstStyle/>
          <a:p>
            <a:r>
              <a:rPr lang="en-US"/>
              <a:t>Click icon to add table</a:t>
            </a:r>
            <a:endParaRPr lang="en-US" dirty="0"/>
          </a:p>
        </p:txBody>
      </p:sp>
    </p:spTree>
    <p:extLst>
      <p:ext uri="{BB962C8B-B14F-4D97-AF65-F5344CB8AC3E}">
        <p14:creationId xmlns:p14="http://schemas.microsoft.com/office/powerpoint/2010/main" val="3850438620"/>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3FD999D4-B456-9943-89B7-30D56181CE18}" type="slidenum">
              <a:rPr lang="en-US" smtClean="0"/>
              <a:pPr/>
              <a:t>‹#›</a:t>
            </a:fld>
            <a:endParaRPr lang="en-US"/>
          </a:p>
        </p:txBody>
      </p:sp>
    </p:spTree>
    <p:extLst>
      <p:ext uri="{BB962C8B-B14F-4D97-AF65-F5344CB8AC3E}">
        <p14:creationId xmlns:p14="http://schemas.microsoft.com/office/powerpoint/2010/main" val="2417346863"/>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60976454"/>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10312" y="175847"/>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3FD999D4-B456-9943-89B7-30D56181CE18}" type="slidenum">
              <a:rPr lang="en-US" smtClean="0"/>
              <a:pPr/>
              <a:t>‹#›</a:t>
            </a:fld>
            <a:endParaRPr lang="en-US"/>
          </a:p>
        </p:txBody>
      </p:sp>
      <p:sp>
        <p:nvSpPr>
          <p:cNvPr id="8" name="Text Placeholder 7"/>
          <p:cNvSpPr>
            <a:spLocks noGrp="1"/>
          </p:cNvSpPr>
          <p:nvPr>
            <p:ph type="body" sz="quarter" idx="13"/>
          </p:nvPr>
        </p:nvSpPr>
        <p:spPr>
          <a:xfrm>
            <a:off x="219456" y="1228004"/>
            <a:ext cx="4123944" cy="3267795"/>
          </a:xfrm>
        </p:spPr>
        <p:txBody>
          <a:bodyPr/>
          <a:lstStyle>
            <a:lvl1pPr>
              <a:spcBef>
                <a:spcPts val="0"/>
              </a:spcBef>
              <a:defRPr sz="1000"/>
            </a:lvl1pPr>
            <a:lvl2pPr marL="0" indent="0">
              <a:spcBef>
                <a:spcPts val="0"/>
              </a:spcBef>
              <a:buNone/>
              <a:defRPr/>
            </a:lvl2pPr>
            <a:lvl3pPr marL="201612" indent="0">
              <a:buNone/>
              <a:defRPr/>
            </a:lvl3pPr>
            <a:lvl4pPr marL="434975" indent="0">
              <a:buNone/>
              <a:defRPr/>
            </a:lvl4pPr>
            <a:lvl5pPr marL="631825" indent="0">
              <a:buNone/>
              <a:defRPr/>
            </a:lvl5pPr>
          </a:lstStyle>
          <a:p>
            <a:pPr lvl="0"/>
            <a:r>
              <a:rPr lang="en-US"/>
              <a:t>Click to edit Master text styles</a:t>
            </a:r>
          </a:p>
        </p:txBody>
      </p:sp>
    </p:spTree>
    <p:extLst>
      <p:ext uri="{BB962C8B-B14F-4D97-AF65-F5344CB8AC3E}">
        <p14:creationId xmlns:p14="http://schemas.microsoft.com/office/powerpoint/2010/main" val="4027712044"/>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3FD999D4-B456-9943-89B7-30D56181CE18}" type="slidenum">
              <a:rPr lang="en-US" smtClean="0"/>
              <a:t>‹#›</a:t>
            </a:fld>
            <a:endParaRPr lang="en-US"/>
          </a:p>
        </p:txBody>
      </p:sp>
      <p:pic>
        <p:nvPicPr>
          <p:cNvPr id="5" name="Picture 4"/>
          <p:cNvPicPr>
            <a:picLocks noChangeAspect="1"/>
          </p:cNvPicPr>
          <p:nvPr/>
        </p:nvPicPr>
        <p:blipFill>
          <a:blip r:embed="rId2"/>
          <a:stretch>
            <a:fillRect/>
          </a:stretch>
        </p:blipFill>
        <p:spPr>
          <a:xfrm>
            <a:off x="3932890" y="2316752"/>
            <a:ext cx="1278220" cy="509996"/>
          </a:xfrm>
          <a:prstGeom prst="rect">
            <a:avLst/>
          </a:prstGeom>
        </p:spPr>
      </p:pic>
    </p:spTree>
    <p:extLst>
      <p:ext uri="{BB962C8B-B14F-4D97-AF65-F5344CB8AC3E}">
        <p14:creationId xmlns:p14="http://schemas.microsoft.com/office/powerpoint/2010/main" val="3650014235"/>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cSld name="Cover Slide">
    <p:bg>
      <p:bgPr>
        <a:solidFill>
          <a:srgbClr val="2B2B2B"/>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28600" y="203782"/>
            <a:ext cx="4114801" cy="1426872"/>
          </a:xfrm>
        </p:spPr>
        <p:txBody>
          <a:bodyPr/>
          <a:lstStyle>
            <a:lvl1pPr>
              <a:lnSpc>
                <a:spcPct val="90000"/>
              </a:lnSpc>
              <a:defRPr sz="2400" b="0">
                <a:solidFill>
                  <a:schemeClr val="bg2"/>
                </a:solidFill>
              </a:defRPr>
            </a:lvl1pPr>
          </a:lstStyle>
          <a:p>
            <a:r>
              <a:rPr lang="en-US"/>
              <a:t>Click to edit Master title style</a:t>
            </a:r>
            <a:endParaRPr lang="en-US" dirty="0"/>
          </a:p>
        </p:txBody>
      </p:sp>
      <p:sp>
        <p:nvSpPr>
          <p:cNvPr id="7" name="Slide Number Placeholder 6"/>
          <p:cNvSpPr>
            <a:spLocks noGrp="1"/>
          </p:cNvSpPr>
          <p:nvPr>
            <p:ph type="sldNum" sz="quarter" idx="11"/>
          </p:nvPr>
        </p:nvSpPr>
        <p:spPr/>
        <p:txBody>
          <a:bodyPr/>
          <a:lstStyle/>
          <a:p>
            <a:fld id="{3FD999D4-B456-9943-89B7-30D56181CE18}" type="slidenum">
              <a:rPr lang="en-US" smtClean="0"/>
              <a:pPr/>
              <a:t>‹#›</a:t>
            </a:fld>
            <a:endParaRPr lang="en-US"/>
          </a:p>
        </p:txBody>
      </p:sp>
    </p:spTree>
    <p:custDataLst>
      <p:tags r:id="rId1"/>
    </p:custDataLst>
    <p:extLst>
      <p:ext uri="{BB962C8B-B14F-4D97-AF65-F5344CB8AC3E}">
        <p14:creationId xmlns:p14="http://schemas.microsoft.com/office/powerpoint/2010/main" val="667973384"/>
      </p:ext>
    </p:extLst>
  </p:cSld>
  <p:clrMapOvr>
    <a:overrideClrMapping bg1="lt1" tx1="dk1" bg2="lt2" tx2="dk2" accent1="accent1" accent2="accent2" accent3="accent3" accent4="accent4" accent5="accent5" accent6="accent6" hlink="hlink" folHlink="folHlink"/>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9204470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382511540"/>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cSld name="1_Thank you">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076" algn="dec"/>
              </a:tabLst>
              <a:defRPr sz="1100"/>
            </a:lvl1pPr>
            <a:lvl2pPr marL="173034" indent="-173034">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189" rtl="0" eaLnBrk="1" fontAlgn="auto" latinLnBrk="0" hangingPunct="1">
              <a:lnSpc>
                <a:spcPct val="100000"/>
              </a:lnSpc>
              <a:spcBef>
                <a:spcPts val="0"/>
              </a:spcBef>
              <a:spcAft>
                <a:spcPts val="0"/>
              </a:spcAft>
              <a:buClrTx/>
              <a:buSzTx/>
              <a:buFont typeface="Arial"/>
              <a:buNone/>
              <a:tabLst>
                <a:tab pos="4023260" algn="r"/>
              </a:tabLst>
              <a:defRPr/>
            </a:pPr>
            <a:r>
              <a:rPr lang="en-US"/>
              <a:t>Click to edit Master text styles</a:t>
            </a:r>
          </a:p>
        </p:txBody>
      </p:sp>
    </p:spTree>
    <p:custDataLst>
      <p:tags r:id="rId1"/>
    </p:custDataLst>
    <p:extLst>
      <p:ext uri="{BB962C8B-B14F-4D97-AF65-F5344CB8AC3E}">
        <p14:creationId xmlns:p14="http://schemas.microsoft.com/office/powerpoint/2010/main" val="2758710829"/>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EA346AF-CBF3-FF43-8D79-36C44E797FB2}"/>
              </a:ext>
            </a:extLst>
          </p:cNvPr>
          <p:cNvSpPr/>
          <p:nvPr userDrawn="1"/>
        </p:nvSpPr>
        <p:spPr>
          <a:xfrm>
            <a:off x="0" y="1289050"/>
            <a:ext cx="9144000" cy="3854450"/>
          </a:xfrm>
          <a:prstGeom prst="rect">
            <a:avLst/>
          </a:prstGeom>
          <a:solidFill>
            <a:schemeClr val="accent2"/>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10312" y="198826"/>
            <a:ext cx="4142232" cy="4296974"/>
          </a:xfrm>
        </p:spPr>
        <p:txBody>
          <a:bodyPr/>
          <a:lstStyle>
            <a:lvl1pPr>
              <a:lnSpc>
                <a:spcPct val="90000"/>
              </a:lnSpc>
              <a:spcAft>
                <a:spcPts val="0"/>
              </a:spcAft>
              <a:defRPr>
                <a:solidFill>
                  <a:schemeClr val="tx1"/>
                </a:solidFill>
              </a:defRPr>
            </a:lvl1pPr>
          </a:lstStyle>
          <a:p>
            <a:r>
              <a:rPr lang="en-US"/>
              <a:t>Click to edit Master title style</a:t>
            </a:r>
            <a:endParaRPr lang="en-US" dirty="0"/>
          </a:p>
        </p:txBody>
      </p:sp>
      <p:pic>
        <p:nvPicPr>
          <p:cNvPr id="9" name="Picture 8">
            <a:extLst>
              <a:ext uri="{FF2B5EF4-FFF2-40B4-BE49-F238E27FC236}">
                <a16:creationId xmlns:a16="http://schemas.microsoft.com/office/drawing/2014/main" id="{0C46DC7D-39A8-7042-AFAF-E1F61B5887D1}"/>
              </a:ext>
            </a:extLst>
          </p:cNvPr>
          <p:cNvPicPr>
            <a:picLocks noChangeAspect="1"/>
          </p:cNvPicPr>
          <p:nvPr userDrawn="1"/>
        </p:nvPicPr>
        <p:blipFill>
          <a:blip r:embed="rId2"/>
          <a:stretch>
            <a:fillRect/>
          </a:stretch>
        </p:blipFill>
        <p:spPr>
          <a:xfrm>
            <a:off x="8397708" y="4694108"/>
            <a:ext cx="513793" cy="204998"/>
          </a:xfrm>
          <a:prstGeom prst="rect">
            <a:avLst/>
          </a:prstGeom>
        </p:spPr>
      </p:pic>
      <p:pic>
        <p:nvPicPr>
          <p:cNvPr id="4" name="Picture 3">
            <a:extLst>
              <a:ext uri="{FF2B5EF4-FFF2-40B4-BE49-F238E27FC236}">
                <a16:creationId xmlns:a16="http://schemas.microsoft.com/office/drawing/2014/main" id="{57DDD23E-3E28-DB4D-80F3-CA1EDE3D0B01}"/>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228597" y="4690873"/>
            <a:ext cx="1920240" cy="266391"/>
          </a:xfrm>
          <a:prstGeom prst="rect">
            <a:avLst/>
          </a:prstGeom>
        </p:spPr>
      </p:pic>
    </p:spTree>
    <p:extLst>
      <p:ext uri="{BB962C8B-B14F-4D97-AF65-F5344CB8AC3E}">
        <p14:creationId xmlns:p14="http://schemas.microsoft.com/office/powerpoint/2010/main" val="1628902864"/>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11482308"/>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010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944" cy="3252216"/>
          </a:xfrm>
        </p:spPr>
        <p:txBody>
          <a:bodyPr/>
          <a:lstStyle>
            <a:lvl1pPr>
              <a:spcBef>
                <a:spcPts val="0"/>
              </a:spcBef>
              <a:spcAft>
                <a:spcPts val="600"/>
              </a:spcAft>
              <a:defRPr/>
            </a:lvl1pPr>
            <a:lvl2pPr marL="0" indent="0">
              <a:spcBef>
                <a:spcPts val="0"/>
              </a:spcBef>
              <a:spcAft>
                <a:spcPts val="600"/>
              </a:spcAft>
              <a:buNone/>
              <a:defRPr/>
            </a:lvl2pPr>
            <a:lvl3pPr marL="201612" indent="0">
              <a:buNone/>
              <a:defRPr/>
            </a:lvl3pPr>
            <a:lvl4pPr marL="434975" indent="0">
              <a:buNone/>
              <a:defRPr/>
            </a:lvl4pPr>
            <a:lvl5pPr marL="63182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19456" y="1243584"/>
            <a:ext cx="4123944" cy="3252216"/>
          </a:xfrm>
        </p:spPr>
        <p:txBody>
          <a:bodyPr/>
          <a:lstStyle>
            <a:lvl1pPr>
              <a:spcBef>
                <a:spcPts val="0"/>
              </a:spcBef>
              <a:spcAft>
                <a:spcPts val="600"/>
              </a:spcAft>
              <a:defRPr/>
            </a:lvl1pPr>
            <a:lvl2pPr marL="0" indent="0">
              <a:spcBef>
                <a:spcPts val="0"/>
              </a:spcBef>
              <a:spcAft>
                <a:spcPts val="600"/>
              </a:spcAft>
              <a:buNone/>
              <a:defRPr/>
            </a:lvl2pPr>
            <a:lvl3pPr marL="201612" indent="0">
              <a:buNone/>
              <a:defRPr/>
            </a:lvl3pPr>
            <a:lvl4pPr marL="434975" indent="0">
              <a:buNone/>
              <a:defRPr/>
            </a:lvl4pPr>
            <a:lvl5pPr marL="63182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0145969"/>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19456" y="176726"/>
            <a:ext cx="4133088" cy="804672"/>
          </a:xfrm>
        </p:spPr>
        <p:txBody>
          <a:bodyPr/>
          <a:lstStyle>
            <a:lvl1pPr>
              <a:lnSpc>
                <a:spcPts val="2400"/>
              </a:lnSpc>
              <a:spcAft>
                <a:spcPts val="1200"/>
              </a:spcAft>
              <a:defRPr sz="1800"/>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37160" y="1244954"/>
            <a:ext cx="4206240" cy="3242300"/>
          </a:xfrm>
        </p:spPr>
        <p:txBody>
          <a:bodyPr/>
          <a:lstStyle>
            <a:lvl1pPr>
              <a:lnSpc>
                <a:spcPts val="9600"/>
              </a:lnSpc>
              <a:spcAft>
                <a:spcPts val="0"/>
              </a:spcAft>
              <a:defRPr sz="9600" b="0" i="0">
                <a:latin typeface="IBM Plex Mono Light" panose="020B0409050000000000" pitchFamily="49" charset="77"/>
              </a:defRPr>
            </a:lvl1pPr>
          </a:lstStyle>
          <a:p>
            <a:pPr lvl="0"/>
            <a:r>
              <a:rPr lang="en-US"/>
              <a:t>Click to edit Master text styles</a:t>
            </a:r>
          </a:p>
        </p:txBody>
      </p:sp>
    </p:spTree>
    <p:extLst>
      <p:ext uri="{BB962C8B-B14F-4D97-AF65-F5344CB8AC3E}">
        <p14:creationId xmlns:p14="http://schemas.microsoft.com/office/powerpoint/2010/main" val="4208442188"/>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a:t>Click icon to add picture</a:t>
            </a:r>
            <a:endParaRPr lang="en-US" dirty="0"/>
          </a:p>
        </p:txBody>
      </p:sp>
      <p:sp>
        <p:nvSpPr>
          <p:cNvPr id="2" name="Title 1"/>
          <p:cNvSpPr>
            <a:spLocks noGrp="1"/>
          </p:cNvSpPr>
          <p:nvPr>
            <p:ph type="title"/>
          </p:nvPr>
        </p:nvSpPr>
        <p:spPr>
          <a:xfrm>
            <a:off x="219456" y="176726"/>
            <a:ext cx="4133088" cy="804672"/>
          </a:xfrm>
        </p:spPr>
        <p:txBody>
          <a:bodyPr/>
          <a:lstStyle>
            <a:lvl1pPr>
              <a:lnSpc>
                <a:spcPts val="2400"/>
              </a:lnSpc>
              <a:spcAft>
                <a:spcPts val="1200"/>
              </a:spcAft>
              <a:defRPr sz="1800"/>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37160" y="1244954"/>
            <a:ext cx="4206240" cy="3242300"/>
          </a:xfrm>
        </p:spPr>
        <p:txBody>
          <a:bodyPr/>
          <a:lstStyle>
            <a:lvl1pPr>
              <a:lnSpc>
                <a:spcPts val="9600"/>
              </a:lnSpc>
              <a:spcAft>
                <a:spcPts val="0"/>
              </a:spcAft>
              <a:defRPr sz="9600" b="0" i="0">
                <a:latin typeface="IBM Plex Mono Light" panose="020B0409050000000000" pitchFamily="49" charset="77"/>
              </a:defRPr>
            </a:lvl1pPr>
          </a:lstStyle>
          <a:p>
            <a:pPr lvl="0"/>
            <a:r>
              <a:rPr lang="en-US"/>
              <a:t>Click to edit Master text styles</a:t>
            </a:r>
          </a:p>
        </p:txBody>
      </p:sp>
    </p:spTree>
    <p:extLst>
      <p:ext uri="{BB962C8B-B14F-4D97-AF65-F5344CB8AC3E}">
        <p14:creationId xmlns:p14="http://schemas.microsoft.com/office/powerpoint/2010/main" val="3736156072"/>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137160" y="173736"/>
            <a:ext cx="8778172" cy="4301813"/>
          </a:xfrm>
        </p:spPr>
        <p:txBody>
          <a:bodyPr/>
          <a:lstStyle>
            <a:lvl1pPr>
              <a:lnSpc>
                <a:spcPts val="9600"/>
              </a:lnSpc>
              <a:spcAft>
                <a:spcPts val="0"/>
              </a:spcAft>
              <a:defRPr sz="9600" b="0" i="0">
                <a:latin typeface="IBM Plex Mono Light" panose="020B0409050000000000" pitchFamily="49" charset="77"/>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34024457"/>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5562534" cy="4320270"/>
          </a:xfrm>
        </p:spPr>
        <p:txBody>
          <a:bodyPr/>
          <a:lstStyle>
            <a:lvl1pPr>
              <a:spcAft>
                <a:spcPts val="1800"/>
              </a:spcAft>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21840699"/>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lvl1pPr>
              <a:spcAft>
                <a:spcPts val="1800"/>
              </a:spcAft>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4123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2721029"/>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876"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99498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8392240"/>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3"/>
          </p:nvPr>
        </p:nvSpPr>
        <p:spPr>
          <a:xfrm>
            <a:off x="210312" y="1216152"/>
            <a:ext cx="4142232" cy="3279648"/>
          </a:xfrm>
        </p:spPr>
        <p:txBody>
          <a:bodyPr/>
          <a:lstStyle>
            <a:lvl1pPr>
              <a:lnSpc>
                <a:spcPts val="2800"/>
              </a:lnSpc>
              <a:spcAft>
                <a:spcPts val="1800"/>
              </a:spcAft>
              <a:defRPr sz="2400"/>
            </a:lvl1pPr>
          </a:lstStyle>
          <a:p>
            <a:pPr lvl="0"/>
            <a:r>
              <a:rPr lang="en-US"/>
              <a:t>Click to edit Master text styles</a:t>
            </a:r>
          </a:p>
        </p:txBody>
      </p:sp>
    </p:spTree>
    <p:extLst>
      <p:ext uri="{BB962C8B-B14F-4D97-AF65-F5344CB8AC3E}">
        <p14:creationId xmlns:p14="http://schemas.microsoft.com/office/powerpoint/2010/main" val="4019561907"/>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4791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5"/>
          </p:nvPr>
        </p:nvSpPr>
        <p:spPr>
          <a:xfrm>
            <a:off x="7077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4335994"/>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2067402"/>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3"/>
          </p:nvPr>
        </p:nvSpPr>
        <p:spPr>
          <a:xfrm>
            <a:off x="7077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3944572"/>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title, text (light background)">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bg1"/>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10312" y="175530"/>
            <a:ext cx="4142164" cy="432027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lvl1pPr>
              <a:buClr>
                <a:schemeClr val="tx1"/>
              </a:buCl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4123944" cy="4294632"/>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7188103"/>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2" name="Title 1"/>
          <p:cNvSpPr>
            <a:spLocks noGrp="1"/>
          </p:cNvSpPr>
          <p:nvPr>
            <p:ph type="title"/>
          </p:nvPr>
        </p:nvSpPr>
        <p:spPr>
          <a:xfrm>
            <a:off x="210312" y="175530"/>
            <a:ext cx="4142232" cy="432027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7210351"/>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26731358"/>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693734069"/>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0"/>
            <a:ext cx="4572000" cy="2571750"/>
          </a:xfrm>
          <a:solidFill>
            <a:schemeClr val="accent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13"/>
          <p:cNvSpPr>
            <a:spLocks noGrp="1"/>
          </p:cNvSpPr>
          <p:nvPr>
            <p:ph sz="quarter" idx="19"/>
          </p:nvPr>
        </p:nvSpPr>
        <p:spPr>
          <a:xfrm>
            <a:off x="4572000" y="2570162"/>
            <a:ext cx="4572000" cy="2573337"/>
          </a:xfrm>
          <a:solidFill>
            <a:schemeClr val="accent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5641116"/>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6" name="Content Placeholder 5"/>
          <p:cNvSpPr>
            <a:spLocks noGrp="1"/>
          </p:cNvSpPr>
          <p:nvPr>
            <p:ph sz="quarter" idx="17"/>
          </p:nvPr>
        </p:nvSpPr>
        <p:spPr>
          <a:xfrm>
            <a:off x="4572000" y="0"/>
            <a:ext cx="2286000" cy="2571750"/>
          </a:xfrm>
          <a:solidFill>
            <a:schemeClr val="tx2"/>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2" name="Title 1"/>
          <p:cNvSpPr>
            <a:spLocks noGrp="1"/>
          </p:cNvSpPr>
          <p:nvPr>
            <p:ph type="title"/>
          </p:nvPr>
        </p:nvSpPr>
        <p:spPr>
          <a:xfrm>
            <a:off x="0" y="-1"/>
            <a:ext cx="4572000" cy="2571751"/>
          </a:xfrm>
          <a:solidFill>
            <a:schemeClr val="tx2"/>
          </a:solidFill>
        </p:spPr>
        <p:txBody>
          <a:bodyPr lIns="210312" tIns="173736" rIns="228600" bIns="228600"/>
          <a:lstStyle>
            <a:lvl1pPr>
              <a:lnSpc>
                <a:spcPts val="2800"/>
              </a:lnSpc>
              <a:defRPr>
                <a:solidFill>
                  <a:schemeClr val="tx1"/>
                </a:solidFill>
              </a:defRPr>
            </a:lvl1pPr>
          </a:lstStyle>
          <a:p>
            <a:r>
              <a:rPr lang="en-US"/>
              <a:t>Click to edit Master title style</a:t>
            </a:r>
            <a:endParaRPr lang="en-US" dirty="0"/>
          </a:p>
        </p:txBody>
      </p:sp>
      <p:sp>
        <p:nvSpPr>
          <p:cNvPr id="11" name="Content Placeholder 10"/>
          <p:cNvSpPr>
            <a:spLocks noGrp="1"/>
          </p:cNvSpPr>
          <p:nvPr>
            <p:ph sz="quarter" idx="18"/>
          </p:nvPr>
        </p:nvSpPr>
        <p:spPr>
          <a:xfrm>
            <a:off x="6858000" y="0"/>
            <a:ext cx="2286000" cy="2571750"/>
          </a:xfrm>
          <a:solidFill>
            <a:schemeClr val="tx2"/>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4" name="Content Placeholder 13"/>
          <p:cNvSpPr>
            <a:spLocks noGrp="1"/>
          </p:cNvSpPr>
          <p:nvPr>
            <p:ph sz="quarter" idx="19"/>
          </p:nvPr>
        </p:nvSpPr>
        <p:spPr>
          <a:xfrm>
            <a:off x="4572000" y="2570162"/>
            <a:ext cx="4572000" cy="2573337"/>
          </a:xfrm>
          <a:solidFill>
            <a:schemeClr val="tx2"/>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7" name="Content Placeholder 6"/>
          <p:cNvSpPr>
            <a:spLocks noGrp="1"/>
          </p:cNvSpPr>
          <p:nvPr>
            <p:ph sz="quarter" idx="20"/>
          </p:nvPr>
        </p:nvSpPr>
        <p:spPr>
          <a:xfrm>
            <a:off x="0" y="2570162"/>
            <a:ext cx="4572000" cy="2573337"/>
          </a:xfrm>
          <a:solidFill>
            <a:schemeClr val="tx2"/>
          </a:solidFill>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616463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Tree>
    <p:extLst>
      <p:ext uri="{BB962C8B-B14F-4D97-AF65-F5344CB8AC3E}">
        <p14:creationId xmlns:p14="http://schemas.microsoft.com/office/powerpoint/2010/main" val="115969490"/>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0" name="Content Placeholder 10"/>
          <p:cNvSpPr>
            <a:spLocks noGrp="1"/>
          </p:cNvSpPr>
          <p:nvPr>
            <p:ph sz="quarter" idx="18"/>
          </p:nvPr>
        </p:nvSpPr>
        <p:spPr>
          <a:xfrm>
            <a:off x="6858000" y="2570162"/>
            <a:ext cx="2286000" cy="2573338"/>
          </a:xfrm>
          <a:solidFill>
            <a:schemeClr val="accent2"/>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13"/>
          <p:cNvSpPr>
            <a:spLocks noGrp="1"/>
          </p:cNvSpPr>
          <p:nvPr>
            <p:ph sz="quarter" idx="19"/>
          </p:nvPr>
        </p:nvSpPr>
        <p:spPr>
          <a:xfrm>
            <a:off x="2286001" y="2570162"/>
            <a:ext cx="2286000" cy="2573337"/>
          </a:xfrm>
          <a:solidFill>
            <a:schemeClr val="accent2"/>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3" name="Content Placeholder 6"/>
          <p:cNvSpPr>
            <a:spLocks noGrp="1"/>
          </p:cNvSpPr>
          <p:nvPr>
            <p:ph sz="quarter" idx="20"/>
          </p:nvPr>
        </p:nvSpPr>
        <p:spPr>
          <a:xfrm>
            <a:off x="0" y="2570162"/>
            <a:ext cx="2286000" cy="2573337"/>
          </a:xfrm>
          <a:solidFill>
            <a:schemeClr val="accent2"/>
          </a:solidFill>
        </p:spPr>
        <p:txBody>
          <a:bodyPr lIns="219456" tIns="201168" rIns="228600" bIns="228600"/>
          <a:lstStyle>
            <a:lvl1pPr>
              <a:defRPr>
                <a:solidFill>
                  <a:schemeClr val="tx1"/>
                </a:solidFill>
              </a:defRPr>
            </a:lvl1pPr>
          </a:lstStyle>
          <a:p>
            <a:pPr lvl="0"/>
            <a:r>
              <a:rPr lang="en-US"/>
              <a:t>Click to edit Master text styles</a:t>
            </a:r>
          </a:p>
        </p:txBody>
      </p:sp>
      <p:sp>
        <p:nvSpPr>
          <p:cNvPr id="2" name="Title 1"/>
          <p:cNvSpPr>
            <a:spLocks noGrp="1"/>
          </p:cNvSpPr>
          <p:nvPr>
            <p:ph type="title"/>
          </p:nvPr>
        </p:nvSpPr>
        <p:spPr>
          <a:xfrm>
            <a:off x="0" y="-1"/>
            <a:ext cx="9144000" cy="2569463"/>
          </a:xfrm>
          <a:solidFill>
            <a:schemeClr val="tx2"/>
          </a:solidFill>
        </p:spPr>
        <p:txBody>
          <a:bodyPr lIns="182880" tIns="137160" rIns="228600" bIns="228600"/>
          <a:lstStyle>
            <a:lvl1pPr>
              <a:lnSpc>
                <a:spcPts val="5400"/>
              </a:lnSpc>
              <a:defRPr sz="4800"/>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grpSp>
        <p:nvGrpSpPr>
          <p:cNvPr id="11" name="Group 10">
            <a:extLst>
              <a:ext uri="{FF2B5EF4-FFF2-40B4-BE49-F238E27FC236}">
                <a16:creationId xmlns:a16="http://schemas.microsoft.com/office/drawing/2014/main" id="{9FBC05E3-BFBC-1042-908B-8935A5D68AAE}"/>
              </a:ext>
            </a:extLst>
          </p:cNvPr>
          <p:cNvGrpSpPr/>
          <p:nvPr userDrawn="1"/>
        </p:nvGrpSpPr>
        <p:grpSpPr>
          <a:xfrm>
            <a:off x="4589092" y="2780522"/>
            <a:ext cx="2260362" cy="1715278"/>
            <a:chOff x="4572000" y="242596"/>
            <a:chExt cx="2260362" cy="4253204"/>
          </a:xfrm>
        </p:grpSpPr>
        <p:cxnSp>
          <p:nvCxnSpPr>
            <p:cNvPr id="14" name="Straight Connector 13">
              <a:extLst>
                <a:ext uri="{FF2B5EF4-FFF2-40B4-BE49-F238E27FC236}">
                  <a16:creationId xmlns:a16="http://schemas.microsoft.com/office/drawing/2014/main" id="{7C410B0C-22E6-104D-A9BD-979C9F181A02}"/>
                </a:ext>
              </a:extLst>
            </p:cNvPr>
            <p:cNvCxnSpPr>
              <a:cxnSpLocks/>
            </p:cNvCxnSpPr>
            <p:nvPr/>
          </p:nvCxnSpPr>
          <p:spPr bwMode="auto">
            <a:xfrm>
              <a:off x="4572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A626806-2181-514D-959F-CA9B19E77D8E}"/>
                </a:ext>
              </a:extLst>
            </p:cNvPr>
            <p:cNvCxnSpPr>
              <a:cxnSpLocks/>
            </p:cNvCxnSpPr>
            <p:nvPr/>
          </p:nvCxnSpPr>
          <p:spPr bwMode="auto">
            <a:xfrm>
              <a:off x="6832362"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cxnSp>
        <p:nvCxnSpPr>
          <p:cNvPr id="16" name="Straight Connector 15">
            <a:extLst>
              <a:ext uri="{FF2B5EF4-FFF2-40B4-BE49-F238E27FC236}">
                <a16:creationId xmlns:a16="http://schemas.microsoft.com/office/drawing/2014/main" id="{665B14B5-A411-9F4C-8DC1-E71FB09456B7}"/>
              </a:ext>
            </a:extLst>
          </p:cNvPr>
          <p:cNvCxnSpPr>
            <a:cxnSpLocks/>
          </p:cNvCxnSpPr>
          <p:nvPr userDrawn="1"/>
        </p:nvCxnSpPr>
        <p:spPr bwMode="auto">
          <a:xfrm>
            <a:off x="2303091" y="2780522"/>
            <a:ext cx="0" cy="1715278"/>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95197753"/>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title (lt gray box) over image(s)">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1289050"/>
            <a:ext cx="9144000" cy="3854450"/>
          </a:xfrm>
        </p:spPr>
        <p:txBody>
          <a:bodyPr lIns="91440" tIns="91440" rIns="91440" bIns="91440"/>
          <a:lstStyle/>
          <a:p>
            <a:r>
              <a:rPr lang="en-US"/>
              <a:t>Click icon to add picture</a:t>
            </a:r>
            <a:endParaRPr lang="en-US" dirty="0"/>
          </a:p>
        </p:txBody>
      </p:sp>
      <p:sp>
        <p:nvSpPr>
          <p:cNvPr id="2" name="Title 1"/>
          <p:cNvSpPr>
            <a:spLocks noGrp="1"/>
          </p:cNvSpPr>
          <p:nvPr>
            <p:ph type="title"/>
          </p:nvPr>
        </p:nvSpPr>
        <p:spPr>
          <a:xfrm>
            <a:off x="0" y="0"/>
            <a:ext cx="9144000" cy="1289050"/>
          </a:xfrm>
          <a:solidFill>
            <a:schemeClr val="tx2"/>
          </a:solidFill>
        </p:spPr>
        <p:txBody>
          <a:bodyPr lIns="210312" tIns="173736" rIns="228600" bIns="228600"/>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32023092"/>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userDrawn="1">
  <p:cSld name="text (lt gray box) over image(s)">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0" y="0"/>
            <a:ext cx="9144000" cy="3848100"/>
          </a:xfrm>
        </p:spPr>
        <p:txBody>
          <a:bodyPr lIns="91440" tIns="91440" rIns="91440" bIns="91440"/>
          <a:lstStyle/>
          <a:p>
            <a:r>
              <a:rPr lang="en-US"/>
              <a:t>Click icon to add picture</a:t>
            </a:r>
            <a:endParaRPr lang="en-US" dirty="0"/>
          </a:p>
        </p:txBody>
      </p:sp>
      <p:sp>
        <p:nvSpPr>
          <p:cNvPr id="6" name="Text Placeholder 5"/>
          <p:cNvSpPr>
            <a:spLocks noGrp="1"/>
          </p:cNvSpPr>
          <p:nvPr>
            <p:ph type="body" sz="quarter" idx="12"/>
          </p:nvPr>
        </p:nvSpPr>
        <p:spPr>
          <a:xfrm>
            <a:off x="-2" y="3848100"/>
            <a:ext cx="4343402" cy="647700"/>
          </a:xfrm>
          <a:solidFill>
            <a:schemeClr val="tx2"/>
          </a:solidFill>
        </p:spPr>
        <p:txBody>
          <a:bodyPr lIns="219456" tIns="201168" rIns="228600" bIns="228600"/>
          <a:lstStyle>
            <a:lvl1pPr>
              <a:lnSpc>
                <a:spcPts val="1600"/>
              </a:lnSpc>
              <a:buClr>
                <a:schemeClr val="tx1"/>
              </a:buClr>
              <a:defRPr>
                <a:solidFill>
                  <a:schemeClr val="tx1"/>
                </a:solidFill>
              </a:defRPr>
            </a:lvl1pPr>
            <a:lvl2pPr>
              <a:lnSpc>
                <a:spcPts val="1600"/>
              </a:lnSpc>
              <a:buClr>
                <a:schemeClr val="tx1"/>
              </a:buClr>
              <a:defRPr sz="900">
                <a:solidFill>
                  <a:schemeClr val="tx1"/>
                </a:solidFill>
              </a:defRPr>
            </a:lvl2pPr>
            <a:lvl3pPr>
              <a:lnSpc>
                <a:spcPts val="1600"/>
              </a:lnSpc>
              <a:buClr>
                <a:schemeClr val="tx1"/>
              </a:buClr>
              <a:defRPr sz="900">
                <a:solidFill>
                  <a:schemeClr val="tx1"/>
                </a:solidFill>
              </a:defRPr>
            </a:lvl3pPr>
            <a:lvl4pPr>
              <a:lnSpc>
                <a:spcPts val="1600"/>
              </a:lnSpc>
              <a:buClr>
                <a:schemeClr val="tx1"/>
              </a:buClr>
              <a:defRPr sz="900">
                <a:solidFill>
                  <a:schemeClr val="tx1"/>
                </a:solidFill>
              </a:defRPr>
            </a:lvl4pPr>
            <a:lvl5pPr>
              <a:lnSpc>
                <a:spcPts val="1600"/>
              </a:lnSpc>
              <a:buClr>
                <a:schemeClr val="tx1"/>
              </a:buClr>
              <a:defRPr sz="9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726426135"/>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2286000" cy="5148072"/>
          </a:xfrm>
          <a:solidFill>
            <a:schemeClr val="tx2"/>
          </a:solidFill>
        </p:spPr>
        <p:txBody>
          <a:bodyPr lIns="219456" tIns="201168" rIns="228600" bIns="228600"/>
          <a:lstStyle>
            <a:lvl1pPr>
              <a:buClr>
                <a:schemeClr val="bg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3"/>
          </p:nvPr>
        </p:nvSpPr>
        <p:spPr>
          <a:xfrm>
            <a:off x="2286000" y="0"/>
            <a:ext cx="2286000" cy="5148072"/>
          </a:xfrm>
          <a:solidFill>
            <a:schemeClr val="accent3"/>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4"/>
          </p:nvPr>
        </p:nvSpPr>
        <p:spPr>
          <a:xfrm>
            <a:off x="4572000" y="0"/>
            <a:ext cx="2286000" cy="5148072"/>
          </a:xfrm>
          <a:solidFill>
            <a:schemeClr val="accent3"/>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7"/>
          <p:cNvSpPr>
            <a:spLocks noGrp="1"/>
          </p:cNvSpPr>
          <p:nvPr>
            <p:ph sz="quarter" idx="15"/>
          </p:nvPr>
        </p:nvSpPr>
        <p:spPr>
          <a:xfrm>
            <a:off x="6858000" y="0"/>
            <a:ext cx="2286000" cy="5148072"/>
          </a:xfrm>
          <a:solidFill>
            <a:schemeClr val="accent3"/>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8" name="Straight Connector 7">
            <a:extLst>
              <a:ext uri="{FF2B5EF4-FFF2-40B4-BE49-F238E27FC236}">
                <a16:creationId xmlns:a16="http://schemas.microsoft.com/office/drawing/2014/main" id="{DEC9313E-CCA7-6044-B182-A66B755ACC4F}"/>
              </a:ext>
            </a:extLst>
          </p:cNvPr>
          <p:cNvCxnSpPr>
            <a:cxnSpLocks/>
          </p:cNvCxnSpPr>
          <p:nvPr userDrawn="1"/>
        </p:nvCxnSpPr>
        <p:spPr bwMode="auto">
          <a:xfrm>
            <a:off x="4572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91E82AF-22D6-8E46-8DB8-87C3701133F9}"/>
              </a:ext>
            </a:extLst>
          </p:cNvPr>
          <p:cNvCxnSpPr>
            <a:cxnSpLocks/>
          </p:cNvCxnSpPr>
          <p:nvPr userDrawn="1"/>
        </p:nvCxnSpPr>
        <p:spPr bwMode="auto">
          <a:xfrm>
            <a:off x="6858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05116671"/>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3"/>
          </p:nvPr>
        </p:nvSpPr>
        <p:spPr>
          <a:xfrm>
            <a:off x="2514600" y="1243584"/>
            <a:ext cx="6400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02094626"/>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60386"/>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2" name="Title 1"/>
          <p:cNvSpPr>
            <a:spLocks noGrp="1"/>
          </p:cNvSpPr>
          <p:nvPr>
            <p:ph type="title"/>
          </p:nvPr>
        </p:nvSpPr>
        <p:spPr>
          <a:xfrm>
            <a:off x="210312" y="173736"/>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5"/>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7864454"/>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hasCustomPrompt="1"/>
          </p:nvPr>
        </p:nvSpPr>
        <p:spPr>
          <a:xfrm>
            <a:off x="4780788" y="1225296"/>
            <a:ext cx="4134544" cy="3279648"/>
          </a:xfrm>
        </p:spPr>
        <p:txBody>
          <a:bodyPr/>
          <a:lstStyle>
            <a:lvl1pPr>
              <a:lnSpc>
                <a:spcPts val="2800"/>
              </a:lnSpc>
              <a:spcAft>
                <a:spcPts val="1800"/>
              </a:spcAft>
              <a:defRPr sz="2400" b="0" i="0">
                <a:latin typeface="IBM Plex Mono Light" panose="020B0409050000000000" pitchFamily="49" charset="77"/>
              </a:defRPr>
            </a:lvl1pPr>
            <a:lvl2pPr>
              <a:defRPr b="0" i="0">
                <a:latin typeface="IBM Plex Mono Light" panose="020B0409050000000000" pitchFamily="49" charset="77"/>
              </a:defRPr>
            </a:lvl2pPr>
            <a:lvl3pPr>
              <a:defRPr b="0" i="0">
                <a:latin typeface="IBM Plex Mono Light" panose="020B0409050000000000" pitchFamily="49" charset="77"/>
              </a:defRPr>
            </a:lvl3pPr>
            <a:lvl4pPr>
              <a:defRPr b="0" i="0">
                <a:latin typeface="IBM Plex Mono Light" panose="020B0409050000000000" pitchFamily="49" charset="77"/>
              </a:defRPr>
            </a:lvl4pPr>
            <a:lvl5pPr>
              <a:defRPr b="0" i="0">
                <a:latin typeface="IBM Plex Mono Light" panose="020B0409050000000000" pitchFamily="49"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0202213"/>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201168"/>
            <a:ext cx="1837944" cy="4294632"/>
          </a:xfrm>
        </p:spPr>
        <p:txBody>
          <a:bodyPr/>
          <a:lstStyle>
            <a:lvl4pPr>
              <a:defRPr>
                <a:solidFill>
                  <a:schemeClr val="tx1"/>
                </a:solidFill>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05456" y="201168"/>
            <a:ext cx="6409876" cy="4294632"/>
          </a:xfrm>
        </p:spPr>
        <p:txBody>
          <a:bodyPr lIns="0" tIns="0" rIns="91440" bIns="91440"/>
          <a:lstStyle/>
          <a:p>
            <a:r>
              <a:rPr lang="en-US"/>
              <a:t>Click icon to add table</a:t>
            </a:r>
            <a:endParaRPr lang="en-US" dirty="0"/>
          </a:p>
        </p:txBody>
      </p:sp>
    </p:spTree>
    <p:extLst>
      <p:ext uri="{BB962C8B-B14F-4D97-AF65-F5344CB8AC3E}">
        <p14:creationId xmlns:p14="http://schemas.microsoft.com/office/powerpoint/2010/main" val="4264478951"/>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446673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Tree>
    <p:extLst>
      <p:ext uri="{BB962C8B-B14F-4D97-AF65-F5344CB8AC3E}">
        <p14:creationId xmlns:p14="http://schemas.microsoft.com/office/powerpoint/2010/main" val="1331550601"/>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5757956"/>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10312" y="175847"/>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28004"/>
            <a:ext cx="4123944" cy="3267795"/>
          </a:xfrm>
        </p:spPr>
        <p:txBody>
          <a:bodyPr/>
          <a:lstStyle>
            <a:lvl1pPr>
              <a:spcBef>
                <a:spcPts val="0"/>
              </a:spcBef>
              <a:defRPr sz="1000"/>
            </a:lvl1pPr>
            <a:lvl2pPr marL="0" indent="0">
              <a:spcBef>
                <a:spcPts val="0"/>
              </a:spcBef>
              <a:buNone/>
              <a:defRPr/>
            </a:lvl2pPr>
            <a:lvl3pPr marL="201612" indent="0">
              <a:buNone/>
              <a:defRPr/>
            </a:lvl3pPr>
            <a:lvl4pPr marL="434975" indent="0">
              <a:buNone/>
              <a:defRPr/>
            </a:lvl4pPr>
            <a:lvl5pPr marL="631825" indent="0">
              <a:buNone/>
              <a:defRPr/>
            </a:lvl5pPr>
          </a:lstStyle>
          <a:p>
            <a:pPr lvl="0"/>
            <a:r>
              <a:rPr lang="en-US"/>
              <a:t>Click to edit Master text styles</a:t>
            </a:r>
          </a:p>
        </p:txBody>
      </p:sp>
    </p:spTree>
    <p:extLst>
      <p:ext uri="{BB962C8B-B14F-4D97-AF65-F5344CB8AC3E}">
        <p14:creationId xmlns:p14="http://schemas.microsoft.com/office/powerpoint/2010/main" val="4101016299"/>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p:cNvPicPr>
            <a:picLocks noChangeAspect="1"/>
          </p:cNvPicPr>
          <p:nvPr userDrawn="1"/>
        </p:nvPicPr>
        <p:blipFill>
          <a:blip r:embed="rId2"/>
          <a:stretch>
            <a:fillRect/>
          </a:stretch>
        </p:blipFill>
        <p:spPr>
          <a:xfrm>
            <a:off x="3932890" y="2316752"/>
            <a:ext cx="1278220" cy="509996"/>
          </a:xfrm>
          <a:prstGeom prst="rect">
            <a:avLst/>
          </a:prstGeom>
        </p:spPr>
      </p:pic>
    </p:spTree>
    <p:extLst>
      <p:ext uri="{BB962C8B-B14F-4D97-AF65-F5344CB8AC3E}">
        <p14:creationId xmlns:p14="http://schemas.microsoft.com/office/powerpoint/2010/main" val="2903435358"/>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1"/>
          <p:cNvSpPr>
            <a:spLocks noGrp="1"/>
          </p:cNvSpPr>
          <p:nvPr>
            <p:ph type="title"/>
          </p:nvPr>
        </p:nvSpPr>
        <p:spPr>
          <a:xfrm>
            <a:off x="210312" y="198826"/>
            <a:ext cx="4142232" cy="4296974"/>
          </a:xfrm>
        </p:spPr>
        <p:txBody>
          <a:bodyPr/>
          <a:lstStyle>
            <a:lvl1pPr>
              <a:lnSpc>
                <a:spcPct val="90000"/>
              </a:lnSpc>
              <a:spcAft>
                <a:spcPts val="0"/>
              </a:spcAft>
              <a:defRPr>
                <a:solidFill>
                  <a:schemeClr val="bg1"/>
                </a:solidFill>
              </a:defRPr>
            </a:lvl1pPr>
          </a:lstStyle>
          <a:p>
            <a:r>
              <a:rPr lang="en-US"/>
              <a:t>Click to edit Master title style</a:t>
            </a:r>
            <a:endParaRPr lang="en-US" dirty="0"/>
          </a:p>
        </p:txBody>
      </p:sp>
      <p:pic>
        <p:nvPicPr>
          <p:cNvPr id="9" name="Picture 8">
            <a:extLst>
              <a:ext uri="{FF2B5EF4-FFF2-40B4-BE49-F238E27FC236}">
                <a16:creationId xmlns:a16="http://schemas.microsoft.com/office/drawing/2014/main" id="{0C46DC7D-39A8-7042-AFAF-E1F61B5887D1}"/>
              </a:ext>
            </a:extLst>
          </p:cNvPr>
          <p:cNvPicPr>
            <a:picLocks noChangeAspect="1"/>
          </p:cNvPicPr>
          <p:nvPr userDrawn="1"/>
        </p:nvPicPr>
        <p:blipFill>
          <a:blip r:embed="rId2"/>
          <a:stretch>
            <a:fillRect/>
          </a:stretch>
        </p:blipFill>
        <p:spPr>
          <a:xfrm>
            <a:off x="8397707" y="4694756"/>
            <a:ext cx="513796" cy="203701"/>
          </a:xfrm>
          <a:prstGeom prst="rect">
            <a:avLst/>
          </a:prstGeom>
        </p:spPr>
      </p:pic>
      <p:pic>
        <p:nvPicPr>
          <p:cNvPr id="4" name="Picture 3">
            <a:extLst>
              <a:ext uri="{FF2B5EF4-FFF2-40B4-BE49-F238E27FC236}">
                <a16:creationId xmlns:a16="http://schemas.microsoft.com/office/drawing/2014/main" id="{57DDD23E-3E28-DB4D-80F3-CA1EDE3D0B01}"/>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228597" y="4690872"/>
            <a:ext cx="1920240" cy="266393"/>
          </a:xfrm>
          <a:prstGeom prst="rect">
            <a:avLst/>
          </a:prstGeom>
        </p:spPr>
      </p:pic>
    </p:spTree>
    <p:extLst>
      <p:ext uri="{BB962C8B-B14F-4D97-AF65-F5344CB8AC3E}">
        <p14:creationId xmlns:p14="http://schemas.microsoft.com/office/powerpoint/2010/main" val="636098422"/>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11728140"/>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010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944" cy="3252216"/>
          </a:xfrm>
        </p:spPr>
        <p:txBody>
          <a:bodyPr/>
          <a:lstStyle>
            <a:lvl1pPr>
              <a:spcBef>
                <a:spcPts val="0"/>
              </a:spcBef>
              <a:spcAft>
                <a:spcPts val="600"/>
              </a:spcAft>
              <a:defRPr/>
            </a:lvl1pPr>
            <a:lvl2pPr marL="0" indent="0">
              <a:spcBef>
                <a:spcPts val="0"/>
              </a:spcBef>
              <a:spcAft>
                <a:spcPts val="600"/>
              </a:spcAft>
              <a:buNone/>
              <a:defRPr/>
            </a:lvl2pPr>
            <a:lvl3pPr marL="201612" indent="0">
              <a:buNone/>
              <a:defRPr/>
            </a:lvl3pPr>
            <a:lvl4pPr marL="434975" indent="0">
              <a:buNone/>
              <a:defRPr/>
            </a:lvl4pPr>
            <a:lvl5pPr marL="63182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19456" y="1243584"/>
            <a:ext cx="4123944" cy="3252216"/>
          </a:xfrm>
        </p:spPr>
        <p:txBody>
          <a:bodyPr/>
          <a:lstStyle>
            <a:lvl1pPr>
              <a:spcBef>
                <a:spcPts val="0"/>
              </a:spcBef>
              <a:spcAft>
                <a:spcPts val="600"/>
              </a:spcAft>
              <a:defRPr/>
            </a:lvl1pPr>
            <a:lvl2pPr marL="0" indent="0">
              <a:spcBef>
                <a:spcPts val="0"/>
              </a:spcBef>
              <a:spcAft>
                <a:spcPts val="600"/>
              </a:spcAft>
              <a:buNone/>
              <a:defRPr/>
            </a:lvl2pPr>
            <a:lvl3pPr marL="201612" indent="0">
              <a:buNone/>
              <a:defRPr/>
            </a:lvl3pPr>
            <a:lvl4pPr marL="434975" indent="0">
              <a:buNone/>
              <a:defRPr/>
            </a:lvl4pPr>
            <a:lvl5pPr marL="63182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6779525"/>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19456" y="176726"/>
            <a:ext cx="4133088" cy="804672"/>
          </a:xfrm>
        </p:spPr>
        <p:txBody>
          <a:bodyPr/>
          <a:lstStyle>
            <a:lvl1pPr>
              <a:lnSpc>
                <a:spcPts val="2400"/>
              </a:lnSpc>
              <a:spcAft>
                <a:spcPts val="1200"/>
              </a:spcAft>
              <a:defRPr sz="1800"/>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37160" y="1244954"/>
            <a:ext cx="4206240" cy="3242300"/>
          </a:xfrm>
        </p:spPr>
        <p:txBody>
          <a:bodyPr/>
          <a:lstStyle>
            <a:lvl1pPr>
              <a:lnSpc>
                <a:spcPts val="9600"/>
              </a:lnSpc>
              <a:spcAft>
                <a:spcPts val="0"/>
              </a:spcAft>
              <a:defRPr sz="9600" b="0" i="0">
                <a:latin typeface="IBM Plex Mono Light" panose="020B0409050000000000" pitchFamily="49" charset="77"/>
              </a:defRPr>
            </a:lvl1pPr>
          </a:lstStyle>
          <a:p>
            <a:pPr lvl="0"/>
            <a:r>
              <a:rPr lang="en-US"/>
              <a:t>Click to edit Master text styles</a:t>
            </a:r>
          </a:p>
        </p:txBody>
      </p:sp>
    </p:spTree>
    <p:extLst>
      <p:ext uri="{BB962C8B-B14F-4D97-AF65-F5344CB8AC3E}">
        <p14:creationId xmlns:p14="http://schemas.microsoft.com/office/powerpoint/2010/main" val="945545349"/>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a:t>Click icon to add picture</a:t>
            </a:r>
            <a:endParaRPr lang="en-US" dirty="0"/>
          </a:p>
        </p:txBody>
      </p:sp>
      <p:sp>
        <p:nvSpPr>
          <p:cNvPr id="2" name="Title 1"/>
          <p:cNvSpPr>
            <a:spLocks noGrp="1"/>
          </p:cNvSpPr>
          <p:nvPr>
            <p:ph type="title"/>
          </p:nvPr>
        </p:nvSpPr>
        <p:spPr>
          <a:xfrm>
            <a:off x="219456" y="176726"/>
            <a:ext cx="4133088" cy="804672"/>
          </a:xfrm>
        </p:spPr>
        <p:txBody>
          <a:bodyPr/>
          <a:lstStyle>
            <a:lvl1pPr>
              <a:lnSpc>
                <a:spcPts val="2400"/>
              </a:lnSpc>
              <a:spcAft>
                <a:spcPts val="1200"/>
              </a:spcAft>
              <a:defRPr sz="1800"/>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37160" y="1244954"/>
            <a:ext cx="4206240" cy="3242300"/>
          </a:xfrm>
        </p:spPr>
        <p:txBody>
          <a:bodyPr/>
          <a:lstStyle>
            <a:lvl1pPr>
              <a:lnSpc>
                <a:spcPts val="9600"/>
              </a:lnSpc>
              <a:spcAft>
                <a:spcPts val="0"/>
              </a:spcAft>
              <a:defRPr sz="9600" b="0" i="0">
                <a:latin typeface="IBM Plex Mono Light" panose="020B0409050000000000" pitchFamily="49" charset="77"/>
              </a:defRPr>
            </a:lvl1pPr>
          </a:lstStyle>
          <a:p>
            <a:pPr lvl="0"/>
            <a:r>
              <a:rPr lang="en-US"/>
              <a:t>Click to edit Master text styles</a:t>
            </a:r>
          </a:p>
        </p:txBody>
      </p:sp>
    </p:spTree>
    <p:extLst>
      <p:ext uri="{BB962C8B-B14F-4D97-AF65-F5344CB8AC3E}">
        <p14:creationId xmlns:p14="http://schemas.microsoft.com/office/powerpoint/2010/main" val="526425589"/>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137160" y="173736"/>
            <a:ext cx="8778172" cy="4301813"/>
          </a:xfrm>
        </p:spPr>
        <p:txBody>
          <a:bodyPr/>
          <a:lstStyle>
            <a:lvl1pPr>
              <a:lnSpc>
                <a:spcPts val="9600"/>
              </a:lnSpc>
              <a:spcAft>
                <a:spcPts val="0"/>
              </a:spcAft>
              <a:defRPr sz="9600" b="0" i="0">
                <a:latin typeface="IBM Plex Mono Light" panose="020B0409050000000000" pitchFamily="49" charset="77"/>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754397838"/>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5562534" cy="4320270"/>
          </a:xfrm>
        </p:spPr>
        <p:txBody>
          <a:bodyPr/>
          <a:lstStyle>
            <a:lvl1pPr>
              <a:spcAft>
                <a:spcPts val="1800"/>
              </a:spcAft>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668154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3865620"/>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lvl1pPr>
              <a:spcAft>
                <a:spcPts val="1800"/>
              </a:spcAft>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4123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3514526"/>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876"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57958309"/>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3"/>
          </p:nvPr>
        </p:nvSpPr>
        <p:spPr>
          <a:xfrm>
            <a:off x="210312" y="1216152"/>
            <a:ext cx="4142232" cy="3279648"/>
          </a:xfrm>
        </p:spPr>
        <p:txBody>
          <a:bodyPr/>
          <a:lstStyle>
            <a:lvl1pPr>
              <a:lnSpc>
                <a:spcPts val="2800"/>
              </a:lnSpc>
              <a:spcAft>
                <a:spcPts val="1800"/>
              </a:spcAft>
              <a:defRPr sz="2400"/>
            </a:lvl1pPr>
          </a:lstStyle>
          <a:p>
            <a:pPr lvl="0"/>
            <a:r>
              <a:rPr lang="en-US"/>
              <a:t>Click to edit Master text styles</a:t>
            </a:r>
          </a:p>
        </p:txBody>
      </p:sp>
    </p:spTree>
    <p:extLst>
      <p:ext uri="{BB962C8B-B14F-4D97-AF65-F5344CB8AC3E}">
        <p14:creationId xmlns:p14="http://schemas.microsoft.com/office/powerpoint/2010/main" val="559160987"/>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4791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5"/>
          </p:nvPr>
        </p:nvSpPr>
        <p:spPr>
          <a:xfrm>
            <a:off x="7077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2969392"/>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4835715"/>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3"/>
          </p:nvPr>
        </p:nvSpPr>
        <p:spPr>
          <a:xfrm>
            <a:off x="7077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0679864"/>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userDrawn="1">
  <p:cSld name="title, text (light background)">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tx2"/>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10312" y="175530"/>
            <a:ext cx="4142164" cy="432027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lvl1pPr>
              <a:buClr>
                <a:schemeClr val="tx1"/>
              </a:buCl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4123944" cy="4294632"/>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78012258"/>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2" name="Title 1"/>
          <p:cNvSpPr>
            <a:spLocks noGrp="1"/>
          </p:cNvSpPr>
          <p:nvPr>
            <p:ph type="title"/>
          </p:nvPr>
        </p:nvSpPr>
        <p:spPr>
          <a:xfrm>
            <a:off x="210312" y="175530"/>
            <a:ext cx="4142232" cy="432027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69323303"/>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75153187"/>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55315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8769309"/>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0"/>
            <a:ext cx="4572000" cy="2571750"/>
          </a:xfrm>
          <a:solidFill>
            <a:schemeClr val="accent4"/>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13"/>
          <p:cNvSpPr>
            <a:spLocks noGrp="1"/>
          </p:cNvSpPr>
          <p:nvPr>
            <p:ph sz="quarter" idx="19"/>
          </p:nvPr>
        </p:nvSpPr>
        <p:spPr>
          <a:xfrm>
            <a:off x="4572000" y="2570162"/>
            <a:ext cx="4572000" cy="2573337"/>
          </a:xfrm>
          <a:solidFill>
            <a:schemeClr val="accent4"/>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3513162"/>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6" name="Content Placeholder 5"/>
          <p:cNvSpPr>
            <a:spLocks noGrp="1"/>
          </p:cNvSpPr>
          <p:nvPr>
            <p:ph sz="quarter" idx="17"/>
          </p:nvPr>
        </p:nvSpPr>
        <p:spPr>
          <a:xfrm>
            <a:off x="4572000" y="0"/>
            <a:ext cx="2286000" cy="2571750"/>
          </a:xfrm>
          <a:solidFill>
            <a:schemeClr val="accent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2" name="Title 1"/>
          <p:cNvSpPr>
            <a:spLocks noGrp="1"/>
          </p:cNvSpPr>
          <p:nvPr>
            <p:ph type="title"/>
          </p:nvPr>
        </p:nvSpPr>
        <p:spPr>
          <a:xfrm>
            <a:off x="0" y="-1"/>
            <a:ext cx="4572000" cy="2571751"/>
          </a:xfrm>
          <a:solidFill>
            <a:schemeClr val="accent1"/>
          </a:solidFill>
        </p:spPr>
        <p:txBody>
          <a:bodyPr lIns="210312" tIns="173736" rIns="228600" bIns="228600"/>
          <a:lstStyle>
            <a:lvl1pPr>
              <a:lnSpc>
                <a:spcPts val="2800"/>
              </a:lnSpc>
              <a:defRPr>
                <a:solidFill>
                  <a:schemeClr val="bg1"/>
                </a:solidFill>
              </a:defRPr>
            </a:lvl1pPr>
          </a:lstStyle>
          <a:p>
            <a:r>
              <a:rPr lang="en-US"/>
              <a:t>Click to edit Master title style</a:t>
            </a:r>
            <a:endParaRPr lang="en-US" dirty="0"/>
          </a:p>
        </p:txBody>
      </p:sp>
      <p:sp>
        <p:nvSpPr>
          <p:cNvPr id="11" name="Content Placeholder 10"/>
          <p:cNvSpPr>
            <a:spLocks noGrp="1"/>
          </p:cNvSpPr>
          <p:nvPr>
            <p:ph sz="quarter" idx="18"/>
          </p:nvPr>
        </p:nvSpPr>
        <p:spPr>
          <a:xfrm>
            <a:off x="6858000" y="0"/>
            <a:ext cx="2286000" cy="2571750"/>
          </a:xfrm>
          <a:solidFill>
            <a:schemeClr val="accent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13"/>
          <p:cNvSpPr>
            <a:spLocks noGrp="1"/>
          </p:cNvSpPr>
          <p:nvPr>
            <p:ph sz="quarter" idx="19"/>
          </p:nvPr>
        </p:nvSpPr>
        <p:spPr>
          <a:xfrm>
            <a:off x="4572000" y="2570162"/>
            <a:ext cx="4572000" cy="2573337"/>
          </a:xfrm>
          <a:solidFill>
            <a:schemeClr val="accent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7" name="Content Placeholder 6"/>
          <p:cNvSpPr>
            <a:spLocks noGrp="1"/>
          </p:cNvSpPr>
          <p:nvPr>
            <p:ph sz="quarter" idx="20"/>
          </p:nvPr>
        </p:nvSpPr>
        <p:spPr>
          <a:xfrm>
            <a:off x="0" y="2570162"/>
            <a:ext cx="4572000" cy="2573337"/>
          </a:xfrm>
          <a:solidFill>
            <a:schemeClr val="accent1"/>
          </a:solidFill>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2"/>
          <p:cNvSpPr>
            <a:spLocks noGrp="1"/>
          </p:cNvSpPr>
          <p:nvPr>
            <p:ph type="ftr" sz="quarter" idx="10"/>
          </p:nvPr>
        </p:nvSpPr>
        <p:spPr/>
        <p:txBody>
          <a:bodyPr/>
          <a:lstStyle>
            <a:lvl1pPr>
              <a:defRPr>
                <a:solidFill>
                  <a:schemeClr val="bg1"/>
                </a:solidFill>
              </a:defRPr>
            </a:lvl1p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72176690"/>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2570162"/>
            <a:ext cx="2286000" cy="2573338"/>
          </a:xfrm>
          <a:solidFill>
            <a:schemeClr val="accent4"/>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0" name="Content Placeholder 10"/>
          <p:cNvSpPr>
            <a:spLocks noGrp="1"/>
          </p:cNvSpPr>
          <p:nvPr>
            <p:ph sz="quarter" idx="18"/>
          </p:nvPr>
        </p:nvSpPr>
        <p:spPr>
          <a:xfrm>
            <a:off x="6858000" y="2570162"/>
            <a:ext cx="2286000" cy="2573338"/>
          </a:xfrm>
          <a:solidFill>
            <a:schemeClr val="accent4"/>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13"/>
          <p:cNvSpPr>
            <a:spLocks noGrp="1"/>
          </p:cNvSpPr>
          <p:nvPr>
            <p:ph sz="quarter" idx="19"/>
          </p:nvPr>
        </p:nvSpPr>
        <p:spPr>
          <a:xfrm>
            <a:off x="2286001" y="2570162"/>
            <a:ext cx="2286000" cy="2573337"/>
          </a:xfrm>
          <a:solidFill>
            <a:schemeClr val="accent4"/>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3" name="Content Placeholder 6"/>
          <p:cNvSpPr>
            <a:spLocks noGrp="1"/>
          </p:cNvSpPr>
          <p:nvPr>
            <p:ph sz="quarter" idx="20"/>
          </p:nvPr>
        </p:nvSpPr>
        <p:spPr>
          <a:xfrm>
            <a:off x="0" y="2570162"/>
            <a:ext cx="2286000" cy="2573337"/>
          </a:xfrm>
          <a:solidFill>
            <a:schemeClr val="accent4"/>
          </a:solidFill>
        </p:spPr>
        <p:txBody>
          <a:bodyPr lIns="219456" tIns="201168" rIns="228600" bIns="228600"/>
          <a:lstStyle>
            <a:lvl1pPr>
              <a:defRPr>
                <a:solidFill>
                  <a:schemeClr val="tx1"/>
                </a:solidFill>
              </a:defRPr>
            </a:lvl1pPr>
          </a:lstStyle>
          <a:p>
            <a:pPr lvl="0"/>
            <a:r>
              <a:rPr lang="en-US"/>
              <a:t>Click to edit Master text styles</a:t>
            </a:r>
          </a:p>
        </p:txBody>
      </p:sp>
      <p:sp>
        <p:nvSpPr>
          <p:cNvPr id="2" name="Title 1"/>
          <p:cNvSpPr>
            <a:spLocks noGrp="1"/>
          </p:cNvSpPr>
          <p:nvPr>
            <p:ph type="title"/>
          </p:nvPr>
        </p:nvSpPr>
        <p:spPr>
          <a:xfrm>
            <a:off x="0" y="-1"/>
            <a:ext cx="9144000" cy="2569463"/>
          </a:xfrm>
          <a:solidFill>
            <a:schemeClr val="accent1"/>
          </a:solidFill>
        </p:spPr>
        <p:txBody>
          <a:bodyPr lIns="182880" tIns="137160" rIns="228600" bIns="228600"/>
          <a:lstStyle>
            <a:lvl1pPr>
              <a:lnSpc>
                <a:spcPts val="5400"/>
              </a:lnSpc>
              <a:defRPr sz="4800">
                <a:solidFill>
                  <a:schemeClr val="bg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grpSp>
        <p:nvGrpSpPr>
          <p:cNvPr id="11" name="Group 10">
            <a:extLst>
              <a:ext uri="{FF2B5EF4-FFF2-40B4-BE49-F238E27FC236}">
                <a16:creationId xmlns:a16="http://schemas.microsoft.com/office/drawing/2014/main" id="{9FBC05E3-BFBC-1042-908B-8935A5D68AAE}"/>
              </a:ext>
            </a:extLst>
          </p:cNvPr>
          <p:cNvGrpSpPr/>
          <p:nvPr userDrawn="1"/>
        </p:nvGrpSpPr>
        <p:grpSpPr>
          <a:xfrm>
            <a:off x="4589092" y="2780522"/>
            <a:ext cx="2260362" cy="1715278"/>
            <a:chOff x="4572000" y="242596"/>
            <a:chExt cx="2260362" cy="4253204"/>
          </a:xfrm>
        </p:grpSpPr>
        <p:cxnSp>
          <p:nvCxnSpPr>
            <p:cNvPr id="14" name="Straight Connector 13">
              <a:extLst>
                <a:ext uri="{FF2B5EF4-FFF2-40B4-BE49-F238E27FC236}">
                  <a16:creationId xmlns:a16="http://schemas.microsoft.com/office/drawing/2014/main" id="{7C410B0C-22E6-104D-A9BD-979C9F181A02}"/>
                </a:ext>
              </a:extLst>
            </p:cNvPr>
            <p:cNvCxnSpPr>
              <a:cxnSpLocks/>
            </p:cNvCxnSpPr>
            <p:nvPr/>
          </p:nvCxnSpPr>
          <p:spPr bwMode="auto">
            <a:xfrm>
              <a:off x="4572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A626806-2181-514D-959F-CA9B19E77D8E}"/>
                </a:ext>
              </a:extLst>
            </p:cNvPr>
            <p:cNvCxnSpPr>
              <a:cxnSpLocks/>
            </p:cNvCxnSpPr>
            <p:nvPr/>
          </p:nvCxnSpPr>
          <p:spPr bwMode="auto">
            <a:xfrm>
              <a:off x="6832362"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cxnSp>
        <p:nvCxnSpPr>
          <p:cNvPr id="16" name="Straight Connector 15">
            <a:extLst>
              <a:ext uri="{FF2B5EF4-FFF2-40B4-BE49-F238E27FC236}">
                <a16:creationId xmlns:a16="http://schemas.microsoft.com/office/drawing/2014/main" id="{665B14B5-A411-9F4C-8DC1-E71FB09456B7}"/>
              </a:ext>
            </a:extLst>
          </p:cNvPr>
          <p:cNvCxnSpPr>
            <a:cxnSpLocks/>
          </p:cNvCxnSpPr>
          <p:nvPr userDrawn="1"/>
        </p:nvCxnSpPr>
        <p:spPr bwMode="auto">
          <a:xfrm>
            <a:off x="2303091" y="2780522"/>
            <a:ext cx="0" cy="1715278"/>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6376827"/>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userDrawn="1">
  <p:cSld name="title (blue box) over image(s)">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1289050"/>
            <a:ext cx="9144000" cy="3854450"/>
          </a:xfrm>
        </p:spPr>
        <p:txBody>
          <a:bodyPr lIns="91440" tIns="91440" rIns="91440" bIns="91440"/>
          <a:lstStyle/>
          <a:p>
            <a:r>
              <a:rPr lang="en-US"/>
              <a:t>Click icon to add picture</a:t>
            </a:r>
            <a:endParaRPr lang="en-US" dirty="0"/>
          </a:p>
        </p:txBody>
      </p:sp>
      <p:sp>
        <p:nvSpPr>
          <p:cNvPr id="2" name="Title 1"/>
          <p:cNvSpPr>
            <a:spLocks noGrp="1"/>
          </p:cNvSpPr>
          <p:nvPr>
            <p:ph type="title"/>
          </p:nvPr>
        </p:nvSpPr>
        <p:spPr>
          <a:xfrm>
            <a:off x="0" y="0"/>
            <a:ext cx="9144000" cy="1289050"/>
          </a:xfrm>
          <a:solidFill>
            <a:schemeClr val="accent1"/>
          </a:solidFill>
        </p:spPr>
        <p:txBody>
          <a:bodyPr lIns="210312" tIns="173736" rIns="228600" bIns="228600"/>
          <a:lstStyle>
            <a:lvl1pPr>
              <a:defRPr>
                <a:solidFill>
                  <a:schemeClr val="bg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887152686"/>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userDrawn="1">
  <p:cSld name="text (blue box) over image(s)">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0" y="0"/>
            <a:ext cx="9144000" cy="3848100"/>
          </a:xfrm>
        </p:spPr>
        <p:txBody>
          <a:bodyPr lIns="91440" tIns="91440" rIns="91440" bIns="91440"/>
          <a:lstStyle/>
          <a:p>
            <a:r>
              <a:rPr lang="en-US"/>
              <a:t>Click icon to add picture</a:t>
            </a:r>
            <a:endParaRPr lang="en-US" dirty="0"/>
          </a:p>
        </p:txBody>
      </p:sp>
      <p:sp>
        <p:nvSpPr>
          <p:cNvPr id="6" name="Text Placeholder 5"/>
          <p:cNvSpPr>
            <a:spLocks noGrp="1"/>
          </p:cNvSpPr>
          <p:nvPr>
            <p:ph type="body" sz="quarter" idx="12"/>
          </p:nvPr>
        </p:nvSpPr>
        <p:spPr>
          <a:xfrm>
            <a:off x="-2" y="3848100"/>
            <a:ext cx="4343402" cy="647700"/>
          </a:xfrm>
          <a:solidFill>
            <a:schemeClr val="accent1"/>
          </a:solidFill>
        </p:spPr>
        <p:txBody>
          <a:bodyPr lIns="219456" tIns="201168" rIns="228600" bIns="228600"/>
          <a:lstStyle>
            <a:lvl1pPr>
              <a:lnSpc>
                <a:spcPts val="1600"/>
              </a:lnSpc>
              <a:buClr>
                <a:schemeClr val="bg1"/>
              </a:buClr>
              <a:defRPr>
                <a:solidFill>
                  <a:schemeClr val="bg1"/>
                </a:solidFill>
              </a:defRPr>
            </a:lvl1pPr>
            <a:lvl2pPr>
              <a:lnSpc>
                <a:spcPts val="1600"/>
              </a:lnSpc>
              <a:buClr>
                <a:schemeClr val="bg1"/>
              </a:buClr>
              <a:defRPr sz="900">
                <a:solidFill>
                  <a:schemeClr val="bg1"/>
                </a:solidFill>
              </a:defRPr>
            </a:lvl2pPr>
            <a:lvl3pPr>
              <a:lnSpc>
                <a:spcPts val="1600"/>
              </a:lnSpc>
              <a:buClr>
                <a:schemeClr val="bg1"/>
              </a:buClr>
              <a:defRPr sz="900">
                <a:solidFill>
                  <a:schemeClr val="bg1"/>
                </a:solidFill>
              </a:defRPr>
            </a:lvl3pPr>
            <a:lvl4pPr>
              <a:lnSpc>
                <a:spcPts val="1600"/>
              </a:lnSpc>
              <a:buClr>
                <a:schemeClr val="bg1"/>
              </a:buClr>
              <a:defRPr sz="900">
                <a:solidFill>
                  <a:schemeClr val="bg1"/>
                </a:solidFill>
              </a:defRPr>
            </a:lvl4pPr>
            <a:lvl5pPr>
              <a:lnSpc>
                <a:spcPts val="1600"/>
              </a:lnSpc>
              <a:buClr>
                <a:schemeClr val="bg1"/>
              </a:buClr>
              <a:defRPr sz="9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370447925"/>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2286000" cy="5148072"/>
          </a:xfrm>
          <a:solidFill>
            <a:schemeClr val="accent1"/>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3"/>
          </p:nvPr>
        </p:nvSpPr>
        <p:spPr>
          <a:xfrm>
            <a:off x="2286000" y="0"/>
            <a:ext cx="2286000" cy="5148072"/>
          </a:xfrm>
          <a:solidFill>
            <a:schemeClr val="accent4"/>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4"/>
          </p:nvPr>
        </p:nvSpPr>
        <p:spPr>
          <a:xfrm>
            <a:off x="4572000" y="0"/>
            <a:ext cx="2286000" cy="5148072"/>
          </a:xfrm>
          <a:solidFill>
            <a:schemeClr val="accent4"/>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7"/>
          <p:cNvSpPr>
            <a:spLocks noGrp="1"/>
          </p:cNvSpPr>
          <p:nvPr>
            <p:ph sz="quarter" idx="15"/>
          </p:nvPr>
        </p:nvSpPr>
        <p:spPr>
          <a:xfrm>
            <a:off x="6858000" y="0"/>
            <a:ext cx="2286000" cy="5148072"/>
          </a:xfrm>
          <a:solidFill>
            <a:schemeClr val="accent4"/>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p:txBody>
          <a:bodyPr/>
          <a:lstStyle>
            <a:lvl1pPr>
              <a:buClr>
                <a:schemeClr val="bg1"/>
              </a:buClr>
              <a:defRPr>
                <a:solidFill>
                  <a:schemeClr val="bg1"/>
                </a:solidFill>
              </a:defRPr>
            </a:lvl1p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8" name="Straight Connector 7">
            <a:extLst>
              <a:ext uri="{FF2B5EF4-FFF2-40B4-BE49-F238E27FC236}">
                <a16:creationId xmlns:a16="http://schemas.microsoft.com/office/drawing/2014/main" id="{DEC9313E-CCA7-6044-B182-A66B755ACC4F}"/>
              </a:ext>
            </a:extLst>
          </p:cNvPr>
          <p:cNvCxnSpPr>
            <a:cxnSpLocks/>
          </p:cNvCxnSpPr>
          <p:nvPr userDrawn="1"/>
        </p:nvCxnSpPr>
        <p:spPr bwMode="auto">
          <a:xfrm>
            <a:off x="4572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91E82AF-22D6-8E46-8DB8-87C3701133F9}"/>
              </a:ext>
            </a:extLst>
          </p:cNvPr>
          <p:cNvCxnSpPr>
            <a:cxnSpLocks/>
          </p:cNvCxnSpPr>
          <p:nvPr userDrawn="1"/>
        </p:nvCxnSpPr>
        <p:spPr bwMode="auto">
          <a:xfrm>
            <a:off x="6858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E489451-825F-1B42-AA7A-F656EE0F9649}"/>
              </a:ext>
            </a:extLst>
          </p:cNvPr>
          <p:cNvCxnSpPr>
            <a:cxnSpLocks/>
          </p:cNvCxnSpPr>
          <p:nvPr userDrawn="1"/>
        </p:nvCxnSpPr>
        <p:spPr bwMode="auto">
          <a:xfrm>
            <a:off x="2276168"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52077537"/>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3"/>
          </p:nvPr>
        </p:nvSpPr>
        <p:spPr>
          <a:xfrm>
            <a:off x="2514600" y="1243584"/>
            <a:ext cx="6400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551774"/>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17747659"/>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2" name="Title 1"/>
          <p:cNvSpPr>
            <a:spLocks noGrp="1"/>
          </p:cNvSpPr>
          <p:nvPr>
            <p:ph type="title"/>
          </p:nvPr>
        </p:nvSpPr>
        <p:spPr>
          <a:xfrm>
            <a:off x="210312" y="173736"/>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5"/>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8174501"/>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hasCustomPrompt="1"/>
          </p:nvPr>
        </p:nvSpPr>
        <p:spPr>
          <a:xfrm>
            <a:off x="4780788" y="1225296"/>
            <a:ext cx="4134544" cy="3279648"/>
          </a:xfrm>
        </p:spPr>
        <p:txBody>
          <a:bodyPr/>
          <a:lstStyle>
            <a:lvl1pPr>
              <a:lnSpc>
                <a:spcPts val="2800"/>
              </a:lnSpc>
              <a:spcAft>
                <a:spcPts val="1800"/>
              </a:spcAft>
              <a:defRPr sz="2400" b="0" i="0">
                <a:latin typeface="IBM Plex Mono Light" panose="020B0409050000000000" pitchFamily="49" charset="77"/>
              </a:defRPr>
            </a:lvl1pPr>
            <a:lvl2pPr>
              <a:defRPr b="0" i="0">
                <a:latin typeface="IBM Plex Mono Light" panose="020B0409050000000000" pitchFamily="49" charset="77"/>
              </a:defRPr>
            </a:lvl2pPr>
            <a:lvl3pPr>
              <a:defRPr b="0" i="0">
                <a:latin typeface="IBM Plex Mono Light" panose="020B0409050000000000" pitchFamily="49" charset="77"/>
              </a:defRPr>
            </a:lvl3pPr>
            <a:lvl4pPr>
              <a:defRPr b="0" i="0">
                <a:latin typeface="IBM Plex Mono Light" panose="020B0409050000000000" pitchFamily="49" charset="77"/>
              </a:defRPr>
            </a:lvl4pPr>
            <a:lvl5pPr>
              <a:defRPr b="0" i="0">
                <a:latin typeface="IBM Plex Mono Light" panose="020B0409050000000000" pitchFamily="49"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23940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6096033"/>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201168"/>
            <a:ext cx="1837944" cy="429463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05456" y="201168"/>
            <a:ext cx="6409876" cy="4294632"/>
          </a:xfrm>
        </p:spPr>
        <p:txBody>
          <a:bodyPr lIns="0" tIns="0" rIns="91440" bIns="91440"/>
          <a:lstStyle/>
          <a:p>
            <a:r>
              <a:rPr lang="en-US"/>
              <a:t>Click icon to add table</a:t>
            </a:r>
            <a:endParaRPr lang="en-US" dirty="0"/>
          </a:p>
        </p:txBody>
      </p:sp>
    </p:spTree>
    <p:extLst>
      <p:ext uri="{BB962C8B-B14F-4D97-AF65-F5344CB8AC3E}">
        <p14:creationId xmlns:p14="http://schemas.microsoft.com/office/powerpoint/2010/main" val="1195426555"/>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92052083"/>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73159"/>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10312" y="175847"/>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28004"/>
            <a:ext cx="4123944" cy="3267795"/>
          </a:xfrm>
        </p:spPr>
        <p:txBody>
          <a:bodyPr/>
          <a:lstStyle>
            <a:lvl1pPr>
              <a:spcBef>
                <a:spcPts val="0"/>
              </a:spcBef>
              <a:defRPr sz="1000"/>
            </a:lvl1pPr>
            <a:lvl2pPr marL="0" indent="0">
              <a:spcBef>
                <a:spcPts val="0"/>
              </a:spcBef>
              <a:buNone/>
              <a:defRPr/>
            </a:lvl2pPr>
            <a:lvl3pPr marL="201612" indent="0">
              <a:buNone/>
              <a:defRPr/>
            </a:lvl3pPr>
            <a:lvl4pPr marL="434975" indent="0">
              <a:buNone/>
              <a:defRPr/>
            </a:lvl4pPr>
            <a:lvl5pPr marL="631825" indent="0">
              <a:buNone/>
              <a:defRPr/>
            </a:lvl5pPr>
          </a:lstStyle>
          <a:p>
            <a:pPr lvl="0"/>
            <a:r>
              <a:rPr lang="en-US"/>
              <a:t>Click to edit Master text styles</a:t>
            </a:r>
          </a:p>
        </p:txBody>
      </p:sp>
    </p:spTree>
    <p:extLst>
      <p:ext uri="{BB962C8B-B14F-4D97-AF65-F5344CB8AC3E}">
        <p14:creationId xmlns:p14="http://schemas.microsoft.com/office/powerpoint/2010/main" val="590090010"/>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p:cNvPicPr>
            <a:picLocks noChangeAspect="1"/>
          </p:cNvPicPr>
          <p:nvPr userDrawn="1"/>
        </p:nvPicPr>
        <p:blipFill>
          <a:blip r:embed="rId2"/>
          <a:stretch>
            <a:fillRect/>
          </a:stretch>
        </p:blipFill>
        <p:spPr>
          <a:xfrm>
            <a:off x="3932890" y="2318365"/>
            <a:ext cx="1278220" cy="506769"/>
          </a:xfrm>
          <a:prstGeom prst="rect">
            <a:avLst/>
          </a:prstGeom>
        </p:spPr>
      </p:pic>
    </p:spTree>
    <p:extLst>
      <p:ext uri="{BB962C8B-B14F-4D97-AF65-F5344CB8AC3E}">
        <p14:creationId xmlns:p14="http://schemas.microsoft.com/office/powerpoint/2010/main" val="557555499"/>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1"/>
          <p:cNvSpPr>
            <a:spLocks noGrp="1"/>
          </p:cNvSpPr>
          <p:nvPr>
            <p:ph type="title"/>
          </p:nvPr>
        </p:nvSpPr>
        <p:spPr>
          <a:xfrm>
            <a:off x="210312" y="198826"/>
            <a:ext cx="4142232" cy="4296974"/>
          </a:xfrm>
        </p:spPr>
        <p:txBody>
          <a:bodyPr/>
          <a:lstStyle>
            <a:lvl1pPr>
              <a:lnSpc>
                <a:spcPct val="90000"/>
              </a:lnSpc>
              <a:spcAft>
                <a:spcPts val="0"/>
              </a:spcAft>
              <a:defRPr>
                <a:solidFill>
                  <a:schemeClr val="bg1"/>
                </a:solidFill>
              </a:defRPr>
            </a:lvl1pPr>
          </a:lstStyle>
          <a:p>
            <a:r>
              <a:rPr lang="en-US"/>
              <a:t>Click to edit Master title style</a:t>
            </a:r>
            <a:endParaRPr lang="en-US" dirty="0"/>
          </a:p>
        </p:txBody>
      </p:sp>
      <p:pic>
        <p:nvPicPr>
          <p:cNvPr id="9" name="Picture 8">
            <a:extLst>
              <a:ext uri="{FF2B5EF4-FFF2-40B4-BE49-F238E27FC236}">
                <a16:creationId xmlns:a16="http://schemas.microsoft.com/office/drawing/2014/main" id="{0C46DC7D-39A8-7042-AFAF-E1F61B5887D1}"/>
              </a:ext>
            </a:extLst>
          </p:cNvPr>
          <p:cNvPicPr>
            <a:picLocks noChangeAspect="1"/>
          </p:cNvPicPr>
          <p:nvPr userDrawn="1"/>
        </p:nvPicPr>
        <p:blipFill>
          <a:blip r:embed="rId2"/>
          <a:stretch>
            <a:fillRect/>
          </a:stretch>
        </p:blipFill>
        <p:spPr>
          <a:xfrm>
            <a:off x="8397707" y="4694756"/>
            <a:ext cx="513796" cy="203701"/>
          </a:xfrm>
          <a:prstGeom prst="rect">
            <a:avLst/>
          </a:prstGeom>
        </p:spPr>
      </p:pic>
      <p:pic>
        <p:nvPicPr>
          <p:cNvPr id="4" name="Picture 3">
            <a:extLst>
              <a:ext uri="{FF2B5EF4-FFF2-40B4-BE49-F238E27FC236}">
                <a16:creationId xmlns:a16="http://schemas.microsoft.com/office/drawing/2014/main" id="{57DDD23E-3E28-DB4D-80F3-CA1EDE3D0B01}"/>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228597" y="4690872"/>
            <a:ext cx="1920240" cy="266393"/>
          </a:xfrm>
          <a:prstGeom prst="rect">
            <a:avLst/>
          </a:prstGeom>
        </p:spPr>
      </p:pic>
    </p:spTree>
    <p:extLst>
      <p:ext uri="{BB962C8B-B14F-4D97-AF65-F5344CB8AC3E}">
        <p14:creationId xmlns:p14="http://schemas.microsoft.com/office/powerpoint/2010/main" val="909662490"/>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51124399"/>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010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944" cy="3252216"/>
          </a:xfrm>
        </p:spPr>
        <p:txBody>
          <a:bodyPr/>
          <a:lstStyle>
            <a:lvl1pPr>
              <a:spcBef>
                <a:spcPts val="0"/>
              </a:spcBef>
              <a:spcAft>
                <a:spcPts val="600"/>
              </a:spcAft>
              <a:defRPr/>
            </a:lvl1pPr>
            <a:lvl2pPr marL="0" indent="0">
              <a:spcBef>
                <a:spcPts val="0"/>
              </a:spcBef>
              <a:spcAft>
                <a:spcPts val="600"/>
              </a:spcAft>
              <a:buNone/>
              <a:defRPr/>
            </a:lvl2pPr>
            <a:lvl3pPr marL="201612" indent="0">
              <a:buNone/>
              <a:defRPr/>
            </a:lvl3pPr>
            <a:lvl4pPr marL="434975" indent="0">
              <a:buNone/>
              <a:defRPr/>
            </a:lvl4pPr>
            <a:lvl5pPr marL="63182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19456" y="1243584"/>
            <a:ext cx="4123944" cy="3252216"/>
          </a:xfrm>
        </p:spPr>
        <p:txBody>
          <a:bodyPr/>
          <a:lstStyle>
            <a:lvl1pPr>
              <a:spcBef>
                <a:spcPts val="0"/>
              </a:spcBef>
              <a:spcAft>
                <a:spcPts val="600"/>
              </a:spcAft>
              <a:defRPr/>
            </a:lvl1pPr>
            <a:lvl2pPr marL="0" indent="0">
              <a:spcBef>
                <a:spcPts val="0"/>
              </a:spcBef>
              <a:spcAft>
                <a:spcPts val="600"/>
              </a:spcAft>
              <a:buNone/>
              <a:defRPr/>
            </a:lvl2pPr>
            <a:lvl3pPr marL="201612" indent="0">
              <a:buNone/>
              <a:defRPr/>
            </a:lvl3pPr>
            <a:lvl4pPr marL="434975" indent="0">
              <a:buNone/>
              <a:defRPr/>
            </a:lvl4pPr>
            <a:lvl5pPr marL="63182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9687734"/>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19456" y="176726"/>
            <a:ext cx="4133088" cy="804672"/>
          </a:xfrm>
        </p:spPr>
        <p:txBody>
          <a:bodyPr/>
          <a:lstStyle>
            <a:lvl1pPr>
              <a:lnSpc>
                <a:spcPts val="2400"/>
              </a:lnSpc>
              <a:spcAft>
                <a:spcPts val="1200"/>
              </a:spcAft>
              <a:defRPr sz="1800"/>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37160" y="1244954"/>
            <a:ext cx="4206240" cy="3242300"/>
          </a:xfrm>
        </p:spPr>
        <p:txBody>
          <a:bodyPr/>
          <a:lstStyle>
            <a:lvl1pPr>
              <a:lnSpc>
                <a:spcPts val="9600"/>
              </a:lnSpc>
              <a:spcAft>
                <a:spcPts val="0"/>
              </a:spcAft>
              <a:defRPr sz="9600" b="0" i="0">
                <a:latin typeface="IBM Plex Mono Light" panose="020B0409050000000000" pitchFamily="49" charset="77"/>
              </a:defRPr>
            </a:lvl1pPr>
          </a:lstStyle>
          <a:p>
            <a:pPr lvl="0"/>
            <a:r>
              <a:rPr lang="en-US"/>
              <a:t>Click to edit Master text styles</a:t>
            </a:r>
          </a:p>
        </p:txBody>
      </p:sp>
    </p:spTree>
    <p:extLst>
      <p:ext uri="{BB962C8B-B14F-4D97-AF65-F5344CB8AC3E}">
        <p14:creationId xmlns:p14="http://schemas.microsoft.com/office/powerpoint/2010/main" val="145478035"/>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a:t>Click icon to add picture</a:t>
            </a:r>
            <a:endParaRPr lang="en-US" dirty="0"/>
          </a:p>
        </p:txBody>
      </p:sp>
      <p:sp>
        <p:nvSpPr>
          <p:cNvPr id="2" name="Title 1"/>
          <p:cNvSpPr>
            <a:spLocks noGrp="1"/>
          </p:cNvSpPr>
          <p:nvPr>
            <p:ph type="title"/>
          </p:nvPr>
        </p:nvSpPr>
        <p:spPr>
          <a:xfrm>
            <a:off x="219456" y="176726"/>
            <a:ext cx="4133088" cy="804672"/>
          </a:xfrm>
        </p:spPr>
        <p:txBody>
          <a:bodyPr/>
          <a:lstStyle>
            <a:lvl1pPr>
              <a:lnSpc>
                <a:spcPts val="2400"/>
              </a:lnSpc>
              <a:spcAft>
                <a:spcPts val="1200"/>
              </a:spcAft>
              <a:defRPr sz="1800"/>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37160" y="1244954"/>
            <a:ext cx="4206240" cy="3242300"/>
          </a:xfrm>
        </p:spPr>
        <p:txBody>
          <a:bodyPr/>
          <a:lstStyle>
            <a:lvl1pPr>
              <a:lnSpc>
                <a:spcPts val="9600"/>
              </a:lnSpc>
              <a:spcAft>
                <a:spcPts val="0"/>
              </a:spcAft>
              <a:defRPr sz="9600" b="0" i="0">
                <a:latin typeface="IBM Plex Mono Light" panose="020B0409050000000000" pitchFamily="49" charset="77"/>
              </a:defRPr>
            </a:lvl1pPr>
          </a:lstStyle>
          <a:p>
            <a:pPr lvl="0"/>
            <a:r>
              <a:rPr lang="en-US"/>
              <a:t>Click to edit Master text styles</a:t>
            </a:r>
          </a:p>
        </p:txBody>
      </p:sp>
    </p:spTree>
    <p:extLst>
      <p:ext uri="{BB962C8B-B14F-4D97-AF65-F5344CB8AC3E}">
        <p14:creationId xmlns:p14="http://schemas.microsoft.com/office/powerpoint/2010/main" val="8706680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742464332"/>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137160" y="173736"/>
            <a:ext cx="8778172" cy="4301813"/>
          </a:xfrm>
        </p:spPr>
        <p:txBody>
          <a:bodyPr/>
          <a:lstStyle>
            <a:lvl1pPr>
              <a:lnSpc>
                <a:spcPts val="9600"/>
              </a:lnSpc>
              <a:spcAft>
                <a:spcPts val="0"/>
              </a:spcAft>
              <a:defRPr sz="9600" b="0" i="0">
                <a:latin typeface="IBM Plex Mono Light" panose="020B0409050000000000" pitchFamily="49" charset="77"/>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85977910"/>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5562534" cy="4320270"/>
          </a:xfrm>
        </p:spPr>
        <p:txBody>
          <a:bodyPr/>
          <a:lstStyle>
            <a:lvl1pPr>
              <a:spcAft>
                <a:spcPts val="1800"/>
              </a:spcAft>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497181038"/>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lvl1pPr>
              <a:spcAft>
                <a:spcPts val="1800"/>
              </a:spcAft>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4123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04229012"/>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876"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8032961"/>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3"/>
          </p:nvPr>
        </p:nvSpPr>
        <p:spPr>
          <a:xfrm>
            <a:off x="210312" y="1216152"/>
            <a:ext cx="4142232" cy="3279648"/>
          </a:xfrm>
        </p:spPr>
        <p:txBody>
          <a:bodyPr/>
          <a:lstStyle>
            <a:lvl1pPr>
              <a:lnSpc>
                <a:spcPts val="2800"/>
              </a:lnSpc>
              <a:spcAft>
                <a:spcPts val="1800"/>
              </a:spcAft>
              <a:defRPr sz="2400"/>
            </a:lvl1pPr>
          </a:lstStyle>
          <a:p>
            <a:pPr lvl="0"/>
            <a:r>
              <a:rPr lang="en-US"/>
              <a:t>Click to edit Master text styles</a:t>
            </a:r>
          </a:p>
        </p:txBody>
      </p:sp>
    </p:spTree>
    <p:extLst>
      <p:ext uri="{BB962C8B-B14F-4D97-AF65-F5344CB8AC3E}">
        <p14:creationId xmlns:p14="http://schemas.microsoft.com/office/powerpoint/2010/main" val="2810790331"/>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4791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5"/>
          </p:nvPr>
        </p:nvSpPr>
        <p:spPr>
          <a:xfrm>
            <a:off x="7077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8549372"/>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6747503"/>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3"/>
          </p:nvPr>
        </p:nvSpPr>
        <p:spPr>
          <a:xfrm>
            <a:off x="7077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673689"/>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userDrawn="1">
  <p:cSld name="title, text (light background)">
    <p:spTree>
      <p:nvGrpSpPr>
        <p:cNvPr id="1" name=""/>
        <p:cNvGrpSpPr/>
        <p:nvPr/>
      </p:nvGrpSpPr>
      <p:grpSpPr>
        <a:xfrm>
          <a:off x="0" y="0"/>
          <a:ext cx="0" cy="0"/>
          <a:chOff x="0" y="0"/>
          <a:chExt cx="0" cy="0"/>
        </a:xfrm>
      </p:grpSpPr>
      <p:sp>
        <p:nvSpPr>
          <p:cNvPr id="8" name="Rectangle 7"/>
          <p:cNvSpPr/>
          <p:nvPr userDrawn="1"/>
        </p:nvSpPr>
        <p:spPr>
          <a:xfrm>
            <a:off x="4572000" y="0"/>
            <a:ext cx="4572000" cy="5143500"/>
          </a:xfrm>
          <a:prstGeom prst="rect">
            <a:avLst/>
          </a:prstGeom>
          <a:solidFill>
            <a:schemeClr val="accent4"/>
          </a:solidFill>
        </p:spPr>
        <p:txBody>
          <a:bodyPr wrap="square" lIns="0" tIns="0" rIns="0" bIns="0" rtlCol="0" anchor="ctr">
            <a:noAutofit/>
          </a:bodyPr>
          <a:lstStyle/>
          <a:p>
            <a:pPr algn="ctr"/>
            <a:endParaRPr lang="en-US" sz="1200" dirty="0">
              <a:solidFill>
                <a:srgbClr val="FFFFFF"/>
              </a:solidFill>
              <a:latin typeface="Arial"/>
              <a:cs typeface="Arial"/>
            </a:endParaRPr>
          </a:p>
        </p:txBody>
      </p:sp>
      <p:sp>
        <p:nvSpPr>
          <p:cNvPr id="2" name="Title 1"/>
          <p:cNvSpPr>
            <a:spLocks noGrp="1"/>
          </p:cNvSpPr>
          <p:nvPr>
            <p:ph type="title"/>
          </p:nvPr>
        </p:nvSpPr>
        <p:spPr>
          <a:xfrm>
            <a:off x="210312" y="175530"/>
            <a:ext cx="4142164" cy="432027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lvl1pPr>
              <a:buClr>
                <a:schemeClr val="tx1"/>
              </a:buCl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91456" y="201168"/>
            <a:ext cx="4123944" cy="4294632"/>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9243677"/>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2" name="Title 1"/>
          <p:cNvSpPr>
            <a:spLocks noGrp="1"/>
          </p:cNvSpPr>
          <p:nvPr>
            <p:ph type="title"/>
          </p:nvPr>
        </p:nvSpPr>
        <p:spPr>
          <a:xfrm>
            <a:off x="210312" y="175530"/>
            <a:ext cx="4142232" cy="432027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77792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Tree>
    <p:extLst>
      <p:ext uri="{BB962C8B-B14F-4D97-AF65-F5344CB8AC3E}">
        <p14:creationId xmlns:p14="http://schemas.microsoft.com/office/powerpoint/2010/main" val="11111661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16013"/>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4700392" y="1051560"/>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533785"/>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432027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22305392"/>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11926201"/>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0"/>
            <a:ext cx="4572000" cy="2571750"/>
          </a:xfrm>
          <a:solidFill>
            <a:schemeClr val="accent4"/>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13"/>
          <p:cNvSpPr>
            <a:spLocks noGrp="1"/>
          </p:cNvSpPr>
          <p:nvPr>
            <p:ph sz="quarter" idx="19"/>
          </p:nvPr>
        </p:nvSpPr>
        <p:spPr>
          <a:xfrm>
            <a:off x="4572000" y="2570162"/>
            <a:ext cx="4572000" cy="2573337"/>
          </a:xfrm>
          <a:solidFill>
            <a:schemeClr val="accent4"/>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2" name="Title 1"/>
          <p:cNvSpPr>
            <a:spLocks noGrp="1"/>
          </p:cNvSpPr>
          <p:nvPr>
            <p:ph type="title"/>
          </p:nvPr>
        </p:nvSpPr>
        <p:spPr>
          <a:xfrm>
            <a:off x="210312" y="175530"/>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3611727"/>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6" name="Content Placeholder 5"/>
          <p:cNvSpPr>
            <a:spLocks noGrp="1"/>
          </p:cNvSpPr>
          <p:nvPr>
            <p:ph sz="quarter" idx="17"/>
          </p:nvPr>
        </p:nvSpPr>
        <p:spPr>
          <a:xfrm>
            <a:off x="4572000" y="0"/>
            <a:ext cx="2286000" cy="2571750"/>
          </a:xfrm>
          <a:solidFill>
            <a:schemeClr val="tx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2" name="Title 1"/>
          <p:cNvSpPr>
            <a:spLocks noGrp="1"/>
          </p:cNvSpPr>
          <p:nvPr>
            <p:ph type="title"/>
          </p:nvPr>
        </p:nvSpPr>
        <p:spPr>
          <a:xfrm>
            <a:off x="0" y="-1"/>
            <a:ext cx="4572000" cy="2571751"/>
          </a:xfrm>
          <a:solidFill>
            <a:schemeClr val="tx1"/>
          </a:solidFill>
        </p:spPr>
        <p:txBody>
          <a:bodyPr lIns="210312" tIns="173736" rIns="228600" bIns="228600"/>
          <a:lstStyle>
            <a:lvl1pPr>
              <a:lnSpc>
                <a:spcPts val="2800"/>
              </a:lnSpc>
              <a:defRPr>
                <a:solidFill>
                  <a:schemeClr val="bg1"/>
                </a:solidFill>
              </a:defRPr>
            </a:lvl1pPr>
          </a:lstStyle>
          <a:p>
            <a:r>
              <a:rPr lang="en-US"/>
              <a:t>Click to edit Master title style</a:t>
            </a:r>
            <a:endParaRPr lang="en-US" dirty="0"/>
          </a:p>
        </p:txBody>
      </p:sp>
      <p:sp>
        <p:nvSpPr>
          <p:cNvPr id="11" name="Content Placeholder 10"/>
          <p:cNvSpPr>
            <a:spLocks noGrp="1"/>
          </p:cNvSpPr>
          <p:nvPr>
            <p:ph sz="quarter" idx="18"/>
          </p:nvPr>
        </p:nvSpPr>
        <p:spPr>
          <a:xfrm>
            <a:off x="6858000" y="0"/>
            <a:ext cx="2286000" cy="2571750"/>
          </a:xfrm>
          <a:solidFill>
            <a:schemeClr val="tx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13"/>
          <p:cNvSpPr>
            <a:spLocks noGrp="1"/>
          </p:cNvSpPr>
          <p:nvPr>
            <p:ph sz="quarter" idx="19"/>
          </p:nvPr>
        </p:nvSpPr>
        <p:spPr>
          <a:xfrm>
            <a:off x="4572000" y="2570162"/>
            <a:ext cx="4572000" cy="2573337"/>
          </a:xfrm>
          <a:solidFill>
            <a:schemeClr val="tx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7" name="Content Placeholder 6"/>
          <p:cNvSpPr>
            <a:spLocks noGrp="1"/>
          </p:cNvSpPr>
          <p:nvPr>
            <p:ph sz="quarter" idx="20"/>
          </p:nvPr>
        </p:nvSpPr>
        <p:spPr>
          <a:xfrm>
            <a:off x="0" y="2570162"/>
            <a:ext cx="4572000" cy="2573337"/>
          </a:xfrm>
          <a:solidFill>
            <a:schemeClr val="tx1"/>
          </a:solidFill>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2"/>
          <p:cNvSpPr>
            <a:spLocks noGrp="1"/>
          </p:cNvSpPr>
          <p:nvPr>
            <p:ph type="ftr" sz="quarter" idx="10"/>
          </p:nvPr>
        </p:nvSpPr>
        <p:spPr/>
        <p:txBody>
          <a:bodyPr/>
          <a:lstStyle>
            <a:lvl1pPr>
              <a:defRPr>
                <a:solidFill>
                  <a:schemeClr val="bg1"/>
                </a:solidFill>
              </a:defRPr>
            </a:lvl1p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61670492"/>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4572000" y="2570162"/>
            <a:ext cx="2286000" cy="2573338"/>
          </a:xfrm>
          <a:solidFill>
            <a:schemeClr val="accent4"/>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0" name="Content Placeholder 10"/>
          <p:cNvSpPr>
            <a:spLocks noGrp="1"/>
          </p:cNvSpPr>
          <p:nvPr>
            <p:ph sz="quarter" idx="18"/>
          </p:nvPr>
        </p:nvSpPr>
        <p:spPr>
          <a:xfrm>
            <a:off x="6858000" y="2570162"/>
            <a:ext cx="2286000" cy="2573338"/>
          </a:xfrm>
          <a:solidFill>
            <a:schemeClr val="accent4"/>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13"/>
          <p:cNvSpPr>
            <a:spLocks noGrp="1"/>
          </p:cNvSpPr>
          <p:nvPr>
            <p:ph sz="quarter" idx="19"/>
          </p:nvPr>
        </p:nvSpPr>
        <p:spPr>
          <a:xfrm>
            <a:off x="2286001" y="2570162"/>
            <a:ext cx="2286000" cy="2573337"/>
          </a:xfrm>
          <a:solidFill>
            <a:schemeClr val="accent4"/>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3" name="Content Placeholder 6"/>
          <p:cNvSpPr>
            <a:spLocks noGrp="1"/>
          </p:cNvSpPr>
          <p:nvPr>
            <p:ph sz="quarter" idx="20"/>
          </p:nvPr>
        </p:nvSpPr>
        <p:spPr>
          <a:xfrm>
            <a:off x="0" y="2570162"/>
            <a:ext cx="2286000" cy="2573337"/>
          </a:xfrm>
          <a:solidFill>
            <a:schemeClr val="accent4"/>
          </a:solidFill>
        </p:spPr>
        <p:txBody>
          <a:bodyPr lIns="219456" tIns="201168" rIns="228600" bIns="228600"/>
          <a:lstStyle>
            <a:lvl1pPr>
              <a:defRPr>
                <a:solidFill>
                  <a:schemeClr val="tx1"/>
                </a:solidFill>
              </a:defRPr>
            </a:lvl1pPr>
          </a:lstStyle>
          <a:p>
            <a:pPr lvl="0"/>
            <a:r>
              <a:rPr lang="en-US"/>
              <a:t>Click to edit Master text styles</a:t>
            </a:r>
          </a:p>
        </p:txBody>
      </p:sp>
      <p:sp>
        <p:nvSpPr>
          <p:cNvPr id="2" name="Title 1"/>
          <p:cNvSpPr>
            <a:spLocks noGrp="1"/>
          </p:cNvSpPr>
          <p:nvPr>
            <p:ph type="title"/>
          </p:nvPr>
        </p:nvSpPr>
        <p:spPr>
          <a:xfrm>
            <a:off x="0" y="-1"/>
            <a:ext cx="9144000" cy="2569463"/>
          </a:xfrm>
          <a:solidFill>
            <a:schemeClr val="tx1"/>
          </a:solidFill>
        </p:spPr>
        <p:txBody>
          <a:bodyPr lIns="182880" tIns="137160" rIns="228600" bIns="228600"/>
          <a:lstStyle>
            <a:lvl1pPr>
              <a:lnSpc>
                <a:spcPts val="5400"/>
              </a:lnSpc>
              <a:defRPr sz="4800">
                <a:solidFill>
                  <a:schemeClr val="bg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grpSp>
        <p:nvGrpSpPr>
          <p:cNvPr id="11" name="Group 10">
            <a:extLst>
              <a:ext uri="{FF2B5EF4-FFF2-40B4-BE49-F238E27FC236}">
                <a16:creationId xmlns:a16="http://schemas.microsoft.com/office/drawing/2014/main" id="{9FBC05E3-BFBC-1042-908B-8935A5D68AAE}"/>
              </a:ext>
            </a:extLst>
          </p:cNvPr>
          <p:cNvGrpSpPr/>
          <p:nvPr userDrawn="1"/>
        </p:nvGrpSpPr>
        <p:grpSpPr>
          <a:xfrm>
            <a:off x="4589092" y="2780522"/>
            <a:ext cx="2260362" cy="1715278"/>
            <a:chOff x="4572000" y="242596"/>
            <a:chExt cx="2260362" cy="4253204"/>
          </a:xfrm>
        </p:grpSpPr>
        <p:cxnSp>
          <p:nvCxnSpPr>
            <p:cNvPr id="14" name="Straight Connector 13">
              <a:extLst>
                <a:ext uri="{FF2B5EF4-FFF2-40B4-BE49-F238E27FC236}">
                  <a16:creationId xmlns:a16="http://schemas.microsoft.com/office/drawing/2014/main" id="{7C410B0C-22E6-104D-A9BD-979C9F181A02}"/>
                </a:ext>
              </a:extLst>
            </p:cNvPr>
            <p:cNvCxnSpPr>
              <a:cxnSpLocks/>
            </p:cNvCxnSpPr>
            <p:nvPr/>
          </p:nvCxnSpPr>
          <p:spPr bwMode="auto">
            <a:xfrm>
              <a:off x="4572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A626806-2181-514D-959F-CA9B19E77D8E}"/>
                </a:ext>
              </a:extLst>
            </p:cNvPr>
            <p:cNvCxnSpPr>
              <a:cxnSpLocks/>
            </p:cNvCxnSpPr>
            <p:nvPr/>
          </p:nvCxnSpPr>
          <p:spPr bwMode="auto">
            <a:xfrm>
              <a:off x="6832362"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cxnSp>
        <p:nvCxnSpPr>
          <p:cNvPr id="16" name="Straight Connector 15">
            <a:extLst>
              <a:ext uri="{FF2B5EF4-FFF2-40B4-BE49-F238E27FC236}">
                <a16:creationId xmlns:a16="http://schemas.microsoft.com/office/drawing/2014/main" id="{665B14B5-A411-9F4C-8DC1-E71FB09456B7}"/>
              </a:ext>
            </a:extLst>
          </p:cNvPr>
          <p:cNvCxnSpPr>
            <a:cxnSpLocks/>
          </p:cNvCxnSpPr>
          <p:nvPr userDrawn="1"/>
        </p:nvCxnSpPr>
        <p:spPr bwMode="auto">
          <a:xfrm>
            <a:off x="2303091" y="2780522"/>
            <a:ext cx="0" cy="1715278"/>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65652171"/>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1292424"/>
            <a:ext cx="9144000" cy="3851076"/>
          </a:xfrm>
        </p:spPr>
        <p:txBody>
          <a:bodyPr lIns="91440" tIns="91440" rIns="91440" bIns="91440"/>
          <a:lstStyle/>
          <a:p>
            <a:r>
              <a:rPr lang="en-US"/>
              <a:t>Click icon to add picture</a:t>
            </a:r>
            <a:endParaRPr lang="en-US" dirty="0"/>
          </a:p>
        </p:txBody>
      </p:sp>
      <p:sp>
        <p:nvSpPr>
          <p:cNvPr id="2" name="Title 1"/>
          <p:cNvSpPr>
            <a:spLocks noGrp="1"/>
          </p:cNvSpPr>
          <p:nvPr>
            <p:ph type="title"/>
          </p:nvPr>
        </p:nvSpPr>
        <p:spPr>
          <a:xfrm>
            <a:off x="0" y="-1"/>
            <a:ext cx="9144000" cy="1292425"/>
          </a:xfrm>
          <a:solidFill>
            <a:schemeClr val="tx1"/>
          </a:solidFill>
        </p:spPr>
        <p:txBody>
          <a:bodyPr lIns="210312" tIns="173736" rIns="228600" bIns="228600"/>
          <a:lstStyle>
            <a:lvl1pPr>
              <a:defRPr>
                <a:solidFill>
                  <a:schemeClr val="bg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03641206"/>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0" y="0"/>
            <a:ext cx="9144000" cy="3848100"/>
          </a:xfrm>
        </p:spPr>
        <p:txBody>
          <a:bodyPr lIns="91440" tIns="91440" rIns="91440" bIns="91440"/>
          <a:lstStyle/>
          <a:p>
            <a:r>
              <a:rPr lang="en-US"/>
              <a:t>Click icon to add picture</a:t>
            </a:r>
            <a:endParaRPr lang="en-US" dirty="0"/>
          </a:p>
        </p:txBody>
      </p:sp>
      <p:sp>
        <p:nvSpPr>
          <p:cNvPr id="6" name="Text Placeholder 5"/>
          <p:cNvSpPr>
            <a:spLocks noGrp="1"/>
          </p:cNvSpPr>
          <p:nvPr>
            <p:ph type="body" sz="quarter" idx="12"/>
          </p:nvPr>
        </p:nvSpPr>
        <p:spPr>
          <a:xfrm>
            <a:off x="-2" y="3848100"/>
            <a:ext cx="4343402" cy="647700"/>
          </a:xfrm>
          <a:solidFill>
            <a:schemeClr val="tx1"/>
          </a:solidFill>
        </p:spPr>
        <p:txBody>
          <a:bodyPr lIns="219456" tIns="201168" rIns="228600" bIns="228600"/>
          <a:lstStyle>
            <a:lvl1pPr>
              <a:lnSpc>
                <a:spcPts val="1600"/>
              </a:lnSpc>
              <a:buClr>
                <a:schemeClr val="bg1"/>
              </a:buClr>
              <a:defRPr>
                <a:solidFill>
                  <a:schemeClr val="bg1"/>
                </a:solidFill>
              </a:defRPr>
            </a:lvl1pPr>
            <a:lvl2pPr>
              <a:lnSpc>
                <a:spcPts val="1600"/>
              </a:lnSpc>
              <a:buClr>
                <a:schemeClr val="bg1"/>
              </a:buClr>
              <a:defRPr sz="900">
                <a:solidFill>
                  <a:schemeClr val="bg1"/>
                </a:solidFill>
              </a:defRPr>
            </a:lvl2pPr>
            <a:lvl3pPr>
              <a:lnSpc>
                <a:spcPts val="1600"/>
              </a:lnSpc>
              <a:buClr>
                <a:schemeClr val="bg1"/>
              </a:buClr>
              <a:defRPr sz="900">
                <a:solidFill>
                  <a:schemeClr val="bg1"/>
                </a:solidFill>
              </a:defRPr>
            </a:lvl3pPr>
            <a:lvl4pPr>
              <a:lnSpc>
                <a:spcPts val="1600"/>
              </a:lnSpc>
              <a:buClr>
                <a:schemeClr val="bg1"/>
              </a:buClr>
              <a:defRPr sz="900">
                <a:solidFill>
                  <a:schemeClr val="bg1"/>
                </a:solidFill>
              </a:defRPr>
            </a:lvl4pPr>
            <a:lvl5pPr>
              <a:lnSpc>
                <a:spcPts val="1600"/>
              </a:lnSpc>
              <a:buClr>
                <a:schemeClr val="bg1"/>
              </a:buClr>
              <a:defRPr sz="9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42339475"/>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2286000" cy="5148072"/>
          </a:xfrm>
          <a:solidFill>
            <a:schemeClr val="tx1"/>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3"/>
          </p:nvPr>
        </p:nvSpPr>
        <p:spPr>
          <a:xfrm>
            <a:off x="2286000" y="0"/>
            <a:ext cx="2286000" cy="5148072"/>
          </a:xfrm>
          <a:solidFill>
            <a:schemeClr val="accent4"/>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4"/>
          </p:nvPr>
        </p:nvSpPr>
        <p:spPr>
          <a:xfrm>
            <a:off x="4572000" y="0"/>
            <a:ext cx="2286000" cy="5148072"/>
          </a:xfrm>
          <a:solidFill>
            <a:schemeClr val="accent4"/>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7"/>
          <p:cNvSpPr>
            <a:spLocks noGrp="1"/>
          </p:cNvSpPr>
          <p:nvPr>
            <p:ph sz="quarter" idx="15"/>
          </p:nvPr>
        </p:nvSpPr>
        <p:spPr>
          <a:xfrm>
            <a:off x="6858000" y="0"/>
            <a:ext cx="2286000" cy="5148072"/>
          </a:xfrm>
          <a:solidFill>
            <a:schemeClr val="accent4"/>
          </a:solidFill>
        </p:spPr>
        <p:txBody>
          <a:bodyPr lIns="219456" tIns="20116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p:txBody>
          <a:bodyPr/>
          <a:lstStyle>
            <a:lvl1pPr>
              <a:defRPr>
                <a:solidFill>
                  <a:schemeClr val="bg1"/>
                </a:solidFill>
              </a:defRPr>
            </a:lvl1p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8" name="Straight Connector 7">
            <a:extLst>
              <a:ext uri="{FF2B5EF4-FFF2-40B4-BE49-F238E27FC236}">
                <a16:creationId xmlns:a16="http://schemas.microsoft.com/office/drawing/2014/main" id="{DEC9313E-CCA7-6044-B182-A66B755ACC4F}"/>
              </a:ext>
            </a:extLst>
          </p:cNvPr>
          <p:cNvCxnSpPr>
            <a:cxnSpLocks/>
          </p:cNvCxnSpPr>
          <p:nvPr userDrawn="1"/>
        </p:nvCxnSpPr>
        <p:spPr bwMode="auto">
          <a:xfrm>
            <a:off x="4572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91E82AF-22D6-8E46-8DB8-87C3701133F9}"/>
              </a:ext>
            </a:extLst>
          </p:cNvPr>
          <p:cNvCxnSpPr>
            <a:cxnSpLocks/>
          </p:cNvCxnSpPr>
          <p:nvPr userDrawn="1"/>
        </p:nvCxnSpPr>
        <p:spPr bwMode="auto">
          <a:xfrm>
            <a:off x="6858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E489451-825F-1B42-AA7A-F656EE0F9649}"/>
              </a:ext>
            </a:extLst>
          </p:cNvPr>
          <p:cNvCxnSpPr>
            <a:cxnSpLocks/>
          </p:cNvCxnSpPr>
          <p:nvPr userDrawn="1"/>
        </p:nvCxnSpPr>
        <p:spPr bwMode="auto">
          <a:xfrm>
            <a:off x="2276168"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00048384"/>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3"/>
          </p:nvPr>
        </p:nvSpPr>
        <p:spPr>
          <a:xfrm>
            <a:off x="2514600" y="1243584"/>
            <a:ext cx="6400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765281"/>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90954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321348780"/>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2" name="Title 1"/>
          <p:cNvSpPr>
            <a:spLocks noGrp="1"/>
          </p:cNvSpPr>
          <p:nvPr>
            <p:ph type="title"/>
          </p:nvPr>
        </p:nvSpPr>
        <p:spPr>
          <a:xfrm>
            <a:off x="210312" y="173736"/>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5"/>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2347502"/>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10312" y="173736"/>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hasCustomPrompt="1"/>
          </p:nvPr>
        </p:nvSpPr>
        <p:spPr>
          <a:xfrm>
            <a:off x="4780788" y="1225296"/>
            <a:ext cx="4134544" cy="3279648"/>
          </a:xfrm>
        </p:spPr>
        <p:txBody>
          <a:bodyPr/>
          <a:lstStyle>
            <a:lvl1pPr>
              <a:lnSpc>
                <a:spcPts val="2800"/>
              </a:lnSpc>
              <a:spcAft>
                <a:spcPts val="1800"/>
              </a:spcAft>
              <a:defRPr sz="2400" b="0" i="0">
                <a:latin typeface="IBM Plex Mono Light" panose="020B0409050000000000" pitchFamily="49" charset="77"/>
              </a:defRPr>
            </a:lvl1pPr>
            <a:lvl2pPr>
              <a:defRPr b="0" i="0">
                <a:latin typeface="IBM Plex Mono Light" panose="020B0409050000000000" pitchFamily="49" charset="77"/>
              </a:defRPr>
            </a:lvl2pPr>
            <a:lvl3pPr>
              <a:defRPr b="0" i="0">
                <a:latin typeface="IBM Plex Mono Light" panose="020B0409050000000000" pitchFamily="49" charset="77"/>
              </a:defRPr>
            </a:lvl3pPr>
            <a:lvl4pPr>
              <a:defRPr b="0" i="0">
                <a:latin typeface="IBM Plex Mono Light" panose="020B0409050000000000" pitchFamily="49" charset="77"/>
              </a:defRPr>
            </a:lvl4pPr>
            <a:lvl5pPr>
              <a:defRPr b="0" i="0">
                <a:latin typeface="IBM Plex Mono Light" panose="020B0409050000000000" pitchFamily="49"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5754499"/>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19456" y="201168"/>
            <a:ext cx="1837944" cy="429463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05456" y="201168"/>
            <a:ext cx="6409876" cy="4294632"/>
          </a:xfrm>
        </p:spPr>
        <p:txBody>
          <a:bodyPr lIns="0" tIns="0" rIns="91440" bIns="91440"/>
          <a:lstStyle/>
          <a:p>
            <a:r>
              <a:rPr lang="en-US"/>
              <a:t>Click icon to add table</a:t>
            </a:r>
            <a:endParaRPr lang="en-US" dirty="0"/>
          </a:p>
        </p:txBody>
      </p:sp>
    </p:spTree>
    <p:extLst>
      <p:ext uri="{BB962C8B-B14F-4D97-AF65-F5344CB8AC3E}">
        <p14:creationId xmlns:p14="http://schemas.microsoft.com/office/powerpoint/2010/main" val="1709584614"/>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5434417"/>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4952738"/>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10312" y="175847"/>
            <a:ext cx="4142232" cy="804672"/>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19456" y="1228004"/>
            <a:ext cx="4123944" cy="3267795"/>
          </a:xfrm>
        </p:spPr>
        <p:txBody>
          <a:bodyPr/>
          <a:lstStyle>
            <a:lvl1pPr>
              <a:spcBef>
                <a:spcPts val="0"/>
              </a:spcBef>
              <a:defRPr sz="1000"/>
            </a:lvl1pPr>
            <a:lvl2pPr marL="0" indent="0">
              <a:spcBef>
                <a:spcPts val="0"/>
              </a:spcBef>
              <a:buNone/>
              <a:defRPr/>
            </a:lvl2pPr>
            <a:lvl3pPr marL="201612" indent="0">
              <a:buNone/>
              <a:defRPr/>
            </a:lvl3pPr>
            <a:lvl4pPr marL="434975" indent="0">
              <a:buNone/>
              <a:defRPr/>
            </a:lvl4pPr>
            <a:lvl5pPr marL="631825" indent="0">
              <a:buNone/>
              <a:defRPr/>
            </a:lvl5pPr>
          </a:lstStyle>
          <a:p>
            <a:pPr lvl="0"/>
            <a:r>
              <a:rPr lang="en-US"/>
              <a:t>Click to edit Master text styles</a:t>
            </a:r>
          </a:p>
        </p:txBody>
      </p:sp>
    </p:spTree>
    <p:extLst>
      <p:ext uri="{BB962C8B-B14F-4D97-AF65-F5344CB8AC3E}">
        <p14:creationId xmlns:p14="http://schemas.microsoft.com/office/powerpoint/2010/main" val="1599561659"/>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p:cNvPicPr>
            <a:picLocks noChangeAspect="1"/>
          </p:cNvPicPr>
          <p:nvPr userDrawn="1"/>
        </p:nvPicPr>
        <p:blipFill>
          <a:blip r:embed="rId2"/>
          <a:stretch>
            <a:fillRect/>
          </a:stretch>
        </p:blipFill>
        <p:spPr>
          <a:xfrm>
            <a:off x="3932890" y="2318365"/>
            <a:ext cx="1278220" cy="506769"/>
          </a:xfrm>
          <a:prstGeom prst="rect">
            <a:avLst/>
          </a:prstGeom>
        </p:spPr>
      </p:pic>
    </p:spTree>
    <p:extLst>
      <p:ext uri="{BB962C8B-B14F-4D97-AF65-F5344CB8AC3E}">
        <p14:creationId xmlns:p14="http://schemas.microsoft.com/office/powerpoint/2010/main" val="7284182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Tree>
    <p:extLst>
      <p:ext uri="{BB962C8B-B14F-4D97-AF65-F5344CB8AC3E}">
        <p14:creationId xmlns:p14="http://schemas.microsoft.com/office/powerpoint/2010/main" val="21350569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0941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Tree>
    <p:extLst>
      <p:ext uri="{BB962C8B-B14F-4D97-AF65-F5344CB8AC3E}">
        <p14:creationId xmlns:p14="http://schemas.microsoft.com/office/powerpoint/2010/main" val="1652858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extLst>
      <p:ext uri="{BB962C8B-B14F-4D97-AF65-F5344CB8AC3E}">
        <p14:creationId xmlns:p14="http://schemas.microsoft.com/office/powerpoint/2010/main" val="7310882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en-US"/>
              <a:t>DEG / April 5, 2019 / © 2019 IBM Corporation</a:t>
            </a:r>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dirty="0"/>
              <a:t>Click to edit Master title style</a:t>
            </a:r>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spTree>
    <p:extLst>
      <p:ext uri="{BB962C8B-B14F-4D97-AF65-F5344CB8AC3E}">
        <p14:creationId xmlns:p14="http://schemas.microsoft.com/office/powerpoint/2010/main" val="560350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t>DEG / April 5, 2019 / © 2019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11825756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20346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DEG / April 5, 2019 / © 2019 IBM Corporation</a:t>
            </a: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686315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DEG / April 5, 2019 / © 2019 IBM Corporation</a:t>
            </a:r>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2593042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DEG / April 5, 2019 / © 2019 IBM Corporation</a:t>
            </a: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Drag picture to placeholder or click icon to add</a:t>
            </a:r>
          </a:p>
        </p:txBody>
      </p:sp>
    </p:spTree>
    <p:extLst>
      <p:ext uri="{BB962C8B-B14F-4D97-AF65-F5344CB8AC3E}">
        <p14:creationId xmlns:p14="http://schemas.microsoft.com/office/powerpoint/2010/main" val="15651543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Tree>
    <p:extLst>
      <p:ext uri="{BB962C8B-B14F-4D97-AF65-F5344CB8AC3E}">
        <p14:creationId xmlns:p14="http://schemas.microsoft.com/office/powerpoint/2010/main" val="10223381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DEG / April 5, 2019 / © 2019 IBM Corporation</a:t>
            </a:r>
          </a:p>
        </p:txBody>
      </p:sp>
    </p:spTree>
    <p:extLst>
      <p:ext uri="{BB962C8B-B14F-4D97-AF65-F5344CB8AC3E}">
        <p14:creationId xmlns:p14="http://schemas.microsoft.com/office/powerpoint/2010/main" val="4198038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1596946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9822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98903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56524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45247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49145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877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DEG / April 5, 2019 / © 2019 IBM Corporation</a:t>
            </a:r>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Drag picture to placeholder or click icon to add</a:t>
            </a:r>
          </a:p>
        </p:txBody>
      </p:sp>
    </p:spTree>
    <p:extLst>
      <p:ext uri="{BB962C8B-B14F-4D97-AF65-F5344CB8AC3E}">
        <p14:creationId xmlns:p14="http://schemas.microsoft.com/office/powerpoint/2010/main" val="1675255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071696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54618308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Tree>
    <p:extLst>
      <p:ext uri="{BB962C8B-B14F-4D97-AF65-F5344CB8AC3E}">
        <p14:creationId xmlns:p14="http://schemas.microsoft.com/office/powerpoint/2010/main" val="13540695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Tree>
    <p:extLst>
      <p:ext uri="{BB962C8B-B14F-4D97-AF65-F5344CB8AC3E}">
        <p14:creationId xmlns:p14="http://schemas.microsoft.com/office/powerpoint/2010/main" val="9626355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Tree>
    <p:extLst>
      <p:ext uri="{BB962C8B-B14F-4D97-AF65-F5344CB8AC3E}">
        <p14:creationId xmlns:p14="http://schemas.microsoft.com/office/powerpoint/2010/main" val="202147684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76997114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615893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6183500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72839688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Tree>
    <p:extLst>
      <p:ext uri="{BB962C8B-B14F-4D97-AF65-F5344CB8AC3E}">
        <p14:creationId xmlns:p14="http://schemas.microsoft.com/office/powerpoint/2010/main" val="155153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Tree>
    <p:extLst>
      <p:ext uri="{BB962C8B-B14F-4D97-AF65-F5344CB8AC3E}">
        <p14:creationId xmlns:p14="http://schemas.microsoft.com/office/powerpoint/2010/main" val="36601713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Tree>
    <p:extLst>
      <p:ext uri="{BB962C8B-B14F-4D97-AF65-F5344CB8AC3E}">
        <p14:creationId xmlns:p14="http://schemas.microsoft.com/office/powerpoint/2010/main" val="61512192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790001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00483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104229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27046409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14254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20865153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Tree>
    <p:extLst>
      <p:ext uri="{BB962C8B-B14F-4D97-AF65-F5344CB8AC3E}">
        <p14:creationId xmlns:p14="http://schemas.microsoft.com/office/powerpoint/2010/main" val="180323407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592248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1178294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DEG / April 5, 2019 / © 2019 IBM Corporation</a:t>
            </a:r>
          </a:p>
        </p:txBody>
      </p:sp>
    </p:spTree>
    <p:extLst>
      <p:ext uri="{BB962C8B-B14F-4D97-AF65-F5344CB8AC3E}">
        <p14:creationId xmlns:p14="http://schemas.microsoft.com/office/powerpoint/2010/main" val="125680613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extLst>
      <p:ext uri="{BB962C8B-B14F-4D97-AF65-F5344CB8AC3E}">
        <p14:creationId xmlns:p14="http://schemas.microsoft.com/office/powerpoint/2010/main" val="107428659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en-US"/>
              <a:t>DEG / April 5, 2019 / © 2019 IBM Corporation</a:t>
            </a:r>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8" name="Picture 7"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393811" y="4705334"/>
            <a:ext cx="521589" cy="211471"/>
          </a:xfrm>
          <a:prstGeom prst="rect">
            <a:avLst/>
          </a:prstGeom>
        </p:spPr>
      </p:pic>
    </p:spTree>
    <p:extLst>
      <p:ext uri="{BB962C8B-B14F-4D97-AF65-F5344CB8AC3E}">
        <p14:creationId xmlns:p14="http://schemas.microsoft.com/office/powerpoint/2010/main" val="30824995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en-US"/>
              <a:t>DEG / April 5, 2019 / © 2019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0264203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008104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DEG / April 5, 2019 / © 2019 IBM Corporation</a:t>
            </a: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73682930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DEG / April 5, 2019 / © 2019 IBM Corporation</a:t>
            </a:r>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14494907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Tree>
    <p:extLst>
      <p:ext uri="{BB962C8B-B14F-4D97-AF65-F5344CB8AC3E}">
        <p14:creationId xmlns:p14="http://schemas.microsoft.com/office/powerpoint/2010/main" val="91269824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DEG / April 5, 2019 / © 2019 IBM Corporation</a:t>
            </a:r>
          </a:p>
        </p:txBody>
      </p:sp>
    </p:spTree>
    <p:extLst>
      <p:ext uri="{BB962C8B-B14F-4D97-AF65-F5344CB8AC3E}">
        <p14:creationId xmlns:p14="http://schemas.microsoft.com/office/powerpoint/2010/main" val="24376361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68376247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3917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49147501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858454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00921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020520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110182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487260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030447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Text Placeholder 5"/>
          <p:cNvSpPr>
            <a:spLocks noGrp="1"/>
          </p:cNvSpPr>
          <p:nvPr>
            <p:ph type="body" sz="quarter" idx="12"/>
          </p:nvPr>
        </p:nvSpPr>
        <p:spPr>
          <a:xfrm>
            <a:off x="4800600" y="1111286"/>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16659833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Tree>
    <p:extLst>
      <p:ext uri="{BB962C8B-B14F-4D97-AF65-F5344CB8AC3E}">
        <p14:creationId xmlns:p14="http://schemas.microsoft.com/office/powerpoint/2010/main" val="49253604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Tree>
    <p:extLst>
      <p:ext uri="{BB962C8B-B14F-4D97-AF65-F5344CB8AC3E}">
        <p14:creationId xmlns:p14="http://schemas.microsoft.com/office/powerpoint/2010/main" val="165128235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Tree>
    <p:extLst>
      <p:ext uri="{BB962C8B-B14F-4D97-AF65-F5344CB8AC3E}">
        <p14:creationId xmlns:p14="http://schemas.microsoft.com/office/powerpoint/2010/main" val="117138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852116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6858000" y="4832418"/>
            <a:ext cx="2057400" cy="137160"/>
          </a:xfrm>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52058252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DEG / April 5, 2019 / © 2019 IBM Corporation</a:t>
            </a: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37514879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DEG / April 5, 2019 / © 2019 IBM Corporation</a:t>
            </a: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0680535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13369279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DEG / April 5, 2019 / © 2019 IBM Corporation</a:t>
            </a:r>
          </a:p>
        </p:txBody>
      </p:sp>
    </p:spTree>
    <p:extLst>
      <p:ext uri="{BB962C8B-B14F-4D97-AF65-F5344CB8AC3E}">
        <p14:creationId xmlns:p14="http://schemas.microsoft.com/office/powerpoint/2010/main" val="14536750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DEG / April 5, 2019 / © 2019 IBM Corporation</a:t>
            </a:r>
          </a:p>
        </p:txBody>
      </p:sp>
    </p:spTree>
    <p:extLst>
      <p:ext uri="{BB962C8B-B14F-4D97-AF65-F5344CB8AC3E}">
        <p14:creationId xmlns:p14="http://schemas.microsoft.com/office/powerpoint/2010/main" val="150274989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232970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11202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24051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a:t>DEG / April 5, 2019 / © 2019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0383018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_rels/slideMaster10.xml.rels><?xml version="1.0" encoding="UTF-8" standalone="yes"?>
<Relationships xmlns="http://schemas.openxmlformats.org/package/2006/relationships"><Relationship Id="rId13" Type="http://schemas.openxmlformats.org/officeDocument/2006/relationships/slideLayout" Target="../slideLayouts/slideLayout297.xml"/><Relationship Id="rId18" Type="http://schemas.openxmlformats.org/officeDocument/2006/relationships/slideLayout" Target="../slideLayouts/slideLayout302.xml"/><Relationship Id="rId26" Type="http://schemas.openxmlformats.org/officeDocument/2006/relationships/slideLayout" Target="../slideLayouts/slideLayout310.xml"/><Relationship Id="rId3" Type="http://schemas.openxmlformats.org/officeDocument/2006/relationships/slideLayout" Target="../slideLayouts/slideLayout287.xml"/><Relationship Id="rId21" Type="http://schemas.openxmlformats.org/officeDocument/2006/relationships/slideLayout" Target="../slideLayouts/slideLayout305.xml"/><Relationship Id="rId7" Type="http://schemas.openxmlformats.org/officeDocument/2006/relationships/slideLayout" Target="../slideLayouts/slideLayout291.xml"/><Relationship Id="rId12" Type="http://schemas.openxmlformats.org/officeDocument/2006/relationships/slideLayout" Target="../slideLayouts/slideLayout296.xml"/><Relationship Id="rId17" Type="http://schemas.openxmlformats.org/officeDocument/2006/relationships/slideLayout" Target="../slideLayouts/slideLayout301.xml"/><Relationship Id="rId25" Type="http://schemas.openxmlformats.org/officeDocument/2006/relationships/slideLayout" Target="../slideLayouts/slideLayout309.xml"/><Relationship Id="rId33" Type="http://schemas.openxmlformats.org/officeDocument/2006/relationships/theme" Target="../theme/theme10.xml"/><Relationship Id="rId2" Type="http://schemas.openxmlformats.org/officeDocument/2006/relationships/slideLayout" Target="../slideLayouts/slideLayout286.xml"/><Relationship Id="rId16" Type="http://schemas.openxmlformats.org/officeDocument/2006/relationships/slideLayout" Target="../slideLayouts/slideLayout300.xml"/><Relationship Id="rId20" Type="http://schemas.openxmlformats.org/officeDocument/2006/relationships/slideLayout" Target="../slideLayouts/slideLayout304.xml"/><Relationship Id="rId29" Type="http://schemas.openxmlformats.org/officeDocument/2006/relationships/slideLayout" Target="../slideLayouts/slideLayout313.xml"/><Relationship Id="rId1" Type="http://schemas.openxmlformats.org/officeDocument/2006/relationships/slideLayout" Target="../slideLayouts/slideLayout285.xml"/><Relationship Id="rId6" Type="http://schemas.openxmlformats.org/officeDocument/2006/relationships/slideLayout" Target="../slideLayouts/slideLayout290.xml"/><Relationship Id="rId11" Type="http://schemas.openxmlformats.org/officeDocument/2006/relationships/slideLayout" Target="../slideLayouts/slideLayout295.xml"/><Relationship Id="rId24" Type="http://schemas.openxmlformats.org/officeDocument/2006/relationships/slideLayout" Target="../slideLayouts/slideLayout308.xml"/><Relationship Id="rId32" Type="http://schemas.openxmlformats.org/officeDocument/2006/relationships/slideLayout" Target="../slideLayouts/slideLayout316.xml"/><Relationship Id="rId5" Type="http://schemas.openxmlformats.org/officeDocument/2006/relationships/slideLayout" Target="../slideLayouts/slideLayout289.xml"/><Relationship Id="rId15" Type="http://schemas.openxmlformats.org/officeDocument/2006/relationships/slideLayout" Target="../slideLayouts/slideLayout299.xml"/><Relationship Id="rId23" Type="http://schemas.openxmlformats.org/officeDocument/2006/relationships/slideLayout" Target="../slideLayouts/slideLayout307.xml"/><Relationship Id="rId28" Type="http://schemas.openxmlformats.org/officeDocument/2006/relationships/slideLayout" Target="../slideLayouts/slideLayout312.xml"/><Relationship Id="rId10" Type="http://schemas.openxmlformats.org/officeDocument/2006/relationships/slideLayout" Target="../slideLayouts/slideLayout294.xml"/><Relationship Id="rId19" Type="http://schemas.openxmlformats.org/officeDocument/2006/relationships/slideLayout" Target="../slideLayouts/slideLayout303.xml"/><Relationship Id="rId31" Type="http://schemas.openxmlformats.org/officeDocument/2006/relationships/slideLayout" Target="../slideLayouts/slideLayout315.xml"/><Relationship Id="rId4" Type="http://schemas.openxmlformats.org/officeDocument/2006/relationships/slideLayout" Target="../slideLayouts/slideLayout288.xml"/><Relationship Id="rId9" Type="http://schemas.openxmlformats.org/officeDocument/2006/relationships/slideLayout" Target="../slideLayouts/slideLayout293.xml"/><Relationship Id="rId14" Type="http://schemas.openxmlformats.org/officeDocument/2006/relationships/slideLayout" Target="../slideLayouts/slideLayout298.xml"/><Relationship Id="rId22" Type="http://schemas.openxmlformats.org/officeDocument/2006/relationships/slideLayout" Target="../slideLayouts/slideLayout306.xml"/><Relationship Id="rId27" Type="http://schemas.openxmlformats.org/officeDocument/2006/relationships/slideLayout" Target="../slideLayouts/slideLayout311.xml"/><Relationship Id="rId30" Type="http://schemas.openxmlformats.org/officeDocument/2006/relationships/slideLayout" Target="../slideLayouts/slideLayout314.xml"/><Relationship Id="rId8" Type="http://schemas.openxmlformats.org/officeDocument/2006/relationships/slideLayout" Target="../slideLayouts/slideLayout29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slideLayout" Target="../slideLayouts/slideLayout61.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34" Type="http://schemas.openxmlformats.org/officeDocument/2006/relationships/slideLayout" Target="../slideLayouts/slideLayout69.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33" Type="http://schemas.openxmlformats.org/officeDocument/2006/relationships/slideLayout" Target="../slideLayouts/slideLayout68.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29" Type="http://schemas.openxmlformats.org/officeDocument/2006/relationships/slideLayout" Target="../slideLayouts/slideLayout64.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32" Type="http://schemas.openxmlformats.org/officeDocument/2006/relationships/slideLayout" Target="../slideLayouts/slideLayout67.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slideLayout" Target="../slideLayouts/slideLayout63.xml"/><Relationship Id="rId36" Type="http://schemas.openxmlformats.org/officeDocument/2006/relationships/theme" Target="../theme/theme2.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31" Type="http://schemas.openxmlformats.org/officeDocument/2006/relationships/slideLayout" Target="../slideLayouts/slideLayout66.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slideLayout" Target="../slideLayouts/slideLayout62.xml"/><Relationship Id="rId30" Type="http://schemas.openxmlformats.org/officeDocument/2006/relationships/slideLayout" Target="../slideLayouts/slideLayout65.xml"/><Relationship Id="rId35" Type="http://schemas.openxmlformats.org/officeDocument/2006/relationships/slideLayout" Target="../slideLayouts/slideLayout70.xml"/><Relationship Id="rId8" Type="http://schemas.openxmlformats.org/officeDocument/2006/relationships/slideLayout" Target="../slideLayouts/slideLayout43.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3.xml"/><Relationship Id="rId18" Type="http://schemas.openxmlformats.org/officeDocument/2006/relationships/slideLayout" Target="../slideLayouts/slideLayout88.xml"/><Relationship Id="rId26" Type="http://schemas.openxmlformats.org/officeDocument/2006/relationships/slideLayout" Target="../slideLayouts/slideLayout96.xml"/><Relationship Id="rId3" Type="http://schemas.openxmlformats.org/officeDocument/2006/relationships/slideLayout" Target="../slideLayouts/slideLayout73.xml"/><Relationship Id="rId21" Type="http://schemas.openxmlformats.org/officeDocument/2006/relationships/slideLayout" Target="../slideLayouts/slideLayout91.xml"/><Relationship Id="rId34" Type="http://schemas.openxmlformats.org/officeDocument/2006/relationships/slideLayout" Target="../slideLayouts/slideLayout104.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33" Type="http://schemas.openxmlformats.org/officeDocument/2006/relationships/slideLayout" Target="../slideLayouts/slideLayout103.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29" Type="http://schemas.openxmlformats.org/officeDocument/2006/relationships/slideLayout" Target="../slideLayouts/slideLayout99.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32" Type="http://schemas.openxmlformats.org/officeDocument/2006/relationships/slideLayout" Target="../slideLayouts/slideLayout102.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28" Type="http://schemas.openxmlformats.org/officeDocument/2006/relationships/slideLayout" Target="../slideLayouts/slideLayout98.xml"/><Relationship Id="rId36" Type="http://schemas.openxmlformats.org/officeDocument/2006/relationships/theme" Target="../theme/theme3.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31" Type="http://schemas.openxmlformats.org/officeDocument/2006/relationships/slideLayout" Target="../slideLayouts/slideLayout101.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 Id="rId27" Type="http://schemas.openxmlformats.org/officeDocument/2006/relationships/slideLayout" Target="../slideLayouts/slideLayout97.xml"/><Relationship Id="rId30" Type="http://schemas.openxmlformats.org/officeDocument/2006/relationships/slideLayout" Target="../slideLayouts/slideLayout100.xml"/><Relationship Id="rId35" Type="http://schemas.openxmlformats.org/officeDocument/2006/relationships/slideLayout" Target="../slideLayouts/slideLayout105.xml"/><Relationship Id="rId8" Type="http://schemas.openxmlformats.org/officeDocument/2006/relationships/slideLayout" Target="../slideLayouts/slideLayout78.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8.xml"/><Relationship Id="rId18" Type="http://schemas.openxmlformats.org/officeDocument/2006/relationships/slideLayout" Target="../slideLayouts/slideLayout123.xml"/><Relationship Id="rId26" Type="http://schemas.openxmlformats.org/officeDocument/2006/relationships/slideLayout" Target="../slideLayouts/slideLayout131.xml"/><Relationship Id="rId3" Type="http://schemas.openxmlformats.org/officeDocument/2006/relationships/slideLayout" Target="../slideLayouts/slideLayout108.xml"/><Relationship Id="rId21" Type="http://schemas.openxmlformats.org/officeDocument/2006/relationships/slideLayout" Target="../slideLayouts/slideLayout126.xml"/><Relationship Id="rId34" Type="http://schemas.openxmlformats.org/officeDocument/2006/relationships/slideLayout" Target="../slideLayouts/slideLayout139.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17" Type="http://schemas.openxmlformats.org/officeDocument/2006/relationships/slideLayout" Target="../slideLayouts/slideLayout122.xml"/><Relationship Id="rId25" Type="http://schemas.openxmlformats.org/officeDocument/2006/relationships/slideLayout" Target="../slideLayouts/slideLayout130.xml"/><Relationship Id="rId33" Type="http://schemas.openxmlformats.org/officeDocument/2006/relationships/slideLayout" Target="../slideLayouts/slideLayout138.xml"/><Relationship Id="rId2" Type="http://schemas.openxmlformats.org/officeDocument/2006/relationships/slideLayout" Target="../slideLayouts/slideLayout107.xml"/><Relationship Id="rId16" Type="http://schemas.openxmlformats.org/officeDocument/2006/relationships/slideLayout" Target="../slideLayouts/slideLayout121.xml"/><Relationship Id="rId20" Type="http://schemas.openxmlformats.org/officeDocument/2006/relationships/slideLayout" Target="../slideLayouts/slideLayout125.xml"/><Relationship Id="rId29" Type="http://schemas.openxmlformats.org/officeDocument/2006/relationships/slideLayout" Target="../slideLayouts/slideLayout134.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24" Type="http://schemas.openxmlformats.org/officeDocument/2006/relationships/slideLayout" Target="../slideLayouts/slideLayout129.xml"/><Relationship Id="rId32" Type="http://schemas.openxmlformats.org/officeDocument/2006/relationships/slideLayout" Target="../slideLayouts/slideLayout137.xml"/><Relationship Id="rId5" Type="http://schemas.openxmlformats.org/officeDocument/2006/relationships/slideLayout" Target="../slideLayouts/slideLayout110.xml"/><Relationship Id="rId15" Type="http://schemas.openxmlformats.org/officeDocument/2006/relationships/slideLayout" Target="../slideLayouts/slideLayout120.xml"/><Relationship Id="rId23" Type="http://schemas.openxmlformats.org/officeDocument/2006/relationships/slideLayout" Target="../slideLayouts/slideLayout128.xml"/><Relationship Id="rId28" Type="http://schemas.openxmlformats.org/officeDocument/2006/relationships/slideLayout" Target="../slideLayouts/slideLayout133.xml"/><Relationship Id="rId36" Type="http://schemas.openxmlformats.org/officeDocument/2006/relationships/theme" Target="../theme/theme4.xml"/><Relationship Id="rId10" Type="http://schemas.openxmlformats.org/officeDocument/2006/relationships/slideLayout" Target="../slideLayouts/slideLayout115.xml"/><Relationship Id="rId19" Type="http://schemas.openxmlformats.org/officeDocument/2006/relationships/slideLayout" Target="../slideLayouts/slideLayout124.xml"/><Relationship Id="rId31" Type="http://schemas.openxmlformats.org/officeDocument/2006/relationships/slideLayout" Target="../slideLayouts/slideLayout136.xml"/><Relationship Id="rId4" Type="http://schemas.openxmlformats.org/officeDocument/2006/relationships/slideLayout" Target="../slideLayouts/slideLayout109.xml"/><Relationship Id="rId9" Type="http://schemas.openxmlformats.org/officeDocument/2006/relationships/slideLayout" Target="../slideLayouts/slideLayout114.xml"/><Relationship Id="rId14" Type="http://schemas.openxmlformats.org/officeDocument/2006/relationships/slideLayout" Target="../slideLayouts/slideLayout119.xml"/><Relationship Id="rId22" Type="http://schemas.openxmlformats.org/officeDocument/2006/relationships/slideLayout" Target="../slideLayouts/slideLayout127.xml"/><Relationship Id="rId27" Type="http://schemas.openxmlformats.org/officeDocument/2006/relationships/slideLayout" Target="../slideLayouts/slideLayout132.xml"/><Relationship Id="rId30" Type="http://schemas.openxmlformats.org/officeDocument/2006/relationships/slideLayout" Target="../slideLayouts/slideLayout135.xml"/><Relationship Id="rId35" Type="http://schemas.openxmlformats.org/officeDocument/2006/relationships/slideLayout" Target="../slideLayouts/slideLayout140.xml"/><Relationship Id="rId8" Type="http://schemas.openxmlformats.org/officeDocument/2006/relationships/slideLayout" Target="../slideLayouts/slideLayout11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48.xml"/><Relationship Id="rId13" Type="http://schemas.openxmlformats.org/officeDocument/2006/relationships/slideLayout" Target="../slideLayouts/slideLayout153.xml"/><Relationship Id="rId18" Type="http://schemas.openxmlformats.org/officeDocument/2006/relationships/slideLayout" Target="../slideLayouts/slideLayout158.xml"/><Relationship Id="rId26" Type="http://schemas.openxmlformats.org/officeDocument/2006/relationships/tags" Target="../tags/tag1.xml"/><Relationship Id="rId3" Type="http://schemas.openxmlformats.org/officeDocument/2006/relationships/slideLayout" Target="../slideLayouts/slideLayout143.xml"/><Relationship Id="rId21" Type="http://schemas.openxmlformats.org/officeDocument/2006/relationships/slideLayout" Target="../slideLayouts/slideLayout161.xml"/><Relationship Id="rId7" Type="http://schemas.openxmlformats.org/officeDocument/2006/relationships/slideLayout" Target="../slideLayouts/slideLayout147.xml"/><Relationship Id="rId12" Type="http://schemas.openxmlformats.org/officeDocument/2006/relationships/slideLayout" Target="../slideLayouts/slideLayout152.xml"/><Relationship Id="rId17" Type="http://schemas.openxmlformats.org/officeDocument/2006/relationships/slideLayout" Target="../slideLayouts/slideLayout157.xml"/><Relationship Id="rId25" Type="http://schemas.openxmlformats.org/officeDocument/2006/relationships/theme" Target="../theme/theme5.xml"/><Relationship Id="rId2" Type="http://schemas.openxmlformats.org/officeDocument/2006/relationships/slideLayout" Target="../slideLayouts/slideLayout142.xml"/><Relationship Id="rId16" Type="http://schemas.openxmlformats.org/officeDocument/2006/relationships/slideLayout" Target="../slideLayouts/slideLayout156.xml"/><Relationship Id="rId20" Type="http://schemas.openxmlformats.org/officeDocument/2006/relationships/slideLayout" Target="../slideLayouts/slideLayout160.xml"/><Relationship Id="rId1" Type="http://schemas.openxmlformats.org/officeDocument/2006/relationships/slideLayout" Target="../slideLayouts/slideLayout141.xml"/><Relationship Id="rId6" Type="http://schemas.openxmlformats.org/officeDocument/2006/relationships/slideLayout" Target="../slideLayouts/slideLayout146.xml"/><Relationship Id="rId11" Type="http://schemas.openxmlformats.org/officeDocument/2006/relationships/slideLayout" Target="../slideLayouts/slideLayout151.xml"/><Relationship Id="rId24" Type="http://schemas.openxmlformats.org/officeDocument/2006/relationships/slideLayout" Target="../slideLayouts/slideLayout164.xml"/><Relationship Id="rId5" Type="http://schemas.openxmlformats.org/officeDocument/2006/relationships/slideLayout" Target="../slideLayouts/slideLayout145.xml"/><Relationship Id="rId15" Type="http://schemas.openxmlformats.org/officeDocument/2006/relationships/slideLayout" Target="../slideLayouts/slideLayout155.xml"/><Relationship Id="rId23" Type="http://schemas.openxmlformats.org/officeDocument/2006/relationships/slideLayout" Target="../slideLayouts/slideLayout163.xml"/><Relationship Id="rId10" Type="http://schemas.openxmlformats.org/officeDocument/2006/relationships/slideLayout" Target="../slideLayouts/slideLayout150.xml"/><Relationship Id="rId19" Type="http://schemas.openxmlformats.org/officeDocument/2006/relationships/slideLayout" Target="../slideLayouts/slideLayout159.xml"/><Relationship Id="rId4" Type="http://schemas.openxmlformats.org/officeDocument/2006/relationships/slideLayout" Target="../slideLayouts/slideLayout144.xml"/><Relationship Id="rId9" Type="http://schemas.openxmlformats.org/officeDocument/2006/relationships/slideLayout" Target="../slideLayouts/slideLayout149.xml"/><Relationship Id="rId14" Type="http://schemas.openxmlformats.org/officeDocument/2006/relationships/slideLayout" Target="../slideLayouts/slideLayout154.xml"/><Relationship Id="rId22" Type="http://schemas.openxmlformats.org/officeDocument/2006/relationships/slideLayout" Target="../slideLayouts/slideLayout162.xml"/><Relationship Id="rId27" Type="http://schemas.openxmlformats.org/officeDocument/2006/relationships/image" Target="../media/image5.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72.xml"/><Relationship Id="rId13" Type="http://schemas.openxmlformats.org/officeDocument/2006/relationships/slideLayout" Target="../slideLayouts/slideLayout177.xml"/><Relationship Id="rId18" Type="http://schemas.openxmlformats.org/officeDocument/2006/relationships/slideLayout" Target="../slideLayouts/slideLayout182.xml"/><Relationship Id="rId3" Type="http://schemas.openxmlformats.org/officeDocument/2006/relationships/slideLayout" Target="../slideLayouts/slideLayout167.xml"/><Relationship Id="rId21" Type="http://schemas.openxmlformats.org/officeDocument/2006/relationships/slideLayout" Target="../slideLayouts/slideLayout185.xml"/><Relationship Id="rId7" Type="http://schemas.openxmlformats.org/officeDocument/2006/relationships/slideLayout" Target="../slideLayouts/slideLayout171.xml"/><Relationship Id="rId12" Type="http://schemas.openxmlformats.org/officeDocument/2006/relationships/slideLayout" Target="../slideLayouts/slideLayout176.xml"/><Relationship Id="rId17" Type="http://schemas.openxmlformats.org/officeDocument/2006/relationships/slideLayout" Target="../slideLayouts/slideLayout181.xml"/><Relationship Id="rId2" Type="http://schemas.openxmlformats.org/officeDocument/2006/relationships/slideLayout" Target="../slideLayouts/slideLayout166.xml"/><Relationship Id="rId16" Type="http://schemas.openxmlformats.org/officeDocument/2006/relationships/slideLayout" Target="../slideLayouts/slideLayout180.xml"/><Relationship Id="rId20" Type="http://schemas.openxmlformats.org/officeDocument/2006/relationships/slideLayout" Target="../slideLayouts/slideLayout184.xml"/><Relationship Id="rId1" Type="http://schemas.openxmlformats.org/officeDocument/2006/relationships/slideLayout" Target="../slideLayouts/slideLayout165.xml"/><Relationship Id="rId6" Type="http://schemas.openxmlformats.org/officeDocument/2006/relationships/slideLayout" Target="../slideLayouts/slideLayout170.xml"/><Relationship Id="rId11" Type="http://schemas.openxmlformats.org/officeDocument/2006/relationships/slideLayout" Target="../slideLayouts/slideLayout175.xml"/><Relationship Id="rId24" Type="http://schemas.openxmlformats.org/officeDocument/2006/relationships/image" Target="../media/image5.png"/><Relationship Id="rId5" Type="http://schemas.openxmlformats.org/officeDocument/2006/relationships/slideLayout" Target="../slideLayouts/slideLayout169.xml"/><Relationship Id="rId15" Type="http://schemas.openxmlformats.org/officeDocument/2006/relationships/slideLayout" Target="../slideLayouts/slideLayout179.xml"/><Relationship Id="rId23" Type="http://schemas.openxmlformats.org/officeDocument/2006/relationships/tags" Target="../tags/tag24.xml"/><Relationship Id="rId10" Type="http://schemas.openxmlformats.org/officeDocument/2006/relationships/slideLayout" Target="../slideLayouts/slideLayout174.xml"/><Relationship Id="rId19" Type="http://schemas.openxmlformats.org/officeDocument/2006/relationships/slideLayout" Target="../slideLayouts/slideLayout183.xml"/><Relationship Id="rId4" Type="http://schemas.openxmlformats.org/officeDocument/2006/relationships/slideLayout" Target="../slideLayouts/slideLayout168.xml"/><Relationship Id="rId9" Type="http://schemas.openxmlformats.org/officeDocument/2006/relationships/slideLayout" Target="../slideLayouts/slideLayout173.xml"/><Relationship Id="rId14" Type="http://schemas.openxmlformats.org/officeDocument/2006/relationships/slideLayout" Target="../slideLayouts/slideLayout178.xml"/><Relationship Id="rId2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3" Type="http://schemas.openxmlformats.org/officeDocument/2006/relationships/slideLayout" Target="../slideLayouts/slideLayout198.xml"/><Relationship Id="rId18" Type="http://schemas.openxmlformats.org/officeDocument/2006/relationships/slideLayout" Target="../slideLayouts/slideLayout203.xml"/><Relationship Id="rId26" Type="http://schemas.openxmlformats.org/officeDocument/2006/relationships/slideLayout" Target="../slideLayouts/slideLayout211.xml"/><Relationship Id="rId3" Type="http://schemas.openxmlformats.org/officeDocument/2006/relationships/slideLayout" Target="../slideLayouts/slideLayout188.xml"/><Relationship Id="rId21" Type="http://schemas.openxmlformats.org/officeDocument/2006/relationships/slideLayout" Target="../slideLayouts/slideLayout206.xml"/><Relationship Id="rId34" Type="http://schemas.openxmlformats.org/officeDocument/2006/relationships/slideLayout" Target="../slideLayouts/slideLayout219.xml"/><Relationship Id="rId7" Type="http://schemas.openxmlformats.org/officeDocument/2006/relationships/slideLayout" Target="../slideLayouts/slideLayout192.xml"/><Relationship Id="rId12" Type="http://schemas.openxmlformats.org/officeDocument/2006/relationships/slideLayout" Target="../slideLayouts/slideLayout197.xml"/><Relationship Id="rId17" Type="http://schemas.openxmlformats.org/officeDocument/2006/relationships/slideLayout" Target="../slideLayouts/slideLayout202.xml"/><Relationship Id="rId25" Type="http://schemas.openxmlformats.org/officeDocument/2006/relationships/slideLayout" Target="../slideLayouts/slideLayout210.xml"/><Relationship Id="rId33" Type="http://schemas.openxmlformats.org/officeDocument/2006/relationships/slideLayout" Target="../slideLayouts/slideLayout218.xml"/><Relationship Id="rId2" Type="http://schemas.openxmlformats.org/officeDocument/2006/relationships/slideLayout" Target="../slideLayouts/slideLayout187.xml"/><Relationship Id="rId16" Type="http://schemas.openxmlformats.org/officeDocument/2006/relationships/slideLayout" Target="../slideLayouts/slideLayout201.xml"/><Relationship Id="rId20" Type="http://schemas.openxmlformats.org/officeDocument/2006/relationships/slideLayout" Target="../slideLayouts/slideLayout205.xml"/><Relationship Id="rId29" Type="http://schemas.openxmlformats.org/officeDocument/2006/relationships/slideLayout" Target="../slideLayouts/slideLayout214.xml"/><Relationship Id="rId1" Type="http://schemas.openxmlformats.org/officeDocument/2006/relationships/slideLayout" Target="../slideLayouts/slideLayout186.xml"/><Relationship Id="rId6" Type="http://schemas.openxmlformats.org/officeDocument/2006/relationships/slideLayout" Target="../slideLayouts/slideLayout191.xml"/><Relationship Id="rId11" Type="http://schemas.openxmlformats.org/officeDocument/2006/relationships/slideLayout" Target="../slideLayouts/slideLayout196.xml"/><Relationship Id="rId24" Type="http://schemas.openxmlformats.org/officeDocument/2006/relationships/slideLayout" Target="../slideLayouts/slideLayout209.xml"/><Relationship Id="rId32" Type="http://schemas.openxmlformats.org/officeDocument/2006/relationships/slideLayout" Target="../slideLayouts/slideLayout217.xml"/><Relationship Id="rId5" Type="http://schemas.openxmlformats.org/officeDocument/2006/relationships/slideLayout" Target="../slideLayouts/slideLayout190.xml"/><Relationship Id="rId15" Type="http://schemas.openxmlformats.org/officeDocument/2006/relationships/slideLayout" Target="../slideLayouts/slideLayout200.xml"/><Relationship Id="rId23" Type="http://schemas.openxmlformats.org/officeDocument/2006/relationships/slideLayout" Target="../slideLayouts/slideLayout208.xml"/><Relationship Id="rId28" Type="http://schemas.openxmlformats.org/officeDocument/2006/relationships/slideLayout" Target="../slideLayouts/slideLayout213.xml"/><Relationship Id="rId36" Type="http://schemas.openxmlformats.org/officeDocument/2006/relationships/theme" Target="../theme/theme7.xml"/><Relationship Id="rId10" Type="http://schemas.openxmlformats.org/officeDocument/2006/relationships/slideLayout" Target="../slideLayouts/slideLayout195.xml"/><Relationship Id="rId19" Type="http://schemas.openxmlformats.org/officeDocument/2006/relationships/slideLayout" Target="../slideLayouts/slideLayout204.xml"/><Relationship Id="rId31" Type="http://schemas.openxmlformats.org/officeDocument/2006/relationships/slideLayout" Target="../slideLayouts/slideLayout216.xml"/><Relationship Id="rId4" Type="http://schemas.openxmlformats.org/officeDocument/2006/relationships/slideLayout" Target="../slideLayouts/slideLayout189.xml"/><Relationship Id="rId9" Type="http://schemas.openxmlformats.org/officeDocument/2006/relationships/slideLayout" Target="../slideLayouts/slideLayout194.xml"/><Relationship Id="rId14" Type="http://schemas.openxmlformats.org/officeDocument/2006/relationships/slideLayout" Target="../slideLayouts/slideLayout199.xml"/><Relationship Id="rId22" Type="http://schemas.openxmlformats.org/officeDocument/2006/relationships/slideLayout" Target="../slideLayouts/slideLayout207.xml"/><Relationship Id="rId27" Type="http://schemas.openxmlformats.org/officeDocument/2006/relationships/slideLayout" Target="../slideLayouts/slideLayout212.xml"/><Relationship Id="rId30" Type="http://schemas.openxmlformats.org/officeDocument/2006/relationships/slideLayout" Target="../slideLayouts/slideLayout215.xml"/><Relationship Id="rId35" Type="http://schemas.openxmlformats.org/officeDocument/2006/relationships/slideLayout" Target="../slideLayouts/slideLayout220.xml"/><Relationship Id="rId8" Type="http://schemas.openxmlformats.org/officeDocument/2006/relationships/slideLayout" Target="../slideLayouts/slideLayout193.xml"/></Relationships>
</file>

<file path=ppt/slideMasters/_rels/slideMaster8.xml.rels><?xml version="1.0" encoding="UTF-8" standalone="yes"?>
<Relationships xmlns="http://schemas.openxmlformats.org/package/2006/relationships"><Relationship Id="rId13" Type="http://schemas.openxmlformats.org/officeDocument/2006/relationships/slideLayout" Target="../slideLayouts/slideLayout233.xml"/><Relationship Id="rId18" Type="http://schemas.openxmlformats.org/officeDocument/2006/relationships/slideLayout" Target="../slideLayouts/slideLayout238.xml"/><Relationship Id="rId26" Type="http://schemas.openxmlformats.org/officeDocument/2006/relationships/slideLayout" Target="../slideLayouts/slideLayout246.xml"/><Relationship Id="rId3" Type="http://schemas.openxmlformats.org/officeDocument/2006/relationships/slideLayout" Target="../slideLayouts/slideLayout223.xml"/><Relationship Id="rId21" Type="http://schemas.openxmlformats.org/officeDocument/2006/relationships/slideLayout" Target="../slideLayouts/slideLayout241.xml"/><Relationship Id="rId7" Type="http://schemas.openxmlformats.org/officeDocument/2006/relationships/slideLayout" Target="../slideLayouts/slideLayout227.xml"/><Relationship Id="rId12" Type="http://schemas.openxmlformats.org/officeDocument/2006/relationships/slideLayout" Target="../slideLayouts/slideLayout232.xml"/><Relationship Id="rId17" Type="http://schemas.openxmlformats.org/officeDocument/2006/relationships/slideLayout" Target="../slideLayouts/slideLayout237.xml"/><Relationship Id="rId25" Type="http://schemas.openxmlformats.org/officeDocument/2006/relationships/slideLayout" Target="../slideLayouts/slideLayout245.xml"/><Relationship Id="rId33" Type="http://schemas.openxmlformats.org/officeDocument/2006/relationships/theme" Target="../theme/theme8.xml"/><Relationship Id="rId2" Type="http://schemas.openxmlformats.org/officeDocument/2006/relationships/slideLayout" Target="../slideLayouts/slideLayout222.xml"/><Relationship Id="rId16" Type="http://schemas.openxmlformats.org/officeDocument/2006/relationships/slideLayout" Target="../slideLayouts/slideLayout236.xml"/><Relationship Id="rId20" Type="http://schemas.openxmlformats.org/officeDocument/2006/relationships/slideLayout" Target="../slideLayouts/slideLayout240.xml"/><Relationship Id="rId29" Type="http://schemas.openxmlformats.org/officeDocument/2006/relationships/slideLayout" Target="../slideLayouts/slideLayout249.xml"/><Relationship Id="rId1" Type="http://schemas.openxmlformats.org/officeDocument/2006/relationships/slideLayout" Target="../slideLayouts/slideLayout221.xml"/><Relationship Id="rId6" Type="http://schemas.openxmlformats.org/officeDocument/2006/relationships/slideLayout" Target="../slideLayouts/slideLayout226.xml"/><Relationship Id="rId11" Type="http://schemas.openxmlformats.org/officeDocument/2006/relationships/slideLayout" Target="../slideLayouts/slideLayout231.xml"/><Relationship Id="rId24" Type="http://schemas.openxmlformats.org/officeDocument/2006/relationships/slideLayout" Target="../slideLayouts/slideLayout244.xml"/><Relationship Id="rId32" Type="http://schemas.openxmlformats.org/officeDocument/2006/relationships/slideLayout" Target="../slideLayouts/slideLayout252.xml"/><Relationship Id="rId5" Type="http://schemas.openxmlformats.org/officeDocument/2006/relationships/slideLayout" Target="../slideLayouts/slideLayout225.xml"/><Relationship Id="rId15" Type="http://schemas.openxmlformats.org/officeDocument/2006/relationships/slideLayout" Target="../slideLayouts/slideLayout235.xml"/><Relationship Id="rId23" Type="http://schemas.openxmlformats.org/officeDocument/2006/relationships/slideLayout" Target="../slideLayouts/slideLayout243.xml"/><Relationship Id="rId28" Type="http://schemas.openxmlformats.org/officeDocument/2006/relationships/slideLayout" Target="../slideLayouts/slideLayout248.xml"/><Relationship Id="rId10" Type="http://schemas.openxmlformats.org/officeDocument/2006/relationships/slideLayout" Target="../slideLayouts/slideLayout230.xml"/><Relationship Id="rId19" Type="http://schemas.openxmlformats.org/officeDocument/2006/relationships/slideLayout" Target="../slideLayouts/slideLayout239.xml"/><Relationship Id="rId31" Type="http://schemas.openxmlformats.org/officeDocument/2006/relationships/slideLayout" Target="../slideLayouts/slideLayout251.xml"/><Relationship Id="rId4" Type="http://schemas.openxmlformats.org/officeDocument/2006/relationships/slideLayout" Target="../slideLayouts/slideLayout224.xml"/><Relationship Id="rId9" Type="http://schemas.openxmlformats.org/officeDocument/2006/relationships/slideLayout" Target="../slideLayouts/slideLayout229.xml"/><Relationship Id="rId14" Type="http://schemas.openxmlformats.org/officeDocument/2006/relationships/slideLayout" Target="../slideLayouts/slideLayout234.xml"/><Relationship Id="rId22" Type="http://schemas.openxmlformats.org/officeDocument/2006/relationships/slideLayout" Target="../slideLayouts/slideLayout242.xml"/><Relationship Id="rId27" Type="http://schemas.openxmlformats.org/officeDocument/2006/relationships/slideLayout" Target="../slideLayouts/slideLayout247.xml"/><Relationship Id="rId30" Type="http://schemas.openxmlformats.org/officeDocument/2006/relationships/slideLayout" Target="../slideLayouts/slideLayout250.xml"/><Relationship Id="rId8" Type="http://schemas.openxmlformats.org/officeDocument/2006/relationships/slideLayout" Target="../slideLayouts/slideLayout228.xml"/></Relationships>
</file>

<file path=ppt/slideMasters/_rels/slideMaster9.xml.rels><?xml version="1.0" encoding="UTF-8" standalone="yes"?>
<Relationships xmlns="http://schemas.openxmlformats.org/package/2006/relationships"><Relationship Id="rId13" Type="http://schemas.openxmlformats.org/officeDocument/2006/relationships/slideLayout" Target="../slideLayouts/slideLayout265.xml"/><Relationship Id="rId18" Type="http://schemas.openxmlformats.org/officeDocument/2006/relationships/slideLayout" Target="../slideLayouts/slideLayout270.xml"/><Relationship Id="rId26" Type="http://schemas.openxmlformats.org/officeDocument/2006/relationships/slideLayout" Target="../slideLayouts/slideLayout278.xml"/><Relationship Id="rId3" Type="http://schemas.openxmlformats.org/officeDocument/2006/relationships/slideLayout" Target="../slideLayouts/slideLayout255.xml"/><Relationship Id="rId21" Type="http://schemas.openxmlformats.org/officeDocument/2006/relationships/slideLayout" Target="../slideLayouts/slideLayout273.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17" Type="http://schemas.openxmlformats.org/officeDocument/2006/relationships/slideLayout" Target="../slideLayouts/slideLayout269.xml"/><Relationship Id="rId25" Type="http://schemas.openxmlformats.org/officeDocument/2006/relationships/slideLayout" Target="../slideLayouts/slideLayout277.xml"/><Relationship Id="rId33" Type="http://schemas.openxmlformats.org/officeDocument/2006/relationships/theme" Target="../theme/theme9.xml"/><Relationship Id="rId2" Type="http://schemas.openxmlformats.org/officeDocument/2006/relationships/slideLayout" Target="../slideLayouts/slideLayout254.xml"/><Relationship Id="rId16" Type="http://schemas.openxmlformats.org/officeDocument/2006/relationships/slideLayout" Target="../slideLayouts/slideLayout268.xml"/><Relationship Id="rId20" Type="http://schemas.openxmlformats.org/officeDocument/2006/relationships/slideLayout" Target="../slideLayouts/slideLayout272.xml"/><Relationship Id="rId29" Type="http://schemas.openxmlformats.org/officeDocument/2006/relationships/slideLayout" Target="../slideLayouts/slideLayout281.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24" Type="http://schemas.openxmlformats.org/officeDocument/2006/relationships/slideLayout" Target="../slideLayouts/slideLayout276.xml"/><Relationship Id="rId32" Type="http://schemas.openxmlformats.org/officeDocument/2006/relationships/slideLayout" Target="../slideLayouts/slideLayout284.xml"/><Relationship Id="rId5" Type="http://schemas.openxmlformats.org/officeDocument/2006/relationships/slideLayout" Target="../slideLayouts/slideLayout257.xml"/><Relationship Id="rId15" Type="http://schemas.openxmlformats.org/officeDocument/2006/relationships/slideLayout" Target="../slideLayouts/slideLayout267.xml"/><Relationship Id="rId23" Type="http://schemas.openxmlformats.org/officeDocument/2006/relationships/slideLayout" Target="../slideLayouts/slideLayout275.xml"/><Relationship Id="rId28" Type="http://schemas.openxmlformats.org/officeDocument/2006/relationships/slideLayout" Target="../slideLayouts/slideLayout280.xml"/><Relationship Id="rId10" Type="http://schemas.openxmlformats.org/officeDocument/2006/relationships/slideLayout" Target="../slideLayouts/slideLayout262.xml"/><Relationship Id="rId19" Type="http://schemas.openxmlformats.org/officeDocument/2006/relationships/slideLayout" Target="../slideLayouts/slideLayout271.xml"/><Relationship Id="rId31" Type="http://schemas.openxmlformats.org/officeDocument/2006/relationships/slideLayout" Target="../slideLayouts/slideLayout283.xml"/><Relationship Id="rId4" Type="http://schemas.openxmlformats.org/officeDocument/2006/relationships/slideLayout" Target="../slideLayouts/slideLayout256.xml"/><Relationship Id="rId9" Type="http://schemas.openxmlformats.org/officeDocument/2006/relationships/slideLayout" Target="../slideLayouts/slideLayout261.xml"/><Relationship Id="rId14" Type="http://schemas.openxmlformats.org/officeDocument/2006/relationships/slideLayout" Target="../slideLayouts/slideLayout266.xml"/><Relationship Id="rId22" Type="http://schemas.openxmlformats.org/officeDocument/2006/relationships/slideLayout" Target="../slideLayouts/slideLayout274.xml"/><Relationship Id="rId27" Type="http://schemas.openxmlformats.org/officeDocument/2006/relationships/slideLayout" Target="../slideLayouts/slideLayout279.xml"/><Relationship Id="rId30" Type="http://schemas.openxmlformats.org/officeDocument/2006/relationships/slideLayout" Target="../slideLayouts/slideLayout282.xml"/><Relationship Id="rId8" Type="http://schemas.openxmlformats.org/officeDocument/2006/relationships/slideLayout" Target="../slideLayouts/slideLayout2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en-US"/>
              <a:t>DEG / April 5, 2019 / © 2019 IBM Corporation</a:t>
            </a:r>
          </a:p>
        </p:txBody>
      </p:sp>
    </p:spTree>
    <p:extLst>
      <p:ext uri="{BB962C8B-B14F-4D97-AF65-F5344CB8AC3E}">
        <p14:creationId xmlns:p14="http://schemas.microsoft.com/office/powerpoint/2010/main" val="1174045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819"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 id="2147483704" r:id="rId32"/>
    <p:sldLayoutId id="2147483705" r:id="rId33"/>
    <p:sldLayoutId id="2147483822" r:id="rId34"/>
    <p:sldLayoutId id="2147483707" r:id="rId35"/>
  </p:sldLayoutIdLst>
  <p:hf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210312" y="175530"/>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4"/>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p:cNvSpPr>
            <a:spLocks noGrp="1"/>
          </p:cNvSpPr>
          <p:nvPr>
            <p:ph type="ftr" sz="quarter" idx="3"/>
          </p:nvPr>
        </p:nvSpPr>
        <p:spPr>
          <a:xfrm>
            <a:off x="228666" y="4787900"/>
            <a:ext cx="4114734" cy="166687"/>
          </a:xfrm>
          <a:prstGeom prst="rect">
            <a:avLst/>
          </a:prstGeom>
        </p:spPr>
        <p:txBody>
          <a:bodyPr vert="horz" lIns="0" tIns="0" rIns="0" bIns="0" rtlCol="0" anchor="ctr"/>
          <a:lstStyle>
            <a:lvl1pPr marL="0" marR="0" indent="0" algn="l" defTabSz="685983" rtl="0" eaLnBrk="1" fontAlgn="auto" latinLnBrk="0" hangingPunct="1">
              <a:lnSpc>
                <a:spcPct val="100000"/>
              </a:lnSpc>
              <a:spcBef>
                <a:spcPts val="0"/>
              </a:spcBef>
              <a:spcAft>
                <a:spcPts val="0"/>
              </a:spcAft>
              <a:buClrTx/>
              <a:buSzTx/>
              <a:buFontTx/>
              <a:buNone/>
              <a:tabLst/>
              <a:defRPr sz="600">
                <a:solidFill>
                  <a:schemeClr val="bg1"/>
                </a:solidFill>
              </a:defRPr>
            </a:lvl1pPr>
          </a:lstStyle>
          <a:p>
            <a:r>
              <a:rPr lang="en-US"/>
              <a:t>DEG / April 5, 2019 / © 2019 IBM Corporation</a:t>
            </a:r>
            <a:endParaRPr lang="en-US" dirty="0"/>
          </a:p>
        </p:txBody>
      </p:sp>
      <p:sp>
        <p:nvSpPr>
          <p:cNvPr id="8" name="Slide Number Placeholder 7"/>
          <p:cNvSpPr>
            <a:spLocks noGrp="1"/>
          </p:cNvSpPr>
          <p:nvPr>
            <p:ph type="sldNum" sz="quarter" idx="4"/>
          </p:nvPr>
        </p:nvSpPr>
        <p:spPr>
          <a:xfrm>
            <a:off x="7086600" y="4787900"/>
            <a:ext cx="1828732" cy="166687"/>
          </a:xfrm>
          <a:prstGeom prst="rect">
            <a:avLst/>
          </a:prstGeom>
        </p:spPr>
        <p:txBody>
          <a:bodyPr vert="horz" lIns="0" tIns="0" rIns="0" bIns="0" rtlCol="0" anchor="ctr"/>
          <a:lstStyle>
            <a:lvl1pPr algn="r">
              <a:defRPr sz="600">
                <a:solidFill>
                  <a:schemeClr val="bg1"/>
                </a:solidFill>
              </a:defRPr>
            </a:lvl1pPr>
          </a:lstStyle>
          <a:p>
            <a:fld id="{59395FB3-9C97-154F-86B2-7E381B951268}" type="slidenum">
              <a:rPr lang="en-US" smtClean="0"/>
              <a:pPr/>
              <a:t>‹#›</a:t>
            </a:fld>
            <a:endParaRPr lang="en-US" dirty="0"/>
          </a:p>
        </p:txBody>
      </p:sp>
      <p:grpSp>
        <p:nvGrpSpPr>
          <p:cNvPr id="59" name="Group 58"/>
          <p:cNvGrpSpPr/>
          <p:nvPr/>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061102580"/>
      </p:ext>
    </p:extLst>
  </p:cSld>
  <p:clrMap bg1="dk1" tx1="lt1" bg2="dk2" tx2="lt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3990" r:id="rId14"/>
    <p:sldLayoutId id="2147483991" r:id="rId15"/>
    <p:sldLayoutId id="2147483992" r:id="rId16"/>
    <p:sldLayoutId id="2147483993" r:id="rId17"/>
    <p:sldLayoutId id="2147483994" r:id="rId18"/>
    <p:sldLayoutId id="2147483995" r:id="rId19"/>
    <p:sldLayoutId id="2147483996" r:id="rId20"/>
    <p:sldLayoutId id="2147483997" r:id="rId21"/>
    <p:sldLayoutId id="2147483998" r:id="rId22"/>
    <p:sldLayoutId id="2147483999" r:id="rId23"/>
    <p:sldLayoutId id="2147484000" r:id="rId24"/>
    <p:sldLayoutId id="2147484001" r:id="rId25"/>
    <p:sldLayoutId id="2147484002" r:id="rId26"/>
    <p:sldLayoutId id="2147484003" r:id="rId27"/>
    <p:sldLayoutId id="2147484004" r:id="rId28"/>
    <p:sldLayoutId id="2147484005" r:id="rId29"/>
    <p:sldLayoutId id="2147484006" r:id="rId30"/>
    <p:sldLayoutId id="2147484007" r:id="rId31"/>
    <p:sldLayoutId id="2147484008" r:id="rId32"/>
  </p:sldLayoutIdLst>
  <p:hf hdr="0" dt="0"/>
  <p:txStyles>
    <p:titleStyle>
      <a:lvl1pPr algn="l" rtl="0" eaLnBrk="1" fontAlgn="base" hangingPunct="1">
        <a:lnSpc>
          <a:spcPts val="2800"/>
        </a:lnSpc>
        <a:spcBef>
          <a:spcPct val="0"/>
        </a:spcBef>
        <a:spcAft>
          <a:spcPts val="1800"/>
        </a:spcAft>
        <a:defRPr sz="2400" b="0" i="0">
          <a:solidFill>
            <a:schemeClr val="bg1"/>
          </a:solidFill>
          <a:latin typeface="IBM Plex Mono Light" panose="020B0409050000000000" pitchFamily="49" charset="77"/>
          <a:ea typeface="IBM Plex Mono Light" panose="020B0409050000000000" pitchFamily="49" charset="77"/>
          <a:cs typeface="IBM Plex Mono Light" panose="020B0409050000000000" pitchFamily="49"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4"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0"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693"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58"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bg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bg1"/>
        </a:buClr>
        <a:buSzPct val="100000"/>
        <a:buFont typeface=".AppleSystemUIFont" charset="-120"/>
        <a:buChar char="–"/>
        <a:tabLst/>
        <a:defRPr sz="1200">
          <a:solidFill>
            <a:schemeClr val="bg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bg1"/>
        </a:buClr>
        <a:buSzPct val="100000"/>
        <a:buFont typeface="Arial" panose="020B0604020202020204" pitchFamily="34" charset="0"/>
        <a:buChar char="•"/>
        <a:tabLst/>
        <a:defRPr sz="1200">
          <a:solidFill>
            <a:schemeClr val="bg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bg1"/>
        </a:buClr>
        <a:buSzPct val="100000"/>
        <a:buFont typeface=".AppleSystemUIFont" charset="-120"/>
        <a:buChar char="–"/>
        <a:tabLst/>
        <a:defRPr sz="1200" baseline="0">
          <a:solidFill>
            <a:schemeClr val="bg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bg1"/>
        </a:buClr>
        <a:buFont typeface=".AppleSystemUIFont" charset="-120"/>
        <a:buChar char="»"/>
        <a:tabLst/>
        <a:defRPr sz="1200">
          <a:solidFill>
            <a:schemeClr val="bg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0" rtl="0" eaLnBrk="1" latinLnBrk="0" hangingPunct="1">
        <a:defRPr sz="1428" kern="1200">
          <a:solidFill>
            <a:schemeClr val="tx1"/>
          </a:solidFill>
          <a:latin typeface="+mn-lt"/>
          <a:ea typeface="+mn-ea"/>
          <a:cs typeface="+mn-cs"/>
        </a:defRPr>
      </a:lvl1pPr>
      <a:lvl2pPr marL="362564" algn="l" defTabSz="725130" rtl="0" eaLnBrk="1" latinLnBrk="0" hangingPunct="1">
        <a:defRPr sz="1428" kern="1200">
          <a:solidFill>
            <a:schemeClr val="tx1"/>
          </a:solidFill>
          <a:latin typeface="+mn-lt"/>
          <a:ea typeface="+mn-ea"/>
          <a:cs typeface="+mn-cs"/>
        </a:defRPr>
      </a:lvl2pPr>
      <a:lvl3pPr marL="725130" algn="l" defTabSz="725130" rtl="0" eaLnBrk="1" latinLnBrk="0" hangingPunct="1">
        <a:defRPr sz="1428" kern="1200">
          <a:solidFill>
            <a:schemeClr val="tx1"/>
          </a:solidFill>
          <a:latin typeface="+mn-lt"/>
          <a:ea typeface="+mn-ea"/>
          <a:cs typeface="+mn-cs"/>
        </a:defRPr>
      </a:lvl3pPr>
      <a:lvl4pPr marL="1087693" algn="l" defTabSz="725130" rtl="0" eaLnBrk="1" latinLnBrk="0" hangingPunct="1">
        <a:defRPr sz="1428" kern="1200">
          <a:solidFill>
            <a:schemeClr val="tx1"/>
          </a:solidFill>
          <a:latin typeface="+mn-lt"/>
          <a:ea typeface="+mn-ea"/>
          <a:cs typeface="+mn-cs"/>
        </a:defRPr>
      </a:lvl4pPr>
      <a:lvl5pPr marL="1450258" algn="l" defTabSz="725130" rtl="0" eaLnBrk="1" latinLnBrk="0" hangingPunct="1">
        <a:defRPr sz="1428" kern="1200">
          <a:solidFill>
            <a:schemeClr val="tx1"/>
          </a:solidFill>
          <a:latin typeface="+mn-lt"/>
          <a:ea typeface="+mn-ea"/>
          <a:cs typeface="+mn-cs"/>
        </a:defRPr>
      </a:lvl5pPr>
      <a:lvl6pPr marL="1812823" algn="l" defTabSz="725130" rtl="0" eaLnBrk="1" latinLnBrk="0" hangingPunct="1">
        <a:defRPr sz="1428" kern="1200">
          <a:solidFill>
            <a:schemeClr val="tx1"/>
          </a:solidFill>
          <a:latin typeface="+mn-lt"/>
          <a:ea typeface="+mn-ea"/>
          <a:cs typeface="+mn-cs"/>
        </a:defRPr>
      </a:lvl6pPr>
      <a:lvl7pPr marL="2175387" algn="l" defTabSz="725130" rtl="0" eaLnBrk="1" latinLnBrk="0" hangingPunct="1">
        <a:defRPr sz="1428" kern="1200">
          <a:solidFill>
            <a:schemeClr val="tx1"/>
          </a:solidFill>
          <a:latin typeface="+mn-lt"/>
          <a:ea typeface="+mn-ea"/>
          <a:cs typeface="+mn-cs"/>
        </a:defRPr>
      </a:lvl7pPr>
      <a:lvl8pPr marL="2537951" algn="l" defTabSz="725130" rtl="0" eaLnBrk="1" latinLnBrk="0" hangingPunct="1">
        <a:defRPr sz="1428" kern="1200">
          <a:solidFill>
            <a:schemeClr val="tx1"/>
          </a:solidFill>
          <a:latin typeface="+mn-lt"/>
          <a:ea typeface="+mn-ea"/>
          <a:cs typeface="+mn-cs"/>
        </a:defRPr>
      </a:lvl8pPr>
      <a:lvl9pPr marL="2900516" algn="l" defTabSz="725130" rtl="0" eaLnBrk="1" latinLnBrk="0" hangingPunct="1">
        <a:defRPr sz="142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en-US"/>
              <a:t>DEG / April 5, 2019 / © 2019 IBM Corporation</a:t>
            </a:r>
          </a:p>
        </p:txBody>
      </p:sp>
    </p:spTree>
    <p:extLst>
      <p:ext uri="{BB962C8B-B14F-4D97-AF65-F5344CB8AC3E}">
        <p14:creationId xmlns:p14="http://schemas.microsoft.com/office/powerpoint/2010/main" val="85110041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818"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 id="2147483730" r:id="rId21"/>
    <p:sldLayoutId id="2147483731" r:id="rId22"/>
    <p:sldLayoutId id="2147483732" r:id="rId23"/>
    <p:sldLayoutId id="2147483733" r:id="rId24"/>
    <p:sldLayoutId id="2147483734" r:id="rId25"/>
    <p:sldLayoutId id="2147483735" r:id="rId26"/>
    <p:sldLayoutId id="2147483736" r:id="rId27"/>
    <p:sldLayoutId id="2147483737" r:id="rId28"/>
    <p:sldLayoutId id="2147483738" r:id="rId29"/>
    <p:sldLayoutId id="2147483739" r:id="rId30"/>
    <p:sldLayoutId id="2147483740" r:id="rId31"/>
    <p:sldLayoutId id="2147483741" r:id="rId32"/>
    <p:sldLayoutId id="2147483742" r:id="rId33"/>
    <p:sldLayoutId id="2147483823" r:id="rId34"/>
    <p:sldLayoutId id="2147483744" r:id="rId35"/>
  </p:sldLayoutIdLst>
  <p:hf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a:t>DEG / April 5, 2019 / © 2019 IBM Corporation</a:t>
            </a:r>
          </a:p>
        </p:txBody>
      </p:sp>
    </p:spTree>
    <p:extLst>
      <p:ext uri="{BB962C8B-B14F-4D97-AF65-F5344CB8AC3E}">
        <p14:creationId xmlns:p14="http://schemas.microsoft.com/office/powerpoint/2010/main" val="1639731415"/>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 id="2147483765" r:id="rId20"/>
    <p:sldLayoutId id="2147483766" r:id="rId21"/>
    <p:sldLayoutId id="2147483767" r:id="rId22"/>
    <p:sldLayoutId id="2147483768" r:id="rId23"/>
    <p:sldLayoutId id="2147483769" r:id="rId24"/>
    <p:sldLayoutId id="2147483770" r:id="rId25"/>
    <p:sldLayoutId id="2147483771" r:id="rId26"/>
    <p:sldLayoutId id="2147483772" r:id="rId27"/>
    <p:sldLayoutId id="2147483773" r:id="rId28"/>
    <p:sldLayoutId id="2147483774" r:id="rId29"/>
    <p:sldLayoutId id="2147483775" r:id="rId30"/>
    <p:sldLayoutId id="2147483776" r:id="rId31"/>
    <p:sldLayoutId id="2147483777" r:id="rId32"/>
    <p:sldLayoutId id="2147483778" r:id="rId33"/>
    <p:sldLayoutId id="2147483824" r:id="rId34"/>
    <p:sldLayoutId id="2147483780" r:id="rId35"/>
  </p:sldLayoutIdLst>
  <p:hf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a:t>DEG / April 5, 2019 / © 2019 IBM Corporation</a:t>
            </a:r>
          </a:p>
        </p:txBody>
      </p:sp>
    </p:spTree>
    <p:extLst>
      <p:ext uri="{BB962C8B-B14F-4D97-AF65-F5344CB8AC3E}">
        <p14:creationId xmlns:p14="http://schemas.microsoft.com/office/powerpoint/2010/main" val="136730811"/>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817"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00" r:id="rId19"/>
    <p:sldLayoutId id="2147483801" r:id="rId20"/>
    <p:sldLayoutId id="2147483802" r:id="rId21"/>
    <p:sldLayoutId id="2147483803" r:id="rId22"/>
    <p:sldLayoutId id="2147483804" r:id="rId23"/>
    <p:sldLayoutId id="2147483805" r:id="rId24"/>
    <p:sldLayoutId id="2147483806" r:id="rId25"/>
    <p:sldLayoutId id="2147483807" r:id="rId26"/>
    <p:sldLayoutId id="2147483808" r:id="rId27"/>
    <p:sldLayoutId id="2147483809" r:id="rId28"/>
    <p:sldLayoutId id="2147483810" r:id="rId29"/>
    <p:sldLayoutId id="2147483811" r:id="rId30"/>
    <p:sldLayoutId id="2147483812" r:id="rId31"/>
    <p:sldLayoutId id="2147483813" r:id="rId32"/>
    <p:sldLayoutId id="2147483814" r:id="rId33"/>
    <p:sldLayoutId id="2147483825" r:id="rId34"/>
    <p:sldLayoutId id="2147483816" r:id="rId35"/>
  </p:sldLayoutIdLst>
  <p:hf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2B2B2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9"/>
            <a:ext cx="4114800" cy="449110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4800600" y="192025"/>
            <a:ext cx="4114800" cy="4500245"/>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pic>
        <p:nvPicPr>
          <p:cNvPr id="5" name="Picture 4">
            <a:extLst>
              <a:ext uri="{FF2B5EF4-FFF2-40B4-BE49-F238E27FC236}">
                <a16:creationId xmlns:a16="http://schemas.microsoft.com/office/drawing/2014/main" id="{90D00697-9282-41EE-AE75-1F6C88384D89}"/>
              </a:ext>
            </a:extLst>
          </p:cNvPr>
          <p:cNvPicPr>
            <a:picLocks noChangeAspect="1"/>
          </p:cNvPicPr>
          <p:nvPr/>
        </p:nvPicPr>
        <p:blipFill>
          <a:blip r:embed="rId27"/>
          <a:stretch>
            <a:fillRect/>
          </a:stretch>
        </p:blipFill>
        <p:spPr>
          <a:xfrm>
            <a:off x="1" y="4680472"/>
            <a:ext cx="1175465" cy="429176"/>
          </a:xfrm>
          <a:prstGeom prst="rect">
            <a:avLst/>
          </a:prstGeom>
        </p:spPr>
      </p:pic>
    </p:spTree>
    <p:custDataLst>
      <p:tags r:id="rId26"/>
    </p:custDataLst>
    <p:extLst>
      <p:ext uri="{BB962C8B-B14F-4D97-AF65-F5344CB8AC3E}">
        <p14:creationId xmlns:p14="http://schemas.microsoft.com/office/powerpoint/2010/main" val="3837327175"/>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Lst>
  <p:hf hdr="0" dt="0"/>
  <p:txStyles>
    <p:titleStyle>
      <a:lvl1pPr algn="l" defTabSz="457189"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189"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4" indent="-173034" algn="l" defTabSz="457189"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65" indent="-173034" algn="l" defTabSz="457189"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60" indent="-168271" algn="l" defTabSz="457189"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55" indent="-173034" algn="l" defTabSz="457189"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9"/>
            <a:ext cx="4114800" cy="449110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4800600" y="192025"/>
            <a:ext cx="4114800" cy="4500245"/>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rgbClr val="2B2B2B"/>
                </a:solidFill>
                <a:latin typeface="+mn-lt"/>
                <a:ea typeface="Arial" charset="0"/>
                <a:cs typeface="Arial" charset="0"/>
              </a:defRPr>
            </a:lvl1pPr>
          </a:lstStyle>
          <a:p>
            <a:fld id="{3FD999D4-B456-9943-89B7-30D56181CE18}" type="slidenum">
              <a:rPr lang="en-US" smtClean="0"/>
              <a:pPr/>
              <a:t>‹#›</a:t>
            </a:fld>
            <a:endParaRPr lang="en-US"/>
          </a:p>
        </p:txBody>
      </p:sp>
      <p:pic>
        <p:nvPicPr>
          <p:cNvPr id="8" name="Picture 7">
            <a:extLst>
              <a:ext uri="{FF2B5EF4-FFF2-40B4-BE49-F238E27FC236}">
                <a16:creationId xmlns:a16="http://schemas.microsoft.com/office/drawing/2014/main" id="{330ABD7A-BE41-440B-9ADD-FED20D64D8AB}"/>
              </a:ext>
            </a:extLst>
          </p:cNvPr>
          <p:cNvPicPr>
            <a:picLocks noChangeAspect="1"/>
          </p:cNvPicPr>
          <p:nvPr/>
        </p:nvPicPr>
        <p:blipFill>
          <a:blip r:embed="rId24">
            <a:duotone>
              <a:prstClr val="black"/>
              <a:schemeClr val="accent1">
                <a:tint val="45000"/>
                <a:satMod val="400000"/>
              </a:schemeClr>
            </a:duotone>
          </a:blip>
          <a:stretch>
            <a:fillRect/>
          </a:stretch>
        </p:blipFill>
        <p:spPr>
          <a:xfrm>
            <a:off x="1" y="4680472"/>
            <a:ext cx="1175465" cy="429176"/>
          </a:xfrm>
          <a:prstGeom prst="rect">
            <a:avLst/>
          </a:prstGeom>
        </p:spPr>
      </p:pic>
    </p:spTree>
    <p:custDataLst>
      <p:tags r:id="rId23"/>
    </p:custDataLst>
    <p:extLst>
      <p:ext uri="{BB962C8B-B14F-4D97-AF65-F5344CB8AC3E}">
        <p14:creationId xmlns:p14="http://schemas.microsoft.com/office/powerpoint/2010/main" val="654338792"/>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 id="2147483870" r:id="rId18"/>
    <p:sldLayoutId id="2147483871" r:id="rId19"/>
    <p:sldLayoutId id="2147483872" r:id="rId20"/>
    <p:sldLayoutId id="2147483873" r:id="rId21"/>
  </p:sldLayoutIdLst>
  <p:hf hdr="0" dt="0"/>
  <p:txStyles>
    <p:titleStyle>
      <a:lvl1pPr algn="l" defTabSz="457189" rtl="0" eaLnBrk="1" latinLnBrk="0" hangingPunct="1">
        <a:lnSpc>
          <a:spcPct val="90000"/>
        </a:lnSpc>
        <a:spcBef>
          <a:spcPct val="0"/>
        </a:spcBef>
        <a:buNone/>
        <a:defRPr sz="2400" kern="1200">
          <a:solidFill>
            <a:srgbClr val="2B2B2B"/>
          </a:solidFill>
          <a:latin typeface="+mj-lt"/>
          <a:ea typeface="Arial" charset="0"/>
          <a:cs typeface="Arial" charset="0"/>
        </a:defRPr>
      </a:lvl1pPr>
    </p:titleStyle>
    <p:bodyStyle>
      <a:lvl1pPr marL="0" indent="0" algn="l" defTabSz="457189" rtl="0" eaLnBrk="1" latinLnBrk="0" hangingPunct="1">
        <a:lnSpc>
          <a:spcPct val="100000"/>
        </a:lnSpc>
        <a:spcBef>
          <a:spcPts val="1100"/>
        </a:spcBef>
        <a:buFont typeface="Arial"/>
        <a:buNone/>
        <a:defRPr sz="1400" kern="1200">
          <a:solidFill>
            <a:srgbClr val="2B2B2B"/>
          </a:solidFill>
          <a:latin typeface="+mn-lt"/>
          <a:ea typeface="Arial" charset="0"/>
          <a:cs typeface="Arial" charset="0"/>
        </a:defRPr>
      </a:lvl1pPr>
      <a:lvl2pPr marL="173034" indent="-173034" algn="l" defTabSz="457189" rtl="0" eaLnBrk="1" latinLnBrk="0" hangingPunct="1">
        <a:lnSpc>
          <a:spcPct val="100000"/>
        </a:lnSpc>
        <a:spcBef>
          <a:spcPts val="1100"/>
        </a:spcBef>
        <a:spcAft>
          <a:spcPts val="0"/>
        </a:spcAft>
        <a:buFont typeface="Arial"/>
        <a:buChar char="–"/>
        <a:defRPr sz="1400" kern="1200">
          <a:solidFill>
            <a:srgbClr val="2B2B2B"/>
          </a:solidFill>
          <a:latin typeface="+mn-lt"/>
          <a:ea typeface="Arial" charset="0"/>
          <a:cs typeface="Arial" charset="0"/>
        </a:defRPr>
      </a:lvl2pPr>
      <a:lvl3pPr marL="396865" indent="-173034" algn="l" defTabSz="457189" rtl="0" eaLnBrk="1" latinLnBrk="0" hangingPunct="1">
        <a:lnSpc>
          <a:spcPct val="100000"/>
        </a:lnSpc>
        <a:spcBef>
          <a:spcPts val="1100"/>
        </a:spcBef>
        <a:spcAft>
          <a:spcPts val="0"/>
        </a:spcAft>
        <a:buFont typeface="Arial"/>
        <a:buChar char="•"/>
        <a:defRPr sz="1400" kern="1200">
          <a:solidFill>
            <a:srgbClr val="2B2B2B"/>
          </a:solidFill>
          <a:latin typeface="+mn-lt"/>
          <a:ea typeface="Arial" charset="0"/>
          <a:cs typeface="Arial" charset="0"/>
        </a:defRPr>
      </a:lvl3pPr>
      <a:lvl4pPr marL="625460" indent="-168271" algn="l" defTabSz="457189" rtl="0" eaLnBrk="1" latinLnBrk="0" hangingPunct="1">
        <a:lnSpc>
          <a:spcPct val="100000"/>
        </a:lnSpc>
        <a:spcBef>
          <a:spcPts val="1100"/>
        </a:spcBef>
        <a:spcAft>
          <a:spcPts val="0"/>
        </a:spcAft>
        <a:buFont typeface="Arial"/>
        <a:buChar char="–"/>
        <a:defRPr sz="1400" kern="1200">
          <a:solidFill>
            <a:srgbClr val="2B2B2B"/>
          </a:solidFill>
          <a:latin typeface="+mn-lt"/>
          <a:ea typeface="Arial" charset="0"/>
          <a:cs typeface="Arial" charset="0"/>
        </a:defRPr>
      </a:lvl4pPr>
      <a:lvl5pPr marL="803255" indent="-173034" algn="l" defTabSz="457189" rtl="0" eaLnBrk="1" latinLnBrk="0" hangingPunct="1">
        <a:lnSpc>
          <a:spcPct val="100000"/>
        </a:lnSpc>
        <a:spcBef>
          <a:spcPts val="1100"/>
        </a:spcBef>
        <a:spcAft>
          <a:spcPts val="0"/>
        </a:spcAft>
        <a:buFont typeface="Arial"/>
        <a:buChar char="»"/>
        <a:defRPr sz="1400" kern="1200">
          <a:solidFill>
            <a:srgbClr val="2B2B2B"/>
          </a:solidFill>
          <a:latin typeface="+mn-lt"/>
          <a:ea typeface="Arial" charset="0"/>
          <a:cs typeface="Arial"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210312" y="175530"/>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4"/>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p:cNvSpPr>
            <a:spLocks noGrp="1"/>
          </p:cNvSpPr>
          <p:nvPr>
            <p:ph type="ftr" sz="quarter" idx="3"/>
          </p:nvPr>
        </p:nvSpPr>
        <p:spPr>
          <a:xfrm>
            <a:off x="228666" y="4787900"/>
            <a:ext cx="4114734" cy="166687"/>
          </a:xfrm>
          <a:prstGeom prst="rect">
            <a:avLst/>
          </a:prstGeom>
        </p:spPr>
        <p:txBody>
          <a:bodyPr vert="horz" lIns="0" tIns="0" rIns="0" bIns="0" rtlCol="0" anchor="ctr"/>
          <a:lstStyle>
            <a:lvl1pPr marL="0" marR="0" indent="0" algn="l" defTabSz="685983" rtl="0" eaLnBrk="1" fontAlgn="auto" latinLnBrk="0" hangingPunct="1">
              <a:lnSpc>
                <a:spcPct val="100000"/>
              </a:lnSpc>
              <a:spcBef>
                <a:spcPts val="0"/>
              </a:spcBef>
              <a:spcAft>
                <a:spcPts val="0"/>
              </a:spcAft>
              <a:buClrTx/>
              <a:buSzTx/>
              <a:buFontTx/>
              <a:buNone/>
              <a:tabLst/>
              <a:defRPr sz="600" b="0" i="0">
                <a:solidFill>
                  <a:schemeClr val="tx1"/>
                </a:solidFill>
                <a:latin typeface="IBM Plex Sans Light" panose="020B0403050000000000" pitchFamily="34" charset="77"/>
              </a:defRPr>
            </a:lvl1pPr>
          </a:lstStyle>
          <a:p>
            <a:r>
              <a:rPr lang="en-US"/>
              <a:t>DEG / April 5, 2019 / © 2019 IBM Corporation</a:t>
            </a:r>
          </a:p>
        </p:txBody>
      </p:sp>
      <p:sp>
        <p:nvSpPr>
          <p:cNvPr id="8" name="Slide Number Placeholder 7"/>
          <p:cNvSpPr>
            <a:spLocks noGrp="1"/>
          </p:cNvSpPr>
          <p:nvPr>
            <p:ph type="sldNum" sz="quarter" idx="4"/>
          </p:nvPr>
        </p:nvSpPr>
        <p:spPr>
          <a:xfrm>
            <a:off x="7086600" y="4787900"/>
            <a:ext cx="1828732" cy="166687"/>
          </a:xfrm>
          <a:prstGeom prst="rect">
            <a:avLst/>
          </a:prstGeom>
        </p:spPr>
        <p:txBody>
          <a:bodyPr vert="horz" lIns="0" tIns="0" rIns="0" bIns="0" rtlCol="0" anchor="ctr"/>
          <a:lstStyle>
            <a:lvl1pPr algn="r">
              <a:defRPr sz="600" b="0" i="0">
                <a:solidFill>
                  <a:schemeClr val="tx1"/>
                </a:solidFill>
                <a:latin typeface="IBM Plex Sans Light" panose="020B0403050000000000" pitchFamily="34" charset="77"/>
              </a:defRPr>
            </a:lvl1pPr>
          </a:lstStyle>
          <a:p>
            <a:fld id="{3FD999D4-B456-9943-89B7-30D56181CE18}" type="slidenum">
              <a:rPr lang="en-US" smtClean="0"/>
              <a:pPr/>
              <a:t>‹#›</a:t>
            </a:fld>
            <a:endParaRPr lang="en-US"/>
          </a:p>
        </p:txBody>
      </p:sp>
      <p:grpSp>
        <p:nvGrpSpPr>
          <p:cNvPr id="59" name="Group 58"/>
          <p:cNvGrpSpPr/>
          <p:nvPr/>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559957901"/>
      </p:ext>
    </p:extLst>
  </p:cSld>
  <p:clrMap bg1="dk1" tx1="lt1" bg2="dk2" tx2="lt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 id="2147483891" r:id="rId17"/>
    <p:sldLayoutId id="2147483892" r:id="rId18"/>
    <p:sldLayoutId id="2147483893" r:id="rId19"/>
    <p:sldLayoutId id="2147483894" r:id="rId20"/>
    <p:sldLayoutId id="2147483895" r:id="rId21"/>
    <p:sldLayoutId id="2147483896" r:id="rId22"/>
    <p:sldLayoutId id="2147483897" r:id="rId23"/>
    <p:sldLayoutId id="2147483898" r:id="rId24"/>
    <p:sldLayoutId id="2147483899" r:id="rId25"/>
    <p:sldLayoutId id="2147483900" r:id="rId26"/>
    <p:sldLayoutId id="2147483901" r:id="rId27"/>
    <p:sldLayoutId id="2147483902" r:id="rId28"/>
    <p:sldLayoutId id="2147483903" r:id="rId29"/>
    <p:sldLayoutId id="2147483904" r:id="rId30"/>
    <p:sldLayoutId id="2147483905" r:id="rId31"/>
    <p:sldLayoutId id="2147483906" r:id="rId32"/>
    <p:sldLayoutId id="2147483907" r:id="rId33"/>
    <p:sldLayoutId id="2147483908" r:id="rId34"/>
    <p:sldLayoutId id="2147483909" r:id="rId35"/>
  </p:sldLayoutIdLst>
  <p:hf hdr="0" dt="0"/>
  <p:txStyles>
    <p:titleStyle>
      <a:lvl1pPr algn="l" rtl="0" eaLnBrk="1" fontAlgn="base" hangingPunct="1">
        <a:lnSpc>
          <a:spcPts val="2800"/>
        </a:lnSpc>
        <a:spcBef>
          <a:spcPct val="0"/>
        </a:spcBef>
        <a:spcAft>
          <a:spcPts val="1800"/>
        </a:spcAft>
        <a:defRPr sz="2400" b="0" i="0">
          <a:solidFill>
            <a:schemeClr val="tx1"/>
          </a:solidFill>
          <a:latin typeface="IBM Plex Mono Light" panose="020B0409050000000000" pitchFamily="49" charset="77"/>
          <a:ea typeface="IBM Plex Mono Light" panose="020B0409050000000000" pitchFamily="49" charset="77"/>
          <a:cs typeface="IBM Plex Mono Light" panose="020B0409050000000000" pitchFamily="49"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4"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0"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693"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58"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0" rtl="0" eaLnBrk="1" latinLnBrk="0" hangingPunct="1">
        <a:defRPr sz="1428" kern="1200">
          <a:solidFill>
            <a:schemeClr val="tx1"/>
          </a:solidFill>
          <a:latin typeface="+mn-lt"/>
          <a:ea typeface="+mn-ea"/>
          <a:cs typeface="+mn-cs"/>
        </a:defRPr>
      </a:lvl1pPr>
      <a:lvl2pPr marL="362564" algn="l" defTabSz="725130" rtl="0" eaLnBrk="1" latinLnBrk="0" hangingPunct="1">
        <a:defRPr sz="1428" kern="1200">
          <a:solidFill>
            <a:schemeClr val="tx1"/>
          </a:solidFill>
          <a:latin typeface="+mn-lt"/>
          <a:ea typeface="+mn-ea"/>
          <a:cs typeface="+mn-cs"/>
        </a:defRPr>
      </a:lvl2pPr>
      <a:lvl3pPr marL="725130" algn="l" defTabSz="725130" rtl="0" eaLnBrk="1" latinLnBrk="0" hangingPunct="1">
        <a:defRPr sz="1428" kern="1200">
          <a:solidFill>
            <a:schemeClr val="tx1"/>
          </a:solidFill>
          <a:latin typeface="+mn-lt"/>
          <a:ea typeface="+mn-ea"/>
          <a:cs typeface="+mn-cs"/>
        </a:defRPr>
      </a:lvl3pPr>
      <a:lvl4pPr marL="1087693" algn="l" defTabSz="725130" rtl="0" eaLnBrk="1" latinLnBrk="0" hangingPunct="1">
        <a:defRPr sz="1428" kern="1200">
          <a:solidFill>
            <a:schemeClr val="tx1"/>
          </a:solidFill>
          <a:latin typeface="+mn-lt"/>
          <a:ea typeface="+mn-ea"/>
          <a:cs typeface="+mn-cs"/>
        </a:defRPr>
      </a:lvl4pPr>
      <a:lvl5pPr marL="1450258" algn="l" defTabSz="725130" rtl="0" eaLnBrk="1" latinLnBrk="0" hangingPunct="1">
        <a:defRPr sz="1428" kern="1200">
          <a:solidFill>
            <a:schemeClr val="tx1"/>
          </a:solidFill>
          <a:latin typeface="+mn-lt"/>
          <a:ea typeface="+mn-ea"/>
          <a:cs typeface="+mn-cs"/>
        </a:defRPr>
      </a:lvl5pPr>
      <a:lvl6pPr marL="1812823" algn="l" defTabSz="725130" rtl="0" eaLnBrk="1" latinLnBrk="0" hangingPunct="1">
        <a:defRPr sz="1428" kern="1200">
          <a:solidFill>
            <a:schemeClr val="tx1"/>
          </a:solidFill>
          <a:latin typeface="+mn-lt"/>
          <a:ea typeface="+mn-ea"/>
          <a:cs typeface="+mn-cs"/>
        </a:defRPr>
      </a:lvl6pPr>
      <a:lvl7pPr marL="2175387" algn="l" defTabSz="725130" rtl="0" eaLnBrk="1" latinLnBrk="0" hangingPunct="1">
        <a:defRPr sz="1428" kern="1200">
          <a:solidFill>
            <a:schemeClr val="tx1"/>
          </a:solidFill>
          <a:latin typeface="+mn-lt"/>
          <a:ea typeface="+mn-ea"/>
          <a:cs typeface="+mn-cs"/>
        </a:defRPr>
      </a:lvl7pPr>
      <a:lvl8pPr marL="2537951" algn="l" defTabSz="725130" rtl="0" eaLnBrk="1" latinLnBrk="0" hangingPunct="1">
        <a:defRPr sz="1428" kern="1200">
          <a:solidFill>
            <a:schemeClr val="tx1"/>
          </a:solidFill>
          <a:latin typeface="+mn-lt"/>
          <a:ea typeface="+mn-ea"/>
          <a:cs typeface="+mn-cs"/>
        </a:defRPr>
      </a:lvl8pPr>
      <a:lvl9pPr marL="2900516" algn="l" defTabSz="725130" rtl="0" eaLnBrk="1" latinLnBrk="0" hangingPunct="1">
        <a:defRPr sz="142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guide id="22" orient="horz" pos="732"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210312" y="175530"/>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4"/>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p:cNvSpPr>
            <a:spLocks noGrp="1"/>
          </p:cNvSpPr>
          <p:nvPr>
            <p:ph type="ftr" sz="quarter" idx="3"/>
          </p:nvPr>
        </p:nvSpPr>
        <p:spPr>
          <a:xfrm>
            <a:off x="228666" y="4787900"/>
            <a:ext cx="4114734" cy="166687"/>
          </a:xfrm>
          <a:prstGeom prst="rect">
            <a:avLst/>
          </a:prstGeom>
        </p:spPr>
        <p:txBody>
          <a:bodyPr vert="horz" lIns="0" tIns="0" rIns="0" bIns="0" rtlCol="0" anchor="ctr"/>
          <a:lstStyle>
            <a:lvl1pPr marL="0" marR="0" indent="0" algn="l" defTabSz="685983" rtl="0" eaLnBrk="1" fontAlgn="auto" latinLnBrk="0" hangingPunct="1">
              <a:lnSpc>
                <a:spcPct val="100000"/>
              </a:lnSpc>
              <a:spcBef>
                <a:spcPts val="0"/>
              </a:spcBef>
              <a:spcAft>
                <a:spcPts val="0"/>
              </a:spcAft>
              <a:buClrTx/>
              <a:buSzTx/>
              <a:buFontTx/>
              <a:buNone/>
              <a:tabLst/>
              <a:defRPr sz="600">
                <a:solidFill>
                  <a:schemeClr val="tx1"/>
                </a:solidFill>
              </a:defRPr>
            </a:lvl1pPr>
          </a:lstStyle>
          <a:p>
            <a:r>
              <a:rPr lang="en-US"/>
              <a:t>DEG / April 5, 2019 / © 2019 IBM Corporation</a:t>
            </a:r>
            <a:endParaRPr lang="en-US" dirty="0"/>
          </a:p>
        </p:txBody>
      </p:sp>
      <p:sp>
        <p:nvSpPr>
          <p:cNvPr id="8" name="Slide Number Placeholder 7"/>
          <p:cNvSpPr>
            <a:spLocks noGrp="1"/>
          </p:cNvSpPr>
          <p:nvPr>
            <p:ph type="sldNum" sz="quarter" idx="4"/>
          </p:nvPr>
        </p:nvSpPr>
        <p:spPr>
          <a:xfrm>
            <a:off x="7086600" y="4787900"/>
            <a:ext cx="1828732" cy="166687"/>
          </a:xfrm>
          <a:prstGeom prst="rect">
            <a:avLst/>
          </a:prstGeom>
        </p:spPr>
        <p:txBody>
          <a:bodyPr vert="horz" lIns="0" tIns="0" rIns="0" bIns="0" rtlCol="0" anchor="ctr"/>
          <a:lstStyle>
            <a:lvl1pPr algn="r">
              <a:defRPr sz="600">
                <a:solidFill>
                  <a:schemeClr val="tx1"/>
                </a:solidFill>
              </a:defRPr>
            </a:lvl1pPr>
          </a:lstStyle>
          <a:p>
            <a:fld id="{59395FB3-9C97-154F-86B2-7E381B951268}" type="slidenum">
              <a:rPr lang="en-US" smtClean="0"/>
              <a:pPr/>
              <a:t>‹#›</a:t>
            </a:fld>
            <a:endParaRPr lang="en-US" dirty="0"/>
          </a:p>
        </p:txBody>
      </p:sp>
      <p:grpSp>
        <p:nvGrpSpPr>
          <p:cNvPr id="59" name="Group 58"/>
          <p:cNvGrpSpPr/>
          <p:nvPr/>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053635280"/>
      </p:ext>
    </p:extLst>
  </p:cSld>
  <p:clrMap bg1="dk1" tx1="lt1" bg2="dk2" tx2="lt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 id="2147483923" r:id="rId13"/>
    <p:sldLayoutId id="2147483924" r:id="rId14"/>
    <p:sldLayoutId id="2147483925" r:id="rId15"/>
    <p:sldLayoutId id="2147483926" r:id="rId16"/>
    <p:sldLayoutId id="2147483927" r:id="rId17"/>
    <p:sldLayoutId id="2147483928" r:id="rId18"/>
    <p:sldLayoutId id="2147483929" r:id="rId19"/>
    <p:sldLayoutId id="2147483930" r:id="rId20"/>
    <p:sldLayoutId id="2147483931" r:id="rId21"/>
    <p:sldLayoutId id="2147483932" r:id="rId22"/>
    <p:sldLayoutId id="2147483933" r:id="rId23"/>
    <p:sldLayoutId id="2147483934" r:id="rId24"/>
    <p:sldLayoutId id="2147483935" r:id="rId25"/>
    <p:sldLayoutId id="2147483936" r:id="rId26"/>
    <p:sldLayoutId id="2147483937" r:id="rId27"/>
    <p:sldLayoutId id="2147483938" r:id="rId28"/>
    <p:sldLayoutId id="2147483939" r:id="rId29"/>
    <p:sldLayoutId id="2147483940" r:id="rId30"/>
    <p:sldLayoutId id="2147483941" r:id="rId31"/>
    <p:sldLayoutId id="2147483942" r:id="rId32"/>
  </p:sldLayoutIdLst>
  <p:hf hdr="0" dt="0"/>
  <p:txStyles>
    <p:titleStyle>
      <a:lvl1pPr algn="l" rtl="0" eaLnBrk="1" fontAlgn="base" hangingPunct="1">
        <a:lnSpc>
          <a:spcPts val="2800"/>
        </a:lnSpc>
        <a:spcBef>
          <a:spcPct val="0"/>
        </a:spcBef>
        <a:spcAft>
          <a:spcPts val="1800"/>
        </a:spcAft>
        <a:defRPr sz="2400" b="0" i="0">
          <a:solidFill>
            <a:schemeClr val="tx1"/>
          </a:solidFill>
          <a:latin typeface="IBM Plex Mono Light" panose="020B0409050000000000" pitchFamily="49" charset="77"/>
          <a:ea typeface="IBM Plex Mono Light" panose="020B0409050000000000" pitchFamily="49" charset="77"/>
          <a:cs typeface="IBM Plex Mono Light" panose="020B0409050000000000" pitchFamily="49"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4"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0"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693"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58"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0" rtl="0" eaLnBrk="1" latinLnBrk="0" hangingPunct="1">
        <a:defRPr sz="1428" kern="1200">
          <a:solidFill>
            <a:schemeClr val="tx1"/>
          </a:solidFill>
          <a:latin typeface="+mn-lt"/>
          <a:ea typeface="+mn-ea"/>
          <a:cs typeface="+mn-cs"/>
        </a:defRPr>
      </a:lvl1pPr>
      <a:lvl2pPr marL="362564" algn="l" defTabSz="725130" rtl="0" eaLnBrk="1" latinLnBrk="0" hangingPunct="1">
        <a:defRPr sz="1428" kern="1200">
          <a:solidFill>
            <a:schemeClr val="tx1"/>
          </a:solidFill>
          <a:latin typeface="+mn-lt"/>
          <a:ea typeface="+mn-ea"/>
          <a:cs typeface="+mn-cs"/>
        </a:defRPr>
      </a:lvl2pPr>
      <a:lvl3pPr marL="725130" algn="l" defTabSz="725130" rtl="0" eaLnBrk="1" latinLnBrk="0" hangingPunct="1">
        <a:defRPr sz="1428" kern="1200">
          <a:solidFill>
            <a:schemeClr val="tx1"/>
          </a:solidFill>
          <a:latin typeface="+mn-lt"/>
          <a:ea typeface="+mn-ea"/>
          <a:cs typeface="+mn-cs"/>
        </a:defRPr>
      </a:lvl3pPr>
      <a:lvl4pPr marL="1087693" algn="l" defTabSz="725130" rtl="0" eaLnBrk="1" latinLnBrk="0" hangingPunct="1">
        <a:defRPr sz="1428" kern="1200">
          <a:solidFill>
            <a:schemeClr val="tx1"/>
          </a:solidFill>
          <a:latin typeface="+mn-lt"/>
          <a:ea typeface="+mn-ea"/>
          <a:cs typeface="+mn-cs"/>
        </a:defRPr>
      </a:lvl4pPr>
      <a:lvl5pPr marL="1450258" algn="l" defTabSz="725130" rtl="0" eaLnBrk="1" latinLnBrk="0" hangingPunct="1">
        <a:defRPr sz="1428" kern="1200">
          <a:solidFill>
            <a:schemeClr val="tx1"/>
          </a:solidFill>
          <a:latin typeface="+mn-lt"/>
          <a:ea typeface="+mn-ea"/>
          <a:cs typeface="+mn-cs"/>
        </a:defRPr>
      </a:lvl5pPr>
      <a:lvl6pPr marL="1812823" algn="l" defTabSz="725130" rtl="0" eaLnBrk="1" latinLnBrk="0" hangingPunct="1">
        <a:defRPr sz="1428" kern="1200">
          <a:solidFill>
            <a:schemeClr val="tx1"/>
          </a:solidFill>
          <a:latin typeface="+mn-lt"/>
          <a:ea typeface="+mn-ea"/>
          <a:cs typeface="+mn-cs"/>
        </a:defRPr>
      </a:lvl6pPr>
      <a:lvl7pPr marL="2175387" algn="l" defTabSz="725130" rtl="0" eaLnBrk="1" latinLnBrk="0" hangingPunct="1">
        <a:defRPr sz="1428" kern="1200">
          <a:solidFill>
            <a:schemeClr val="tx1"/>
          </a:solidFill>
          <a:latin typeface="+mn-lt"/>
          <a:ea typeface="+mn-ea"/>
          <a:cs typeface="+mn-cs"/>
        </a:defRPr>
      </a:lvl7pPr>
      <a:lvl8pPr marL="2537951" algn="l" defTabSz="725130" rtl="0" eaLnBrk="1" latinLnBrk="0" hangingPunct="1">
        <a:defRPr sz="1428" kern="1200">
          <a:solidFill>
            <a:schemeClr val="tx1"/>
          </a:solidFill>
          <a:latin typeface="+mn-lt"/>
          <a:ea typeface="+mn-ea"/>
          <a:cs typeface="+mn-cs"/>
        </a:defRPr>
      </a:lvl8pPr>
      <a:lvl9pPr marL="2900516" algn="l" defTabSz="725130" rtl="0" eaLnBrk="1" latinLnBrk="0" hangingPunct="1">
        <a:defRPr sz="142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210312" y="175530"/>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4"/>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p:cNvSpPr>
            <a:spLocks noGrp="1"/>
          </p:cNvSpPr>
          <p:nvPr>
            <p:ph type="ftr" sz="quarter" idx="3"/>
          </p:nvPr>
        </p:nvSpPr>
        <p:spPr>
          <a:xfrm>
            <a:off x="228666" y="4787900"/>
            <a:ext cx="4114734" cy="166687"/>
          </a:xfrm>
          <a:prstGeom prst="rect">
            <a:avLst/>
          </a:prstGeom>
        </p:spPr>
        <p:txBody>
          <a:bodyPr vert="horz" lIns="0" tIns="0" rIns="0" bIns="0" rtlCol="0" anchor="ctr"/>
          <a:lstStyle>
            <a:lvl1pPr marL="0" marR="0" indent="0" algn="l" defTabSz="685983" rtl="0" eaLnBrk="1" fontAlgn="auto" latinLnBrk="0" hangingPunct="1">
              <a:lnSpc>
                <a:spcPct val="100000"/>
              </a:lnSpc>
              <a:spcBef>
                <a:spcPts val="0"/>
              </a:spcBef>
              <a:spcAft>
                <a:spcPts val="0"/>
              </a:spcAft>
              <a:buClrTx/>
              <a:buSzTx/>
              <a:buFontTx/>
              <a:buNone/>
              <a:tabLst/>
              <a:defRPr sz="600">
                <a:solidFill>
                  <a:schemeClr val="bg1"/>
                </a:solidFill>
              </a:defRPr>
            </a:lvl1pPr>
          </a:lstStyle>
          <a:p>
            <a:r>
              <a:rPr lang="en-US"/>
              <a:t>DEG / April 5, 2019 / © 2019 IBM Corporation</a:t>
            </a:r>
            <a:endParaRPr lang="en-US" dirty="0"/>
          </a:p>
        </p:txBody>
      </p:sp>
      <p:sp>
        <p:nvSpPr>
          <p:cNvPr id="8" name="Slide Number Placeholder 7"/>
          <p:cNvSpPr>
            <a:spLocks noGrp="1"/>
          </p:cNvSpPr>
          <p:nvPr>
            <p:ph type="sldNum" sz="quarter" idx="4"/>
          </p:nvPr>
        </p:nvSpPr>
        <p:spPr>
          <a:xfrm>
            <a:off x="7086600" y="4787900"/>
            <a:ext cx="1828732" cy="166687"/>
          </a:xfrm>
          <a:prstGeom prst="rect">
            <a:avLst/>
          </a:prstGeom>
        </p:spPr>
        <p:txBody>
          <a:bodyPr vert="horz" lIns="0" tIns="0" rIns="0" bIns="0" rtlCol="0" anchor="ctr"/>
          <a:lstStyle>
            <a:lvl1pPr algn="r">
              <a:defRPr sz="600">
                <a:solidFill>
                  <a:schemeClr val="bg1"/>
                </a:solidFill>
              </a:defRPr>
            </a:lvl1pPr>
          </a:lstStyle>
          <a:p>
            <a:fld id="{59395FB3-9C97-154F-86B2-7E381B951268}" type="slidenum">
              <a:rPr lang="en-US" smtClean="0"/>
              <a:pPr/>
              <a:t>‹#›</a:t>
            </a:fld>
            <a:endParaRPr lang="en-US" dirty="0"/>
          </a:p>
        </p:txBody>
      </p:sp>
      <p:grpSp>
        <p:nvGrpSpPr>
          <p:cNvPr id="59" name="Group 58"/>
          <p:cNvGrpSpPr/>
          <p:nvPr/>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255261065"/>
      </p:ext>
    </p:extLst>
  </p:cSld>
  <p:clrMap bg1="dk1" tx1="lt1" bg2="dk2" tx2="lt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 id="2147483956" r:id="rId13"/>
    <p:sldLayoutId id="2147483957" r:id="rId14"/>
    <p:sldLayoutId id="2147483958" r:id="rId15"/>
    <p:sldLayoutId id="2147483959" r:id="rId16"/>
    <p:sldLayoutId id="2147483960" r:id="rId17"/>
    <p:sldLayoutId id="2147483961" r:id="rId18"/>
    <p:sldLayoutId id="2147483962" r:id="rId19"/>
    <p:sldLayoutId id="2147483963" r:id="rId20"/>
    <p:sldLayoutId id="2147483964" r:id="rId21"/>
    <p:sldLayoutId id="2147483965" r:id="rId22"/>
    <p:sldLayoutId id="2147483966" r:id="rId23"/>
    <p:sldLayoutId id="2147483967" r:id="rId24"/>
    <p:sldLayoutId id="2147483968" r:id="rId25"/>
    <p:sldLayoutId id="2147483969" r:id="rId26"/>
    <p:sldLayoutId id="2147483970" r:id="rId27"/>
    <p:sldLayoutId id="2147483971" r:id="rId28"/>
    <p:sldLayoutId id="2147483972" r:id="rId29"/>
    <p:sldLayoutId id="2147483973" r:id="rId30"/>
    <p:sldLayoutId id="2147483974" r:id="rId31"/>
    <p:sldLayoutId id="2147483975" r:id="rId32"/>
  </p:sldLayoutIdLst>
  <p:hf hdr="0" dt="0"/>
  <p:txStyles>
    <p:titleStyle>
      <a:lvl1pPr algn="l" rtl="0" eaLnBrk="1" fontAlgn="base" hangingPunct="1">
        <a:lnSpc>
          <a:spcPts val="2800"/>
        </a:lnSpc>
        <a:spcBef>
          <a:spcPct val="0"/>
        </a:spcBef>
        <a:spcAft>
          <a:spcPts val="1800"/>
        </a:spcAft>
        <a:defRPr sz="2400" b="0" i="0">
          <a:solidFill>
            <a:schemeClr val="bg1"/>
          </a:solidFill>
          <a:latin typeface="IBM Plex Mono Light" panose="020B0409050000000000" pitchFamily="49" charset="77"/>
          <a:ea typeface="IBM Plex Mono Light" panose="020B0409050000000000" pitchFamily="49" charset="77"/>
          <a:cs typeface="IBM Plex Mono Light" panose="020B0409050000000000" pitchFamily="49"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4"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0"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693"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58"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bg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bg1"/>
        </a:buClr>
        <a:buSzPct val="100000"/>
        <a:buFont typeface=".AppleSystemUIFont" charset="-120"/>
        <a:buChar char="–"/>
        <a:tabLst/>
        <a:defRPr sz="1200">
          <a:solidFill>
            <a:schemeClr val="bg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bg1"/>
        </a:buClr>
        <a:buSzPct val="100000"/>
        <a:buFont typeface="Arial" panose="020B0604020202020204" pitchFamily="34" charset="0"/>
        <a:buChar char="•"/>
        <a:tabLst/>
        <a:defRPr sz="1200">
          <a:solidFill>
            <a:schemeClr val="bg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bg1"/>
        </a:buClr>
        <a:buSzPct val="100000"/>
        <a:buFont typeface=".AppleSystemUIFont" charset="-120"/>
        <a:buChar char="–"/>
        <a:tabLst/>
        <a:defRPr sz="1200" baseline="0">
          <a:solidFill>
            <a:schemeClr val="bg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bg1"/>
        </a:buClr>
        <a:buFont typeface=".AppleSystemUIFont" charset="-120"/>
        <a:buChar char="»"/>
        <a:tabLst/>
        <a:defRPr sz="1200">
          <a:solidFill>
            <a:schemeClr val="bg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0" rtl="0" eaLnBrk="1" latinLnBrk="0" hangingPunct="1">
        <a:defRPr sz="1428" kern="1200">
          <a:solidFill>
            <a:schemeClr val="tx1"/>
          </a:solidFill>
          <a:latin typeface="+mn-lt"/>
          <a:ea typeface="+mn-ea"/>
          <a:cs typeface="+mn-cs"/>
        </a:defRPr>
      </a:lvl1pPr>
      <a:lvl2pPr marL="362564" algn="l" defTabSz="725130" rtl="0" eaLnBrk="1" latinLnBrk="0" hangingPunct="1">
        <a:defRPr sz="1428" kern="1200">
          <a:solidFill>
            <a:schemeClr val="tx1"/>
          </a:solidFill>
          <a:latin typeface="+mn-lt"/>
          <a:ea typeface="+mn-ea"/>
          <a:cs typeface="+mn-cs"/>
        </a:defRPr>
      </a:lvl2pPr>
      <a:lvl3pPr marL="725130" algn="l" defTabSz="725130" rtl="0" eaLnBrk="1" latinLnBrk="0" hangingPunct="1">
        <a:defRPr sz="1428" kern="1200">
          <a:solidFill>
            <a:schemeClr val="tx1"/>
          </a:solidFill>
          <a:latin typeface="+mn-lt"/>
          <a:ea typeface="+mn-ea"/>
          <a:cs typeface="+mn-cs"/>
        </a:defRPr>
      </a:lvl3pPr>
      <a:lvl4pPr marL="1087693" algn="l" defTabSz="725130" rtl="0" eaLnBrk="1" latinLnBrk="0" hangingPunct="1">
        <a:defRPr sz="1428" kern="1200">
          <a:solidFill>
            <a:schemeClr val="tx1"/>
          </a:solidFill>
          <a:latin typeface="+mn-lt"/>
          <a:ea typeface="+mn-ea"/>
          <a:cs typeface="+mn-cs"/>
        </a:defRPr>
      </a:lvl4pPr>
      <a:lvl5pPr marL="1450258" algn="l" defTabSz="725130" rtl="0" eaLnBrk="1" latinLnBrk="0" hangingPunct="1">
        <a:defRPr sz="1428" kern="1200">
          <a:solidFill>
            <a:schemeClr val="tx1"/>
          </a:solidFill>
          <a:latin typeface="+mn-lt"/>
          <a:ea typeface="+mn-ea"/>
          <a:cs typeface="+mn-cs"/>
        </a:defRPr>
      </a:lvl5pPr>
      <a:lvl6pPr marL="1812823" algn="l" defTabSz="725130" rtl="0" eaLnBrk="1" latinLnBrk="0" hangingPunct="1">
        <a:defRPr sz="1428" kern="1200">
          <a:solidFill>
            <a:schemeClr val="tx1"/>
          </a:solidFill>
          <a:latin typeface="+mn-lt"/>
          <a:ea typeface="+mn-ea"/>
          <a:cs typeface="+mn-cs"/>
        </a:defRPr>
      </a:lvl6pPr>
      <a:lvl7pPr marL="2175387" algn="l" defTabSz="725130" rtl="0" eaLnBrk="1" latinLnBrk="0" hangingPunct="1">
        <a:defRPr sz="1428" kern="1200">
          <a:solidFill>
            <a:schemeClr val="tx1"/>
          </a:solidFill>
          <a:latin typeface="+mn-lt"/>
          <a:ea typeface="+mn-ea"/>
          <a:cs typeface="+mn-cs"/>
        </a:defRPr>
      </a:lvl7pPr>
      <a:lvl8pPr marL="2537951" algn="l" defTabSz="725130" rtl="0" eaLnBrk="1" latinLnBrk="0" hangingPunct="1">
        <a:defRPr sz="1428" kern="1200">
          <a:solidFill>
            <a:schemeClr val="tx1"/>
          </a:solidFill>
          <a:latin typeface="+mn-lt"/>
          <a:ea typeface="+mn-ea"/>
          <a:cs typeface="+mn-cs"/>
        </a:defRPr>
      </a:lvl8pPr>
      <a:lvl9pPr marL="2900516" algn="l" defTabSz="725130" rtl="0" eaLnBrk="1" latinLnBrk="0" hangingPunct="1">
        <a:defRPr sz="142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6.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9.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1.xml"/></Relationships>
</file>

<file path=ppt/slides/_rels/slide14.xml.rels><?xml version="1.0" encoding="UTF-8" standalone="yes"?>
<Relationships xmlns="http://schemas.openxmlformats.org/package/2006/relationships"><Relationship Id="rId3" Type="http://schemas.openxmlformats.org/officeDocument/2006/relationships/hyperlink" Target="http://ibm.biz/SWELocal19" TargetMode="External"/><Relationship Id="rId2" Type="http://schemas.openxmlformats.org/officeDocument/2006/relationships/notesSlide" Target="../notesSlides/notesSlide6.xml"/><Relationship Id="rId1" Type="http://schemas.openxmlformats.org/officeDocument/2006/relationships/slideLayout" Target="../slideLayouts/slideLayout193.xml"/><Relationship Id="rId6" Type="http://schemas.openxmlformats.org/officeDocument/2006/relationships/hyperlink" Target="https://developer.ibm.com/code/exchanges/bots/" TargetMode="External"/><Relationship Id="rId5" Type="http://schemas.openxmlformats.org/officeDocument/2006/relationships/hyperlink" Target="ibm.biz/bankingchatbot" TargetMode="External"/><Relationship Id="rId4" Type="http://schemas.openxmlformats.org/officeDocument/2006/relationships/hyperlink" Target="ibm.biz/pizzachatbot"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8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keller/SWE-Local-Bellevue" TargetMode="External"/><Relationship Id="rId1" Type="http://schemas.openxmlformats.org/officeDocument/2006/relationships/slideLayout" Target="../slideLayouts/slideLayout19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9.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9.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C5DFCC4-7A69-5C42-BF01-FC7863932CB8}"/>
              </a:ext>
            </a:extLst>
          </p:cNvPr>
          <p:cNvSpPr>
            <a:spLocks noGrp="1"/>
          </p:cNvSpPr>
          <p:nvPr>
            <p:ph type="title"/>
          </p:nvPr>
        </p:nvSpPr>
        <p:spPr/>
        <p:txBody>
          <a:bodyPr/>
          <a:lstStyle/>
          <a:p>
            <a:r>
              <a:rPr lang="en-US" sz="2800" dirty="0"/>
              <a:t>How to Build a Chatbot</a:t>
            </a:r>
            <a:br>
              <a:rPr lang="en-US" dirty="0"/>
            </a:br>
            <a:br>
              <a:rPr lang="en-US" dirty="0"/>
            </a:br>
            <a:r>
              <a:rPr lang="en-US" dirty="0">
                <a:solidFill>
                  <a:schemeClr val="bg1"/>
                </a:solidFill>
              </a:rPr>
              <a:t>—</a:t>
            </a:r>
            <a:br>
              <a:rPr lang="en-US" dirty="0">
                <a:solidFill>
                  <a:schemeClr val="bg1"/>
                </a:solidFill>
              </a:rPr>
            </a:br>
            <a:r>
              <a:rPr lang="en-US" dirty="0">
                <a:solidFill>
                  <a:schemeClr val="bg1"/>
                </a:solidFill>
              </a:rPr>
              <a:t>Amara Graham</a:t>
            </a:r>
            <a:br>
              <a:rPr lang="en-US" dirty="0">
                <a:solidFill>
                  <a:schemeClr val="bg1"/>
                </a:solidFill>
              </a:rPr>
            </a:br>
            <a:r>
              <a:rPr lang="en-US" dirty="0">
                <a:solidFill>
                  <a:schemeClr val="bg1"/>
                </a:solidFill>
              </a:rPr>
              <a:t>IBM Developer Advocate</a:t>
            </a:r>
            <a:br>
              <a:rPr lang="en-US" dirty="0">
                <a:solidFill>
                  <a:schemeClr val="bg1"/>
                </a:solidFill>
              </a:rPr>
            </a:br>
            <a:br>
              <a:rPr lang="en-US" dirty="0">
                <a:solidFill>
                  <a:schemeClr val="bg1"/>
                </a:solidFill>
              </a:rPr>
            </a:br>
            <a:r>
              <a:rPr lang="en-US" dirty="0">
                <a:solidFill>
                  <a:schemeClr val="bg1"/>
                </a:solidFill>
              </a:rPr>
              <a:t>@</a:t>
            </a:r>
            <a:r>
              <a:rPr lang="en-US" dirty="0" err="1">
                <a:solidFill>
                  <a:schemeClr val="bg1"/>
                </a:solidFill>
              </a:rPr>
              <a:t>MissAmaraKay</a:t>
            </a:r>
            <a:endParaRPr lang="en-US" dirty="0">
              <a:solidFill>
                <a:schemeClr val="bg1"/>
              </a:solidFill>
            </a:endParaRPr>
          </a:p>
        </p:txBody>
      </p:sp>
    </p:spTree>
    <p:extLst>
      <p:ext uri="{BB962C8B-B14F-4D97-AF65-F5344CB8AC3E}">
        <p14:creationId xmlns:p14="http://schemas.microsoft.com/office/powerpoint/2010/main" val="1782139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7086600" y="4826000"/>
            <a:ext cx="2057400" cy="138113"/>
          </a:xfrm>
        </p:spPr>
        <p:txBody>
          <a:bodyPr/>
          <a:lstStyle/>
          <a:p>
            <a:fld id="{3FD999D4-B456-9943-89B7-30D56181CE18}" type="slidenum">
              <a:rPr lang="en-US" smtClean="0"/>
              <a:t>10</a:t>
            </a:fld>
            <a:endParaRPr lang="en-US"/>
          </a:p>
        </p:txBody>
      </p:sp>
      <p:pic>
        <p:nvPicPr>
          <p:cNvPr id="4" name="Picture 3">
            <a:extLst>
              <a:ext uri="{FF2B5EF4-FFF2-40B4-BE49-F238E27FC236}">
                <a16:creationId xmlns:a16="http://schemas.microsoft.com/office/drawing/2014/main" id="{D6B73558-1DB3-504B-A53D-B5B227A16D74}"/>
              </a:ext>
            </a:extLst>
          </p:cNvPr>
          <p:cNvPicPr>
            <a:picLocks noChangeAspect="1"/>
          </p:cNvPicPr>
          <p:nvPr/>
        </p:nvPicPr>
        <p:blipFill>
          <a:blip r:embed="rId2"/>
          <a:stretch>
            <a:fillRect/>
          </a:stretch>
        </p:blipFill>
        <p:spPr>
          <a:xfrm>
            <a:off x="595392" y="0"/>
            <a:ext cx="7953216" cy="5143500"/>
          </a:xfrm>
          <a:prstGeom prst="rect">
            <a:avLst/>
          </a:prstGeom>
        </p:spPr>
      </p:pic>
    </p:spTree>
    <p:extLst>
      <p:ext uri="{BB962C8B-B14F-4D97-AF65-F5344CB8AC3E}">
        <p14:creationId xmlns:p14="http://schemas.microsoft.com/office/powerpoint/2010/main" val="1274145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$context</a:t>
            </a:r>
          </a:p>
        </p:txBody>
      </p:sp>
      <p:sp>
        <p:nvSpPr>
          <p:cNvPr id="3" name="Slide Number Placeholder 2"/>
          <p:cNvSpPr>
            <a:spLocks noGrp="1"/>
          </p:cNvSpPr>
          <p:nvPr>
            <p:ph type="sldNum" sz="quarter" idx="11"/>
          </p:nvPr>
        </p:nvSpPr>
        <p:spPr/>
        <p:txBody>
          <a:bodyPr/>
          <a:lstStyle/>
          <a:p>
            <a:fld id="{3FD999D4-B456-9943-89B7-30D56181CE18}" type="slidenum">
              <a:rPr lang="en-US" smtClean="0"/>
              <a:t>11</a:t>
            </a:fld>
            <a:endParaRPr lang="en-US"/>
          </a:p>
        </p:txBody>
      </p:sp>
      <p:sp>
        <p:nvSpPr>
          <p:cNvPr id="5" name="Text Placeholder 4"/>
          <p:cNvSpPr>
            <a:spLocks noGrp="1"/>
          </p:cNvSpPr>
          <p:nvPr>
            <p:ph type="body" sz="quarter" idx="12"/>
          </p:nvPr>
        </p:nvSpPr>
        <p:spPr/>
        <p:txBody>
          <a:bodyPr/>
          <a:lstStyle/>
          <a:p>
            <a:pPr algn="ctr">
              <a:lnSpc>
                <a:spcPct val="100000"/>
              </a:lnSpc>
            </a:pPr>
            <a:r>
              <a:rPr lang="en-US" sz="2400" dirty="0"/>
              <a:t>Context keeps Watson aware of what has taken place in the conversation.</a:t>
            </a:r>
          </a:p>
        </p:txBody>
      </p:sp>
      <p:sp>
        <p:nvSpPr>
          <p:cNvPr id="4" name="Footer Placeholder 3">
            <a:extLst>
              <a:ext uri="{FF2B5EF4-FFF2-40B4-BE49-F238E27FC236}">
                <a16:creationId xmlns:a16="http://schemas.microsoft.com/office/drawing/2014/main" id="{8E2965BD-94EB-1B47-B795-02C82785DF7F}"/>
              </a:ext>
            </a:extLst>
          </p:cNvPr>
          <p:cNvSpPr>
            <a:spLocks noGrp="1"/>
          </p:cNvSpPr>
          <p:nvPr>
            <p:ph type="ftr" sz="quarter" idx="10"/>
          </p:nvPr>
        </p:nvSpPr>
        <p:spPr/>
        <p:txBody>
          <a:bodyPr/>
          <a:lstStyle/>
          <a:p>
            <a:r>
              <a:rPr lang="en-US"/>
              <a:t>DEG / April 5, 2019 / © 2019 IBM Corporation</a:t>
            </a:r>
            <a:endParaRPr lang="en-US" dirty="0"/>
          </a:p>
        </p:txBody>
      </p:sp>
    </p:spTree>
    <p:extLst>
      <p:ext uri="{BB962C8B-B14F-4D97-AF65-F5344CB8AC3E}">
        <p14:creationId xmlns:p14="http://schemas.microsoft.com/office/powerpoint/2010/main" val="567675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FD999D4-B456-9943-89B7-30D56181CE18}" type="slidenum">
              <a:rPr lang="en-US" smtClean="0"/>
              <a:t>12</a:t>
            </a:fld>
            <a:endParaRPr lang="en-US"/>
          </a:p>
        </p:txBody>
      </p:sp>
      <p:pic>
        <p:nvPicPr>
          <p:cNvPr id="2" name="Picture 1">
            <a:extLst>
              <a:ext uri="{FF2B5EF4-FFF2-40B4-BE49-F238E27FC236}">
                <a16:creationId xmlns:a16="http://schemas.microsoft.com/office/drawing/2014/main" id="{4BBA9E5C-3DC3-E241-AB33-0FC2BCF6D089}"/>
              </a:ext>
            </a:extLst>
          </p:cNvPr>
          <p:cNvPicPr>
            <a:picLocks noChangeAspect="1"/>
          </p:cNvPicPr>
          <p:nvPr/>
        </p:nvPicPr>
        <p:blipFill>
          <a:blip r:embed="rId2"/>
          <a:stretch>
            <a:fillRect/>
          </a:stretch>
        </p:blipFill>
        <p:spPr>
          <a:xfrm>
            <a:off x="410765" y="0"/>
            <a:ext cx="8322469" cy="5143500"/>
          </a:xfrm>
          <a:prstGeom prst="rect">
            <a:avLst/>
          </a:prstGeom>
        </p:spPr>
      </p:pic>
      <p:sp>
        <p:nvSpPr>
          <p:cNvPr id="6" name="Rectangle 5"/>
          <p:cNvSpPr/>
          <p:nvPr/>
        </p:nvSpPr>
        <p:spPr>
          <a:xfrm>
            <a:off x="2211087" y="3285892"/>
            <a:ext cx="1099038" cy="1749455"/>
          </a:xfrm>
          <a:prstGeom prst="rect">
            <a:avLst/>
          </a:prstGeom>
          <a:ln w="57150">
            <a:solidFill>
              <a:srgbClr val="FF0000"/>
            </a:solidFill>
            <a:prstDash val="dash"/>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7" name="Rectangle 6"/>
          <p:cNvSpPr/>
          <p:nvPr/>
        </p:nvSpPr>
        <p:spPr>
          <a:xfrm>
            <a:off x="6164069" y="52870"/>
            <a:ext cx="2569165" cy="2987696"/>
          </a:xfrm>
          <a:prstGeom prst="rect">
            <a:avLst/>
          </a:prstGeom>
          <a:ln w="57150">
            <a:solidFill>
              <a:srgbClr val="FF0000"/>
            </a:solidFill>
            <a:prstDash val="dash"/>
          </a:ln>
        </p:spPr>
        <p:txBody>
          <a:bodyPr wrap="square" lIns="0" tIns="0" rIns="0" bIns="0" rtlCol="0" anchor="ctr">
            <a:noAutofit/>
          </a:bodyPr>
          <a:lstStyle/>
          <a:p>
            <a:pPr algn="ctr"/>
            <a:endParaRPr lang="en-US" sz="1200" dirty="0" err="1">
              <a:solidFill>
                <a:srgbClr val="FFFFFF"/>
              </a:solidFill>
              <a:latin typeface="Arial"/>
              <a:cs typeface="Arial"/>
            </a:endParaRPr>
          </a:p>
        </p:txBody>
      </p:sp>
    </p:spTree>
    <p:extLst>
      <p:ext uri="{BB962C8B-B14F-4D97-AF65-F5344CB8AC3E}">
        <p14:creationId xmlns:p14="http://schemas.microsoft.com/office/powerpoint/2010/main" val="46661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Slide Number Placeholder 2"/>
          <p:cNvSpPr>
            <a:spLocks noGrp="1"/>
          </p:cNvSpPr>
          <p:nvPr>
            <p:ph type="sldNum" sz="quarter" idx="11"/>
          </p:nvPr>
        </p:nvSpPr>
        <p:spPr/>
        <p:txBody>
          <a:bodyPr/>
          <a:lstStyle/>
          <a:p>
            <a:fld id="{3FD999D4-B456-9943-89B7-30D56181CE18}" type="slidenum">
              <a:rPr lang="en-US" smtClean="0"/>
              <a:t>13</a:t>
            </a:fld>
            <a:endParaRPr lang="en-US"/>
          </a:p>
        </p:txBody>
      </p:sp>
      <p:sp>
        <p:nvSpPr>
          <p:cNvPr id="4" name="Footer Placeholder 3">
            <a:extLst>
              <a:ext uri="{FF2B5EF4-FFF2-40B4-BE49-F238E27FC236}">
                <a16:creationId xmlns:a16="http://schemas.microsoft.com/office/drawing/2014/main" id="{D6CFC885-4AC8-9A46-8018-99A96687F969}"/>
              </a:ext>
            </a:extLst>
          </p:cNvPr>
          <p:cNvSpPr>
            <a:spLocks noGrp="1"/>
          </p:cNvSpPr>
          <p:nvPr>
            <p:ph type="ftr" sz="quarter" idx="10"/>
          </p:nvPr>
        </p:nvSpPr>
        <p:spPr/>
        <p:txBody>
          <a:bodyPr/>
          <a:lstStyle/>
          <a:p>
            <a:r>
              <a:rPr lang="en-US"/>
              <a:t>DEG / April 5, 2019 / © 2019 IBM Corporation</a:t>
            </a:r>
            <a:endParaRPr lang="en-US" dirty="0"/>
          </a:p>
        </p:txBody>
      </p:sp>
    </p:spTree>
    <p:extLst>
      <p:ext uri="{BB962C8B-B14F-4D97-AF65-F5344CB8AC3E}">
        <p14:creationId xmlns:p14="http://schemas.microsoft.com/office/powerpoint/2010/main" val="1217743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Links</a:t>
            </a:r>
          </a:p>
        </p:txBody>
      </p:sp>
      <p:sp>
        <p:nvSpPr>
          <p:cNvPr id="4" name="Footer Placeholder 3"/>
          <p:cNvSpPr>
            <a:spLocks noGrp="1"/>
          </p:cNvSpPr>
          <p:nvPr>
            <p:ph type="ftr" sz="quarter" idx="10"/>
          </p:nvPr>
        </p:nvSpPr>
        <p:spPr/>
        <p:txBody>
          <a:bodyPr/>
          <a:lstStyle/>
          <a:p>
            <a:r>
              <a:rPr lang="en-US"/>
              <a:t>DEG / April 5, 2019 / © 2019 IBM Corporation</a:t>
            </a:r>
            <a:endParaRPr lang="en-US" dirty="0"/>
          </a:p>
        </p:txBody>
      </p:sp>
      <p:sp>
        <p:nvSpPr>
          <p:cNvPr id="3" name="Slide Number Placeholder 2"/>
          <p:cNvSpPr>
            <a:spLocks noGrp="1"/>
          </p:cNvSpPr>
          <p:nvPr>
            <p:ph type="sldNum" sz="quarter" idx="11"/>
          </p:nvPr>
        </p:nvSpPr>
        <p:spPr/>
        <p:txBody>
          <a:bodyPr/>
          <a:lstStyle/>
          <a:p>
            <a:fld id="{D0BE6F14-FF48-0F4F-A8AA-2E3F25371E4A}" type="slidenum">
              <a:rPr lang="en-US" smtClean="0"/>
              <a:pPr/>
              <a:t>14</a:t>
            </a:fld>
            <a:endParaRPr lang="en-US"/>
          </a:p>
        </p:txBody>
      </p:sp>
      <p:sp>
        <p:nvSpPr>
          <p:cNvPr id="7" name="Text Placeholder 6"/>
          <p:cNvSpPr>
            <a:spLocks noGrp="1"/>
          </p:cNvSpPr>
          <p:nvPr>
            <p:ph type="body" sz="quarter" idx="12"/>
          </p:nvPr>
        </p:nvSpPr>
        <p:spPr>
          <a:xfrm>
            <a:off x="4497659" y="201168"/>
            <a:ext cx="4417741" cy="4294632"/>
          </a:xfrm>
        </p:spPr>
        <p:txBody>
          <a:bodyPr/>
          <a:lstStyle/>
          <a:p>
            <a:r>
              <a:rPr lang="en-US" sz="1600" dirty="0">
                <a:latin typeface="IBM Plex Mono" panose="020B0509050203000203" pitchFamily="49" charset="77"/>
                <a:ea typeface="Helvetica Neue" charset="0"/>
                <a:cs typeface="Helvetica Neue" charset="0"/>
              </a:rPr>
              <a:t>IBM Cloud </a:t>
            </a:r>
          </a:p>
          <a:p>
            <a:r>
              <a:rPr lang="en-US" sz="1600" dirty="0">
                <a:latin typeface="IBM Plex Mono" panose="020B0509050203000203" pitchFamily="49" charset="77"/>
                <a:ea typeface="Helvetica Neue" charset="0"/>
                <a:cs typeface="Helvetica Neue" charset="0"/>
                <a:hlinkClick r:id="rId3"/>
              </a:rPr>
              <a:t>ibm.biz/SWELocal19</a:t>
            </a:r>
            <a:r>
              <a:rPr lang="en-US" sz="1600" dirty="0">
                <a:latin typeface="IBM Plex Mono" panose="020B0509050203000203" pitchFamily="49" charset="77"/>
                <a:ea typeface="Helvetica Neue" charset="0"/>
                <a:cs typeface="Helvetica Neue" charset="0"/>
              </a:rPr>
              <a:t> </a:t>
            </a:r>
          </a:p>
          <a:p>
            <a:endParaRPr lang="en-US" sz="1600" dirty="0">
              <a:latin typeface="IBM Plex Mono" panose="020B0509050203000203" pitchFamily="49" charset="77"/>
              <a:ea typeface="Helvetica Neue" charset="0"/>
              <a:cs typeface="Helvetica Neue" charset="0"/>
            </a:endParaRPr>
          </a:p>
          <a:p>
            <a:r>
              <a:rPr lang="en-US" sz="1600" dirty="0">
                <a:latin typeface="IBM Plex Mono" panose="020B0509050203000203" pitchFamily="49" charset="77"/>
                <a:ea typeface="Helvetica Neue" charset="0"/>
                <a:cs typeface="Helvetica Neue" charset="0"/>
              </a:rPr>
              <a:t>Pizza Ordering Chatbot </a:t>
            </a:r>
            <a:r>
              <a:rPr lang="en-US" sz="1600" dirty="0">
                <a:latin typeface="IBM Plex Mono" panose="020B0509050203000203" pitchFamily="49" charset="77"/>
                <a:ea typeface="Helvetica Neue" charset="0"/>
                <a:cs typeface="Helvetica Neue" charset="0"/>
                <a:hlinkClick r:id="rId4" action="ppaction://hlinkfile"/>
              </a:rPr>
              <a:t>ibm.biz/pizzachatbot</a:t>
            </a:r>
            <a:endParaRPr lang="en-US" sz="1600" dirty="0">
              <a:latin typeface="IBM Plex Mono" panose="020B0509050203000203" pitchFamily="49" charset="77"/>
              <a:ea typeface="Helvetica Neue" charset="0"/>
              <a:cs typeface="Helvetica Neue" charset="0"/>
            </a:endParaRPr>
          </a:p>
          <a:p>
            <a:endParaRPr lang="en-US" sz="1600" dirty="0">
              <a:latin typeface="IBM Plex Mono" panose="020B0509050203000203" pitchFamily="49" charset="77"/>
              <a:ea typeface="Helvetica Neue" charset="0"/>
              <a:cs typeface="Helvetica Neue" charset="0"/>
            </a:endParaRPr>
          </a:p>
          <a:p>
            <a:r>
              <a:rPr lang="en-US" sz="1600" dirty="0">
                <a:latin typeface="IBM Plex Mono" panose="020B0509050203000203" pitchFamily="49" charset="77"/>
                <a:ea typeface="Helvetica Neue" charset="0"/>
                <a:cs typeface="Helvetica Neue" charset="0"/>
              </a:rPr>
              <a:t>Cognitive Banking Chatbot </a:t>
            </a:r>
            <a:r>
              <a:rPr lang="en-US" sz="1600" dirty="0">
                <a:latin typeface="IBM Plex Mono" panose="020B0509050203000203" pitchFamily="49" charset="77"/>
                <a:ea typeface="Helvetica Neue" charset="0"/>
                <a:cs typeface="Helvetica Neue" charset="0"/>
                <a:hlinkClick r:id="rId5" action="ppaction://hlinkfile"/>
              </a:rPr>
              <a:t>ibm.biz/bankingchatbot</a:t>
            </a:r>
            <a:endParaRPr lang="en-US" sz="1600" dirty="0">
              <a:latin typeface="IBM Plex Mono" panose="020B0509050203000203" pitchFamily="49" charset="77"/>
              <a:ea typeface="Helvetica Neue" charset="0"/>
              <a:cs typeface="Helvetica Neue" charset="0"/>
            </a:endParaRPr>
          </a:p>
          <a:p>
            <a:endParaRPr lang="en-US" dirty="0">
              <a:latin typeface="IBM Plex Mono" panose="020B0509050203000203" pitchFamily="49" charset="77"/>
              <a:ea typeface="Helvetica Neue" charset="0"/>
              <a:cs typeface="Helvetica Neue" charset="0"/>
              <a:hlinkClick r:id="rId6"/>
            </a:endParaRPr>
          </a:p>
          <a:p>
            <a:r>
              <a:rPr lang="en-US" sz="1600" dirty="0">
                <a:latin typeface="IBM Plex Mono" panose="020B0509050203000203" pitchFamily="49" charset="77"/>
                <a:ea typeface="Helvetica Neue" charset="0"/>
                <a:cs typeface="Helvetica Neue" charset="0"/>
              </a:rPr>
              <a:t>Bot Asset Exchange</a:t>
            </a:r>
            <a:endParaRPr lang="en-US" sz="1600" dirty="0">
              <a:latin typeface="IBM Plex Mono" panose="020B0509050203000203" pitchFamily="49" charset="77"/>
              <a:ea typeface="Helvetica Neue" charset="0"/>
              <a:cs typeface="Helvetica Neue" charset="0"/>
              <a:hlinkClick r:id="rId6"/>
            </a:endParaRPr>
          </a:p>
          <a:p>
            <a:r>
              <a:rPr lang="en-US" sz="1400" dirty="0">
                <a:latin typeface="IBM Plex Mono" panose="020B0509050203000203" pitchFamily="49" charset="77"/>
                <a:ea typeface="Helvetica Neue" charset="0"/>
                <a:cs typeface="Helvetica Neue" charset="0"/>
                <a:hlinkClick r:id="rId6"/>
              </a:rPr>
              <a:t>developer.ibm.com/code/exchanges/bots/</a:t>
            </a:r>
            <a:r>
              <a:rPr lang="en-US" sz="1400" dirty="0">
                <a:latin typeface="IBM Plex Mono" panose="020B0509050203000203" pitchFamily="49" charset="77"/>
                <a:ea typeface="Helvetica Neue" charset="0"/>
                <a:cs typeface="Helvetica Neue" charset="0"/>
              </a:rPr>
              <a:t> </a:t>
            </a:r>
            <a:endParaRPr lang="en-US" dirty="0"/>
          </a:p>
        </p:txBody>
      </p:sp>
    </p:spTree>
    <p:extLst>
      <p:ext uri="{BB962C8B-B14F-4D97-AF65-F5344CB8AC3E}">
        <p14:creationId xmlns:p14="http://schemas.microsoft.com/office/powerpoint/2010/main" val="345548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84D7A-6B6B-A742-90A1-72B82AAF2E5B}"/>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DF91A3AD-677E-6D4F-8BB2-B6C4B4C85829}"/>
              </a:ext>
            </a:extLst>
          </p:cNvPr>
          <p:cNvSpPr>
            <a:spLocks noGrp="1"/>
          </p:cNvSpPr>
          <p:nvPr>
            <p:ph type="sldNum" sz="quarter" idx="10"/>
          </p:nvPr>
        </p:nvSpPr>
        <p:spPr/>
        <p:txBody>
          <a:bodyPr/>
          <a:lstStyle/>
          <a:p>
            <a:fld id="{D0BE6F14-FF48-0F4F-A8AA-2E3F25371E4A}" type="slidenum">
              <a:rPr lang="en-US" smtClean="0"/>
              <a:pPr/>
              <a:t>15</a:t>
            </a:fld>
            <a:endParaRPr lang="en-US"/>
          </a:p>
        </p:txBody>
      </p:sp>
      <p:sp>
        <p:nvSpPr>
          <p:cNvPr id="4" name="Footer Placeholder 3">
            <a:extLst>
              <a:ext uri="{FF2B5EF4-FFF2-40B4-BE49-F238E27FC236}">
                <a16:creationId xmlns:a16="http://schemas.microsoft.com/office/drawing/2014/main" id="{4A6E8D28-23B8-B74E-BAC4-B0C5CEB969C6}"/>
              </a:ext>
            </a:extLst>
          </p:cNvPr>
          <p:cNvSpPr>
            <a:spLocks noGrp="1"/>
          </p:cNvSpPr>
          <p:nvPr>
            <p:ph type="ftr" sz="quarter" idx="11"/>
          </p:nvPr>
        </p:nvSpPr>
        <p:spPr/>
        <p:txBody>
          <a:bodyPr/>
          <a:lstStyle/>
          <a:p>
            <a:r>
              <a:rPr lang="en-US"/>
              <a:t>DEG / April 5, 2019 / © 2019 IBM Corporation</a:t>
            </a:r>
          </a:p>
        </p:txBody>
      </p:sp>
      <p:sp>
        <p:nvSpPr>
          <p:cNvPr id="5" name="Text Placeholder 4">
            <a:extLst>
              <a:ext uri="{FF2B5EF4-FFF2-40B4-BE49-F238E27FC236}">
                <a16:creationId xmlns:a16="http://schemas.microsoft.com/office/drawing/2014/main" id="{334D1DBA-AE52-AF42-B3B0-6804AD9C68D1}"/>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572D48B2-61D7-0B41-9248-3F4CE93F840A}"/>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E9C9B589-CCBA-3945-8255-747EC05BA4D8}"/>
              </a:ext>
            </a:extLst>
          </p:cNvPr>
          <p:cNvSpPr>
            <a:spLocks noGrp="1"/>
          </p:cNvSpPr>
          <p:nvPr>
            <p:ph type="body" sz="quarter" idx="14"/>
          </p:nvPr>
        </p:nvSpPr>
        <p:spPr/>
        <p:txBody>
          <a:bodyPr/>
          <a:lstStyle/>
          <a:p>
            <a:endParaRPr lang="en-US"/>
          </a:p>
        </p:txBody>
      </p:sp>
      <p:pic>
        <p:nvPicPr>
          <p:cNvPr id="8" name="Picture 7">
            <a:extLst>
              <a:ext uri="{FF2B5EF4-FFF2-40B4-BE49-F238E27FC236}">
                <a16:creationId xmlns:a16="http://schemas.microsoft.com/office/drawing/2014/main" id="{06228E1D-6528-2241-82CA-389CA371ADEA}"/>
              </a:ext>
            </a:extLst>
          </p:cNvPr>
          <p:cNvPicPr>
            <a:picLocks noChangeAspect="1"/>
          </p:cNvPicPr>
          <p:nvPr/>
        </p:nvPicPr>
        <p:blipFill>
          <a:blip r:embed="rId3"/>
          <a:stretch>
            <a:fillRect/>
          </a:stretch>
        </p:blipFill>
        <p:spPr>
          <a:xfrm>
            <a:off x="0" y="0"/>
            <a:ext cx="9134284" cy="5143500"/>
          </a:xfrm>
          <a:prstGeom prst="rect">
            <a:avLst/>
          </a:prstGeom>
        </p:spPr>
      </p:pic>
    </p:spTree>
    <p:extLst>
      <p:ext uri="{BB962C8B-B14F-4D97-AF65-F5344CB8AC3E}">
        <p14:creationId xmlns:p14="http://schemas.microsoft.com/office/powerpoint/2010/main" val="2374483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dirty="0"/>
              <a:t>Thank you</a:t>
            </a:r>
          </a:p>
        </p:txBody>
      </p:sp>
      <p:sp>
        <p:nvSpPr>
          <p:cNvPr id="3" name="Slide Number Placeholder 2"/>
          <p:cNvSpPr>
            <a:spLocks noGrp="1"/>
          </p:cNvSpPr>
          <p:nvPr>
            <p:ph type="sldNum" sz="quarter" idx="11"/>
          </p:nvPr>
        </p:nvSpPr>
        <p:spPr/>
        <p:txBody>
          <a:bodyPr/>
          <a:lstStyle/>
          <a:p>
            <a:fld id="{D0BE6F14-FF48-0F4F-A8AA-2E3F25371E4A}" type="slidenum">
              <a:rPr lang="en-US" smtClean="0"/>
              <a:pPr/>
              <a:t>16</a:t>
            </a:fld>
            <a:endParaRPr lang="en-US"/>
          </a:p>
        </p:txBody>
      </p:sp>
      <p:sp>
        <p:nvSpPr>
          <p:cNvPr id="4" name="Text Placeholder 3"/>
          <p:cNvSpPr>
            <a:spLocks noGrp="1"/>
          </p:cNvSpPr>
          <p:nvPr>
            <p:ph type="body" sz="quarter" idx="13"/>
          </p:nvPr>
        </p:nvSpPr>
        <p:spPr/>
        <p:txBody>
          <a:bodyPr/>
          <a:lstStyle/>
          <a:p>
            <a:r>
              <a:rPr lang="en-US" sz="2400" dirty="0"/>
              <a:t>Amara Graham</a:t>
            </a:r>
          </a:p>
          <a:p>
            <a:r>
              <a:rPr lang="en-US" sz="2400" dirty="0"/>
              <a:t>Developer Advocate</a:t>
            </a:r>
          </a:p>
          <a:p>
            <a:r>
              <a:rPr lang="en-US" sz="2400" dirty="0"/>
              <a:t>—</a:t>
            </a:r>
          </a:p>
          <a:p>
            <a:r>
              <a:rPr lang="en-US" sz="2400" dirty="0" err="1"/>
              <a:t>amara.graham@ibm.com</a:t>
            </a:r>
            <a:endParaRPr lang="en-US" sz="2400" dirty="0"/>
          </a:p>
          <a:p>
            <a:r>
              <a:rPr lang="en-US" sz="2400" dirty="0"/>
              <a:t>@</a:t>
            </a:r>
            <a:r>
              <a:rPr lang="en-US" sz="2400" dirty="0" err="1"/>
              <a:t>MissAmaraKay</a:t>
            </a:r>
            <a:endParaRPr lang="en-US" sz="2400" dirty="0"/>
          </a:p>
          <a:p>
            <a:endParaRPr lang="en-US" sz="2400" dirty="0"/>
          </a:p>
        </p:txBody>
      </p:sp>
      <p:sp>
        <p:nvSpPr>
          <p:cNvPr id="2" name="Footer Placeholder 1">
            <a:extLst>
              <a:ext uri="{FF2B5EF4-FFF2-40B4-BE49-F238E27FC236}">
                <a16:creationId xmlns:a16="http://schemas.microsoft.com/office/drawing/2014/main" id="{6A3FAD48-8EB3-C242-86A5-7F34BEC78543}"/>
              </a:ext>
            </a:extLst>
          </p:cNvPr>
          <p:cNvSpPr>
            <a:spLocks noGrp="1"/>
          </p:cNvSpPr>
          <p:nvPr>
            <p:ph type="ftr" sz="quarter" idx="10"/>
          </p:nvPr>
        </p:nvSpPr>
        <p:spPr/>
        <p:txBody>
          <a:bodyPr/>
          <a:lstStyle/>
          <a:p>
            <a:r>
              <a:rPr lang="en-US"/>
              <a:t>DEG / April 5, 2019 / © 2019 IBM Corporation</a:t>
            </a:r>
            <a:endParaRPr lang="en-US" dirty="0"/>
          </a:p>
        </p:txBody>
      </p:sp>
    </p:spTree>
    <p:extLst>
      <p:ext uri="{BB962C8B-B14F-4D97-AF65-F5344CB8AC3E}">
        <p14:creationId xmlns:p14="http://schemas.microsoft.com/office/powerpoint/2010/main" val="643234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228668" y="4816474"/>
            <a:ext cx="6400800" cy="138113"/>
          </a:xfrm>
          <a:prstGeom prst="rect">
            <a:avLst/>
          </a:prstGeom>
        </p:spPr>
        <p:txBody>
          <a:bodyPr/>
          <a:lstStyle/>
          <a:p>
            <a:r>
              <a:rPr lang="en-US"/>
              <a:t>DEG / April 5, 2019 / © 2019 IBM Corporation</a:t>
            </a:r>
            <a:endParaRPr lang="en-US" dirty="0"/>
          </a:p>
        </p:txBody>
      </p:sp>
      <p:sp>
        <p:nvSpPr>
          <p:cNvPr id="2" name="Slide Number Placeholder 1"/>
          <p:cNvSpPr>
            <a:spLocks noGrp="1"/>
          </p:cNvSpPr>
          <p:nvPr>
            <p:ph type="sldNum" sz="quarter" idx="11"/>
          </p:nvPr>
        </p:nvSpPr>
        <p:spPr/>
        <p:txBody>
          <a:bodyPr/>
          <a:lstStyle/>
          <a:p>
            <a:fld id="{D0BE6F14-FF48-0F4F-A8AA-2E3F25371E4A}" type="slidenum">
              <a:rPr lang="en-US" smtClean="0"/>
              <a:pPr/>
              <a:t>17</a:t>
            </a:fld>
            <a:endParaRPr lang="en-US"/>
          </a:p>
        </p:txBody>
      </p:sp>
    </p:spTree>
    <p:extLst>
      <p:ext uri="{BB962C8B-B14F-4D97-AF65-F5344CB8AC3E}">
        <p14:creationId xmlns:p14="http://schemas.microsoft.com/office/powerpoint/2010/main" val="413377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56D5F6-2D7D-3A4E-B2DF-5135B7C9279E}"/>
              </a:ext>
            </a:extLst>
          </p:cNvPr>
          <p:cNvSpPr>
            <a:spLocks noGrp="1"/>
          </p:cNvSpPr>
          <p:nvPr>
            <p:ph type="title"/>
          </p:nvPr>
        </p:nvSpPr>
        <p:spPr/>
        <p:txBody>
          <a:bodyPr anchor="ctr"/>
          <a:lstStyle/>
          <a:p>
            <a:pPr algn="ctr"/>
            <a:r>
              <a:rPr lang="en-US" sz="2800" dirty="0">
                <a:hlinkClick r:id="rId2"/>
              </a:rPr>
              <a:t>github.com/akeller/SWE-Local-Bellevue</a:t>
            </a:r>
            <a:endParaRPr lang="en-US" sz="2800" dirty="0"/>
          </a:p>
        </p:txBody>
      </p:sp>
      <p:sp>
        <p:nvSpPr>
          <p:cNvPr id="3" name="Footer Placeholder 2">
            <a:extLst>
              <a:ext uri="{FF2B5EF4-FFF2-40B4-BE49-F238E27FC236}">
                <a16:creationId xmlns:a16="http://schemas.microsoft.com/office/drawing/2014/main" id="{D8E930F7-29C4-9449-BEF2-C8C6AAC03AB8}"/>
              </a:ext>
            </a:extLst>
          </p:cNvPr>
          <p:cNvSpPr>
            <a:spLocks noGrp="1"/>
          </p:cNvSpPr>
          <p:nvPr>
            <p:ph type="ftr" sz="quarter" idx="10"/>
          </p:nvPr>
        </p:nvSpPr>
        <p:spPr/>
        <p:txBody>
          <a:bodyPr/>
          <a:lstStyle/>
          <a:p>
            <a:r>
              <a:rPr lang="en-US"/>
              <a:t>DEG / April 5, 2019 / © 2019 IBM Corporation</a:t>
            </a:r>
            <a:endParaRPr lang="en-US" dirty="0"/>
          </a:p>
        </p:txBody>
      </p:sp>
      <p:sp>
        <p:nvSpPr>
          <p:cNvPr id="4" name="Slide Number Placeholder 3">
            <a:extLst>
              <a:ext uri="{FF2B5EF4-FFF2-40B4-BE49-F238E27FC236}">
                <a16:creationId xmlns:a16="http://schemas.microsoft.com/office/drawing/2014/main" id="{8540D176-7718-6849-A8FB-820A6EA008C3}"/>
              </a:ext>
            </a:extLst>
          </p:cNvPr>
          <p:cNvSpPr>
            <a:spLocks noGrp="1"/>
          </p:cNvSpPr>
          <p:nvPr>
            <p:ph type="sldNum" sz="quarter" idx="11"/>
          </p:nvPr>
        </p:nvSpPr>
        <p:spPr/>
        <p:txBody>
          <a:bodyPr/>
          <a:lstStyle/>
          <a:p>
            <a:fld id="{3FD999D4-B456-9943-89B7-30D56181CE18}" type="slidenum">
              <a:rPr lang="en-US" smtClean="0"/>
              <a:pPr/>
              <a:t>2</a:t>
            </a:fld>
            <a:endParaRPr lang="en-US"/>
          </a:p>
        </p:txBody>
      </p:sp>
    </p:spTree>
    <p:extLst>
      <p:ext uri="{BB962C8B-B14F-4D97-AF65-F5344CB8AC3E}">
        <p14:creationId xmlns:p14="http://schemas.microsoft.com/office/powerpoint/2010/main" val="1307146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bwMode="auto">
          <a:xfrm>
            <a:off x="3485841" y="3264518"/>
            <a:ext cx="1254642" cy="1254642"/>
          </a:xfrm>
          <a:prstGeom prst="ellipse">
            <a:avLst/>
          </a:prstGeom>
          <a:noFill/>
          <a:ln w="12700"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Helvetica Neue" charset="0"/>
              <a:ea typeface="Helvetica Neue" charset="0"/>
              <a:cs typeface="Helvetica Neue" charset="0"/>
            </a:endParaRPr>
          </a:p>
          <a:p>
            <a:pPr marL="0" marR="0" indent="0" algn="ctr" defTabSz="914400" rtl="0" eaLnBrk="1" fontAlgn="base" latinLnBrk="0" hangingPunct="1">
              <a:lnSpc>
                <a:spcPct val="90000"/>
              </a:lnSpc>
              <a:spcBef>
                <a:spcPct val="0"/>
              </a:spcBef>
              <a:spcAft>
                <a:spcPct val="0"/>
              </a:spcAft>
              <a:buClrTx/>
              <a:buSzTx/>
              <a:buFontTx/>
              <a:buNone/>
              <a:tabLst/>
            </a:pPr>
            <a:endParaRPr lang="en-US" sz="1200" dirty="0">
              <a:latin typeface="Helvetica Neue" charset="0"/>
              <a:ea typeface="Helvetica Neue" charset="0"/>
              <a:cs typeface="Helvetica Neue" charset="0"/>
            </a:endParaRPr>
          </a:p>
          <a:p>
            <a:pPr marL="0" marR="0" indent="0" algn="ctr" defTabSz="914400" rtl="0" eaLnBrk="1" fontAlgn="base" latinLnBrk="0" hangingPunct="1">
              <a:lnSpc>
                <a:spcPct val="9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Helvetica Neue" charset="0"/>
                <a:ea typeface="Helvetica Neue" charset="0"/>
                <a:cs typeface="Helvetica Neue" charset="0"/>
              </a:rPr>
              <a:t>Application</a:t>
            </a:r>
          </a:p>
        </p:txBody>
      </p:sp>
      <p:sp>
        <p:nvSpPr>
          <p:cNvPr id="3" name="TextBox 2"/>
          <p:cNvSpPr txBox="1"/>
          <p:nvPr/>
        </p:nvSpPr>
        <p:spPr>
          <a:xfrm rot="2863410">
            <a:off x="1962614" y="2119166"/>
            <a:ext cx="1388522" cy="246221"/>
          </a:xfrm>
          <a:prstGeom prst="rect">
            <a:avLst/>
          </a:prstGeom>
          <a:noFill/>
        </p:spPr>
        <p:txBody>
          <a:bodyPr wrap="none" rtlCol="0">
            <a:spAutoFit/>
          </a:bodyPr>
          <a:lstStyle/>
          <a:p>
            <a:r>
              <a:rPr lang="en-US" sz="1000" dirty="0">
                <a:solidFill>
                  <a:schemeClr val="tx1"/>
                </a:solidFill>
                <a:latin typeface="Helvetica Neue" charset="0"/>
                <a:ea typeface="Helvetica Neue" charset="0"/>
                <a:cs typeface="Helvetica Neue" charset="0"/>
              </a:rPr>
              <a:t>1. Capture user input</a:t>
            </a:r>
          </a:p>
        </p:txBody>
      </p:sp>
      <p:sp>
        <p:nvSpPr>
          <p:cNvPr id="4" name="Oval 3"/>
          <p:cNvSpPr/>
          <p:nvPr/>
        </p:nvSpPr>
        <p:spPr bwMode="auto">
          <a:xfrm>
            <a:off x="7433008" y="3315258"/>
            <a:ext cx="1254642" cy="1254642"/>
          </a:xfrm>
          <a:prstGeom prst="ellipse">
            <a:avLst/>
          </a:prstGeom>
          <a:noFill/>
          <a:ln w="12700"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Helvetica Neue" charset="0"/>
              <a:ea typeface="Helvetica Neue" charset="0"/>
              <a:cs typeface="Helvetica Neue" charset="0"/>
            </a:endParaRPr>
          </a:p>
          <a:p>
            <a:pPr marL="0" marR="0" indent="0" algn="ctr" defTabSz="914400" rtl="0" eaLnBrk="1" fontAlgn="base" latinLnBrk="0" hangingPunct="1">
              <a:lnSpc>
                <a:spcPct val="90000"/>
              </a:lnSpc>
              <a:spcBef>
                <a:spcPct val="0"/>
              </a:spcBef>
              <a:spcAft>
                <a:spcPct val="0"/>
              </a:spcAft>
              <a:buClrTx/>
              <a:buSzTx/>
              <a:buFontTx/>
              <a:buNone/>
              <a:tabLst/>
            </a:pPr>
            <a:endParaRPr lang="en-US" sz="1200" dirty="0">
              <a:latin typeface="Helvetica Neue" charset="0"/>
              <a:ea typeface="Helvetica Neue" charset="0"/>
              <a:cs typeface="Helvetica Neue" charset="0"/>
            </a:endParaRPr>
          </a:p>
          <a:p>
            <a:pPr marL="0" marR="0" indent="0" algn="ctr" defTabSz="914400" rtl="0" eaLnBrk="1" fontAlgn="base" latinLnBrk="0" hangingPunct="1">
              <a:lnSpc>
                <a:spcPct val="9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Helvetica Neue" charset="0"/>
                <a:ea typeface="Helvetica Neue" charset="0"/>
                <a:cs typeface="Helvetica Neue" charset="0"/>
              </a:rPr>
              <a:t>Third-party API</a:t>
            </a:r>
          </a:p>
        </p:txBody>
      </p:sp>
      <p:sp>
        <p:nvSpPr>
          <p:cNvPr id="5" name="Oval 4"/>
          <p:cNvSpPr/>
          <p:nvPr/>
        </p:nvSpPr>
        <p:spPr bwMode="auto">
          <a:xfrm>
            <a:off x="497326" y="221900"/>
            <a:ext cx="1254642" cy="1254642"/>
          </a:xfrm>
          <a:prstGeom prst="ellipse">
            <a:avLst/>
          </a:prstGeom>
          <a:noFill/>
          <a:ln w="12700"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Helvetica Neue" charset="0"/>
              <a:ea typeface="Helvetica Neue" charset="0"/>
              <a:cs typeface="Helvetica Neue" charset="0"/>
            </a:endParaRPr>
          </a:p>
          <a:p>
            <a:pPr marL="0" marR="0" indent="0" algn="ctr" defTabSz="914400" rtl="0" eaLnBrk="1" fontAlgn="base" latinLnBrk="0" hangingPunct="1">
              <a:lnSpc>
                <a:spcPct val="90000"/>
              </a:lnSpc>
              <a:spcBef>
                <a:spcPct val="0"/>
              </a:spcBef>
              <a:spcAft>
                <a:spcPct val="0"/>
              </a:spcAft>
              <a:buClrTx/>
              <a:buSzTx/>
              <a:buFontTx/>
              <a:buNone/>
              <a:tabLst/>
            </a:pPr>
            <a:endParaRPr lang="en-US" sz="1200" dirty="0">
              <a:latin typeface="Helvetica Neue" charset="0"/>
              <a:ea typeface="Helvetica Neue" charset="0"/>
              <a:cs typeface="Helvetica Neue" charset="0"/>
            </a:endParaRPr>
          </a:p>
          <a:p>
            <a:pPr marL="0" marR="0" indent="0" algn="ctr" defTabSz="914400" rtl="0" eaLnBrk="1" fontAlgn="base" latinLnBrk="0" hangingPunct="1">
              <a:lnSpc>
                <a:spcPct val="9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Helvetica Neue" charset="0"/>
                <a:ea typeface="Helvetica Neue" charset="0"/>
                <a:cs typeface="Helvetica Neue" charset="0"/>
              </a:rPr>
              <a:t>Messaging</a:t>
            </a:r>
            <a:r>
              <a:rPr kumimoji="0" lang="en-US" sz="1200" b="0" i="0" u="none" strike="noStrike" cap="none" normalizeH="0" dirty="0">
                <a:ln>
                  <a:noFill/>
                </a:ln>
                <a:solidFill>
                  <a:schemeClr val="tx1"/>
                </a:solidFill>
                <a:effectLst/>
                <a:latin typeface="Helvetica Neue" charset="0"/>
                <a:ea typeface="Helvetica Neue" charset="0"/>
                <a:cs typeface="Helvetica Neue" charset="0"/>
              </a:rPr>
              <a:t> Platform</a:t>
            </a:r>
            <a:endParaRPr kumimoji="0" lang="en-US" sz="1200" b="0" i="0" u="none" strike="noStrike" cap="none" normalizeH="0" baseline="0" dirty="0">
              <a:ln>
                <a:noFill/>
              </a:ln>
              <a:solidFill>
                <a:schemeClr val="tx1"/>
              </a:solidFill>
              <a:effectLst/>
              <a:latin typeface="Helvetica Neue" charset="0"/>
              <a:ea typeface="Helvetica Neue" charset="0"/>
              <a:cs typeface="Helvetica Neue" charset="0"/>
            </a:endParaRPr>
          </a:p>
        </p:txBody>
      </p:sp>
      <p:cxnSp>
        <p:nvCxnSpPr>
          <p:cNvPr id="6" name="Straight Arrow Connector 5"/>
          <p:cNvCxnSpPr/>
          <p:nvPr/>
        </p:nvCxnSpPr>
        <p:spPr bwMode="auto">
          <a:xfrm>
            <a:off x="1581847" y="1476542"/>
            <a:ext cx="1903994" cy="1892300"/>
          </a:xfrm>
          <a:prstGeom prst="straightConnector1">
            <a:avLst/>
          </a:prstGeom>
          <a:noFill/>
          <a:ln w="9525" cap="flat" cmpd="sng" algn="ctr">
            <a:solidFill>
              <a:schemeClr val="accent1"/>
            </a:solidFill>
            <a:prstDash val="solid"/>
            <a:round/>
            <a:headEnd type="none" w="med" len="med"/>
            <a:tailEnd type="triangle"/>
          </a:ln>
          <a:effectLst/>
        </p:spPr>
      </p:cxnSp>
      <p:sp>
        <p:nvSpPr>
          <p:cNvPr id="7" name="Oval 6"/>
          <p:cNvSpPr/>
          <p:nvPr/>
        </p:nvSpPr>
        <p:spPr bwMode="auto">
          <a:xfrm>
            <a:off x="5976638" y="230544"/>
            <a:ext cx="1306404" cy="1306404"/>
          </a:xfrm>
          <a:prstGeom prst="ellipse">
            <a:avLst/>
          </a:prstGeom>
          <a:noFill/>
          <a:ln w="12700"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Helvetica Neue" charset="0"/>
              <a:ea typeface="Helvetica Neue" charset="0"/>
              <a:cs typeface="Helvetica Neue" charset="0"/>
            </a:endParaRPr>
          </a:p>
          <a:p>
            <a:pPr marL="0" marR="0" indent="0" algn="ctr" defTabSz="914400" rtl="0" eaLnBrk="1" fontAlgn="base" latinLnBrk="0" hangingPunct="1">
              <a:lnSpc>
                <a:spcPct val="90000"/>
              </a:lnSpc>
              <a:spcBef>
                <a:spcPct val="0"/>
              </a:spcBef>
              <a:spcAft>
                <a:spcPct val="0"/>
              </a:spcAft>
              <a:buClrTx/>
              <a:buSzTx/>
              <a:buFontTx/>
              <a:buNone/>
              <a:tabLst/>
            </a:pPr>
            <a:br>
              <a:rPr kumimoji="0" lang="en-US" sz="1200" b="0" i="0" u="none" strike="noStrike" cap="none" normalizeH="0" baseline="0" dirty="0">
                <a:ln>
                  <a:noFill/>
                </a:ln>
                <a:solidFill>
                  <a:schemeClr val="tx1"/>
                </a:solidFill>
                <a:effectLst/>
                <a:latin typeface="Helvetica Neue" charset="0"/>
                <a:ea typeface="Helvetica Neue" charset="0"/>
                <a:cs typeface="Helvetica Neue" charset="0"/>
              </a:rPr>
            </a:br>
            <a:r>
              <a:rPr kumimoji="0" lang="en-US" sz="1200" b="0" i="0" u="none" strike="noStrike" cap="none" normalizeH="0" baseline="0" dirty="0">
                <a:ln>
                  <a:noFill/>
                </a:ln>
                <a:solidFill>
                  <a:schemeClr val="tx1"/>
                </a:solidFill>
                <a:effectLst/>
                <a:latin typeface="Helvetica Neue" charset="0"/>
                <a:ea typeface="Helvetica Neue" charset="0"/>
                <a:cs typeface="Helvetica Neue" charset="0"/>
              </a:rPr>
              <a:t>Watson Assistant</a:t>
            </a:r>
          </a:p>
        </p:txBody>
      </p:sp>
      <p:sp>
        <p:nvSpPr>
          <p:cNvPr id="8" name="TextBox 7"/>
          <p:cNvSpPr txBox="1"/>
          <p:nvPr/>
        </p:nvSpPr>
        <p:spPr>
          <a:xfrm rot="18747558">
            <a:off x="3784919" y="1860302"/>
            <a:ext cx="1782860" cy="246221"/>
          </a:xfrm>
          <a:prstGeom prst="rect">
            <a:avLst/>
          </a:prstGeom>
          <a:noFill/>
        </p:spPr>
        <p:txBody>
          <a:bodyPr wrap="none" rtlCol="0">
            <a:spAutoFit/>
          </a:bodyPr>
          <a:lstStyle/>
          <a:p>
            <a:r>
              <a:rPr lang="en-US" sz="1000" dirty="0">
                <a:solidFill>
                  <a:schemeClr val="tx1"/>
                </a:solidFill>
                <a:latin typeface="Helvetica Neue" charset="0"/>
                <a:ea typeface="Helvetica Neue" charset="0"/>
                <a:cs typeface="Helvetica Neue" charset="0"/>
              </a:rPr>
              <a:t>2. Parse Intents and Entities</a:t>
            </a:r>
          </a:p>
        </p:txBody>
      </p:sp>
      <p:cxnSp>
        <p:nvCxnSpPr>
          <p:cNvPr id="9" name="Straight Arrow Connector 8"/>
          <p:cNvCxnSpPr/>
          <p:nvPr/>
        </p:nvCxnSpPr>
        <p:spPr bwMode="auto">
          <a:xfrm flipV="1">
            <a:off x="3731903" y="883747"/>
            <a:ext cx="2138249" cy="2380771"/>
          </a:xfrm>
          <a:prstGeom prst="straightConnector1">
            <a:avLst/>
          </a:prstGeom>
          <a:noFill/>
          <a:ln w="9525" cap="flat" cmpd="sng" algn="ctr">
            <a:solidFill>
              <a:schemeClr val="accent1"/>
            </a:solidFill>
            <a:prstDash val="solid"/>
            <a:round/>
            <a:headEnd type="none" w="med" len="med"/>
            <a:tailEnd type="triangle"/>
          </a:ln>
          <a:effectLst/>
        </p:spPr>
      </p:cxnSp>
      <p:sp>
        <p:nvSpPr>
          <p:cNvPr id="10" name="TextBox 9"/>
          <p:cNvSpPr txBox="1"/>
          <p:nvPr/>
        </p:nvSpPr>
        <p:spPr>
          <a:xfrm rot="18647436">
            <a:off x="4572898" y="1949363"/>
            <a:ext cx="1592103" cy="400110"/>
          </a:xfrm>
          <a:prstGeom prst="rect">
            <a:avLst/>
          </a:prstGeom>
          <a:noFill/>
        </p:spPr>
        <p:txBody>
          <a:bodyPr wrap="none" rtlCol="0">
            <a:spAutoFit/>
          </a:bodyPr>
          <a:lstStyle/>
          <a:p>
            <a:r>
              <a:rPr lang="en-US" sz="1000" dirty="0">
                <a:solidFill>
                  <a:schemeClr val="tx1"/>
                </a:solidFill>
                <a:latin typeface="Helvetica Neue" charset="0"/>
                <a:ea typeface="Helvetica Neue" charset="0"/>
                <a:cs typeface="Helvetica Neue" charset="0"/>
              </a:rPr>
              <a:t>3. Application decides if </a:t>
            </a:r>
            <a:br>
              <a:rPr lang="en-US" sz="1000" dirty="0">
                <a:solidFill>
                  <a:schemeClr val="tx1"/>
                </a:solidFill>
                <a:latin typeface="Helvetica Neue" charset="0"/>
                <a:ea typeface="Helvetica Neue" charset="0"/>
                <a:cs typeface="Helvetica Neue" charset="0"/>
              </a:rPr>
            </a:br>
            <a:r>
              <a:rPr lang="en-US" sz="1000" dirty="0">
                <a:solidFill>
                  <a:schemeClr val="tx1"/>
                </a:solidFill>
                <a:latin typeface="Helvetica Neue" charset="0"/>
                <a:ea typeface="Helvetica Neue" charset="0"/>
                <a:cs typeface="Helvetica Neue" charset="0"/>
              </a:rPr>
              <a:t>further action is needed</a:t>
            </a:r>
          </a:p>
        </p:txBody>
      </p:sp>
      <p:cxnSp>
        <p:nvCxnSpPr>
          <p:cNvPr id="11" name="Straight Arrow Connector 10"/>
          <p:cNvCxnSpPr/>
          <p:nvPr/>
        </p:nvCxnSpPr>
        <p:spPr bwMode="auto">
          <a:xfrm flipH="1">
            <a:off x="4188030" y="1223805"/>
            <a:ext cx="1682122" cy="1914863"/>
          </a:xfrm>
          <a:prstGeom prst="straightConnector1">
            <a:avLst/>
          </a:prstGeom>
          <a:noFill/>
          <a:ln w="9525" cap="flat" cmpd="sng" algn="ctr">
            <a:solidFill>
              <a:schemeClr val="accent1"/>
            </a:solidFill>
            <a:prstDash val="solid"/>
            <a:round/>
            <a:headEnd type="none" w="med" len="med"/>
            <a:tailEnd type="triangle"/>
          </a:ln>
          <a:effectLst/>
        </p:spPr>
      </p:cxnSp>
      <p:sp>
        <p:nvSpPr>
          <p:cNvPr id="12" name="TextBox 11"/>
          <p:cNvSpPr txBox="1"/>
          <p:nvPr/>
        </p:nvSpPr>
        <p:spPr>
          <a:xfrm>
            <a:off x="5031507" y="3581771"/>
            <a:ext cx="1952779" cy="400110"/>
          </a:xfrm>
          <a:prstGeom prst="rect">
            <a:avLst/>
          </a:prstGeom>
          <a:noFill/>
        </p:spPr>
        <p:txBody>
          <a:bodyPr wrap="none" rtlCol="0">
            <a:spAutoFit/>
          </a:bodyPr>
          <a:lstStyle/>
          <a:p>
            <a:r>
              <a:rPr lang="en-US" sz="1000" dirty="0">
                <a:solidFill>
                  <a:schemeClr val="tx1"/>
                </a:solidFill>
                <a:latin typeface="Helvetica Neue" charset="0"/>
                <a:ea typeface="Helvetica Neue" charset="0"/>
                <a:cs typeface="Helvetica Neue" charset="0"/>
              </a:rPr>
              <a:t>4. Make API call to get data or </a:t>
            </a:r>
            <a:br>
              <a:rPr lang="en-US" sz="1000" dirty="0">
                <a:solidFill>
                  <a:schemeClr val="tx1"/>
                </a:solidFill>
                <a:latin typeface="Helvetica Neue" charset="0"/>
                <a:ea typeface="Helvetica Neue" charset="0"/>
                <a:cs typeface="Helvetica Neue" charset="0"/>
              </a:rPr>
            </a:br>
            <a:r>
              <a:rPr lang="en-US" sz="1000" dirty="0">
                <a:solidFill>
                  <a:schemeClr val="tx1"/>
                </a:solidFill>
                <a:latin typeface="Helvetica Neue" charset="0"/>
                <a:ea typeface="Helvetica Neue" charset="0"/>
                <a:cs typeface="Helvetica Neue" charset="0"/>
              </a:rPr>
              <a:t>perform third-party action</a:t>
            </a:r>
          </a:p>
        </p:txBody>
      </p:sp>
      <p:cxnSp>
        <p:nvCxnSpPr>
          <p:cNvPr id="13" name="Straight Arrow Connector 12"/>
          <p:cNvCxnSpPr/>
          <p:nvPr/>
        </p:nvCxnSpPr>
        <p:spPr bwMode="auto">
          <a:xfrm>
            <a:off x="4837824" y="4099157"/>
            <a:ext cx="2304160" cy="20402"/>
          </a:xfrm>
          <a:prstGeom prst="straightConnector1">
            <a:avLst/>
          </a:prstGeom>
          <a:noFill/>
          <a:ln w="9525" cap="flat" cmpd="sng" algn="ctr">
            <a:solidFill>
              <a:schemeClr val="accent1"/>
            </a:solidFill>
            <a:prstDash val="solid"/>
            <a:round/>
            <a:headEnd type="none" w="med" len="med"/>
            <a:tailEnd type="triangle"/>
          </a:ln>
          <a:effectLst/>
        </p:spPr>
      </p:cxnSp>
      <p:cxnSp>
        <p:nvCxnSpPr>
          <p:cNvPr id="14" name="Straight Arrow Connector 13"/>
          <p:cNvCxnSpPr/>
          <p:nvPr/>
        </p:nvCxnSpPr>
        <p:spPr bwMode="auto">
          <a:xfrm flipH="1">
            <a:off x="4890133" y="4297644"/>
            <a:ext cx="2251851" cy="0"/>
          </a:xfrm>
          <a:prstGeom prst="straightConnector1">
            <a:avLst/>
          </a:prstGeom>
          <a:noFill/>
          <a:ln w="9525" cap="flat" cmpd="sng" algn="ctr">
            <a:solidFill>
              <a:schemeClr val="accent1"/>
            </a:solidFill>
            <a:prstDash val="solid"/>
            <a:round/>
            <a:headEnd type="none" w="med" len="med"/>
            <a:tailEnd type="triangle"/>
          </a:ln>
          <a:effectLst/>
        </p:spPr>
      </p:cxnSp>
      <p:sp>
        <p:nvSpPr>
          <p:cNvPr id="15" name="TextBox 14"/>
          <p:cNvSpPr txBox="1"/>
          <p:nvPr/>
        </p:nvSpPr>
        <p:spPr>
          <a:xfrm>
            <a:off x="5031507" y="4376576"/>
            <a:ext cx="1516762" cy="246221"/>
          </a:xfrm>
          <a:prstGeom prst="rect">
            <a:avLst/>
          </a:prstGeom>
          <a:noFill/>
        </p:spPr>
        <p:txBody>
          <a:bodyPr wrap="none" rtlCol="0">
            <a:spAutoFit/>
          </a:bodyPr>
          <a:lstStyle/>
          <a:p>
            <a:r>
              <a:rPr lang="en-US" sz="1000" dirty="0">
                <a:solidFill>
                  <a:schemeClr val="tx1"/>
                </a:solidFill>
                <a:latin typeface="Helvetica Neue" charset="0"/>
                <a:ea typeface="Helvetica Neue" charset="0"/>
                <a:cs typeface="Helvetica Neue" charset="0"/>
              </a:rPr>
              <a:t>5. Return dynamic data</a:t>
            </a:r>
          </a:p>
        </p:txBody>
      </p:sp>
      <p:sp>
        <p:nvSpPr>
          <p:cNvPr id="16" name="TextBox 15"/>
          <p:cNvSpPr txBox="1"/>
          <p:nvPr/>
        </p:nvSpPr>
        <p:spPr>
          <a:xfrm rot="18747558">
            <a:off x="4378033" y="2389601"/>
            <a:ext cx="2395207" cy="246221"/>
          </a:xfrm>
          <a:prstGeom prst="rect">
            <a:avLst/>
          </a:prstGeom>
          <a:noFill/>
        </p:spPr>
        <p:txBody>
          <a:bodyPr wrap="none" rtlCol="0">
            <a:spAutoFit/>
          </a:bodyPr>
          <a:lstStyle/>
          <a:p>
            <a:r>
              <a:rPr lang="en-US" sz="1000" dirty="0">
                <a:solidFill>
                  <a:schemeClr val="tx1"/>
                </a:solidFill>
                <a:latin typeface="Helvetica Neue" charset="0"/>
                <a:ea typeface="Helvetica Neue" charset="0"/>
                <a:cs typeface="Helvetica Neue" charset="0"/>
              </a:rPr>
              <a:t>6. </a:t>
            </a:r>
            <a:r>
              <a:rPr lang="en-US" sz="1000" dirty="0">
                <a:latin typeface="Helvetica Neue" charset="0"/>
                <a:ea typeface="Helvetica Neue" charset="0"/>
                <a:cs typeface="Helvetica Neue" charset="0"/>
              </a:rPr>
              <a:t>Update context and send to Watson</a:t>
            </a:r>
            <a:endParaRPr lang="en-US" sz="1000" dirty="0">
              <a:solidFill>
                <a:schemeClr val="tx1"/>
              </a:solidFill>
              <a:latin typeface="Helvetica Neue" charset="0"/>
              <a:ea typeface="Helvetica Neue" charset="0"/>
              <a:cs typeface="Helvetica Neue" charset="0"/>
            </a:endParaRPr>
          </a:p>
        </p:txBody>
      </p:sp>
      <p:cxnSp>
        <p:nvCxnSpPr>
          <p:cNvPr id="17" name="Straight Arrow Connector 16"/>
          <p:cNvCxnSpPr/>
          <p:nvPr/>
        </p:nvCxnSpPr>
        <p:spPr bwMode="auto">
          <a:xfrm flipV="1">
            <a:off x="4823992" y="1654224"/>
            <a:ext cx="1687245" cy="1959629"/>
          </a:xfrm>
          <a:prstGeom prst="straightConnector1">
            <a:avLst/>
          </a:prstGeom>
          <a:noFill/>
          <a:ln w="9525" cap="flat" cmpd="sng" algn="ctr">
            <a:solidFill>
              <a:schemeClr val="accent1"/>
            </a:solidFill>
            <a:prstDash val="solid"/>
            <a:round/>
            <a:headEnd type="none" w="med" len="med"/>
            <a:tailEnd type="triangle"/>
          </a:ln>
          <a:effectLst/>
        </p:spPr>
      </p:cxnSp>
      <p:sp>
        <p:nvSpPr>
          <p:cNvPr id="18" name="TextBox 17"/>
          <p:cNvSpPr txBox="1"/>
          <p:nvPr/>
        </p:nvSpPr>
        <p:spPr>
          <a:xfrm rot="18647436">
            <a:off x="5235093" y="2308608"/>
            <a:ext cx="2204450" cy="400110"/>
          </a:xfrm>
          <a:prstGeom prst="rect">
            <a:avLst/>
          </a:prstGeom>
          <a:noFill/>
        </p:spPr>
        <p:txBody>
          <a:bodyPr wrap="none" rtlCol="0">
            <a:spAutoFit/>
          </a:bodyPr>
          <a:lstStyle/>
          <a:p>
            <a:r>
              <a:rPr lang="en-US" sz="1000" dirty="0">
                <a:solidFill>
                  <a:schemeClr val="tx1"/>
                </a:solidFill>
                <a:latin typeface="Helvetica Neue" charset="0"/>
                <a:ea typeface="Helvetica Neue" charset="0"/>
                <a:cs typeface="Helvetica Neue" charset="0"/>
              </a:rPr>
              <a:t>7. Return a response with dynamic </a:t>
            </a:r>
            <a:br>
              <a:rPr lang="en-US" sz="1000" dirty="0">
                <a:solidFill>
                  <a:schemeClr val="tx1"/>
                </a:solidFill>
                <a:latin typeface="Helvetica Neue" charset="0"/>
                <a:ea typeface="Helvetica Neue" charset="0"/>
                <a:cs typeface="Helvetica Neue" charset="0"/>
              </a:rPr>
            </a:br>
            <a:r>
              <a:rPr lang="en-US" sz="1000" dirty="0">
                <a:solidFill>
                  <a:schemeClr val="tx1"/>
                </a:solidFill>
                <a:latin typeface="Helvetica Neue" charset="0"/>
                <a:ea typeface="Helvetica Neue" charset="0"/>
                <a:cs typeface="Helvetica Neue" charset="0"/>
              </a:rPr>
              <a:t>data inserted into response.</a:t>
            </a:r>
          </a:p>
        </p:txBody>
      </p:sp>
      <p:cxnSp>
        <p:nvCxnSpPr>
          <p:cNvPr id="19" name="Straight Arrow Connector 18"/>
          <p:cNvCxnSpPr/>
          <p:nvPr/>
        </p:nvCxnSpPr>
        <p:spPr bwMode="auto">
          <a:xfrm flipH="1">
            <a:off x="4944765" y="1684651"/>
            <a:ext cx="1731667" cy="2046478"/>
          </a:xfrm>
          <a:prstGeom prst="straightConnector1">
            <a:avLst/>
          </a:prstGeom>
          <a:noFill/>
          <a:ln w="9525" cap="flat" cmpd="sng" algn="ctr">
            <a:solidFill>
              <a:schemeClr val="accent1"/>
            </a:solidFill>
            <a:prstDash val="solid"/>
            <a:round/>
            <a:headEnd type="none" w="med" len="med"/>
            <a:tailEnd type="triangle"/>
          </a:ln>
          <a:effectLst/>
        </p:spPr>
      </p:cxnSp>
      <p:cxnSp>
        <p:nvCxnSpPr>
          <p:cNvPr id="20" name="Straight Arrow Connector 19"/>
          <p:cNvCxnSpPr/>
          <p:nvPr/>
        </p:nvCxnSpPr>
        <p:spPr bwMode="auto">
          <a:xfrm flipH="1" flipV="1">
            <a:off x="1416652" y="1543470"/>
            <a:ext cx="1798351" cy="1930386"/>
          </a:xfrm>
          <a:prstGeom prst="straightConnector1">
            <a:avLst/>
          </a:prstGeom>
          <a:noFill/>
          <a:ln w="9525" cap="flat" cmpd="sng" algn="ctr">
            <a:solidFill>
              <a:schemeClr val="accent1"/>
            </a:solidFill>
            <a:prstDash val="solid"/>
            <a:round/>
            <a:headEnd type="none" w="med" len="med"/>
            <a:tailEnd type="triangle"/>
          </a:ln>
          <a:effectLst/>
        </p:spPr>
      </p:cxnSp>
      <p:sp>
        <p:nvSpPr>
          <p:cNvPr id="21" name="TextBox 20"/>
          <p:cNvSpPr txBox="1"/>
          <p:nvPr/>
        </p:nvSpPr>
        <p:spPr>
          <a:xfrm rot="2863410">
            <a:off x="982943" y="2471793"/>
            <a:ext cx="2207656" cy="553998"/>
          </a:xfrm>
          <a:prstGeom prst="rect">
            <a:avLst/>
          </a:prstGeom>
          <a:noFill/>
        </p:spPr>
        <p:txBody>
          <a:bodyPr wrap="none" rtlCol="0">
            <a:spAutoFit/>
          </a:bodyPr>
          <a:lstStyle/>
          <a:p>
            <a:r>
              <a:rPr lang="en-US" sz="1000" dirty="0">
                <a:solidFill>
                  <a:schemeClr val="tx1"/>
                </a:solidFill>
                <a:latin typeface="Helvetica Neue" charset="0"/>
                <a:ea typeface="Helvetica Neue" charset="0"/>
                <a:cs typeface="Helvetica Neue" charset="0"/>
              </a:rPr>
              <a:t>3b/8. Return response back to user</a:t>
            </a:r>
            <a:br>
              <a:rPr lang="en-US" sz="1000" dirty="0">
                <a:solidFill>
                  <a:schemeClr val="tx1"/>
                </a:solidFill>
                <a:latin typeface="Helvetica Neue" charset="0"/>
                <a:ea typeface="Helvetica Neue" charset="0"/>
                <a:cs typeface="Helvetica Neue" charset="0"/>
              </a:rPr>
            </a:br>
            <a:r>
              <a:rPr lang="en-US" sz="1000" dirty="0">
                <a:solidFill>
                  <a:schemeClr val="tx1"/>
                </a:solidFill>
                <a:latin typeface="Helvetica Neue" charset="0"/>
                <a:ea typeface="Helvetica Neue" charset="0"/>
                <a:cs typeface="Helvetica Neue" charset="0"/>
              </a:rPr>
              <a:t>and wait for another user input to</a:t>
            </a:r>
            <a:br>
              <a:rPr lang="en-US" sz="1000" dirty="0">
                <a:solidFill>
                  <a:schemeClr val="tx1"/>
                </a:solidFill>
                <a:latin typeface="Helvetica Neue" charset="0"/>
                <a:ea typeface="Helvetica Neue" charset="0"/>
                <a:cs typeface="Helvetica Neue" charset="0"/>
              </a:rPr>
            </a:br>
            <a:r>
              <a:rPr lang="en-US" sz="1000" dirty="0">
                <a:solidFill>
                  <a:schemeClr val="tx1"/>
                </a:solidFill>
                <a:latin typeface="Helvetica Neue" charset="0"/>
                <a:ea typeface="Helvetica Neue" charset="0"/>
                <a:cs typeface="Helvetica Neue" charset="0"/>
              </a:rPr>
              <a:t>repeat process</a:t>
            </a:r>
          </a:p>
        </p:txBody>
      </p:sp>
      <p:sp>
        <p:nvSpPr>
          <p:cNvPr id="22" name="TextBox 21"/>
          <p:cNvSpPr txBox="1"/>
          <p:nvPr/>
        </p:nvSpPr>
        <p:spPr>
          <a:xfrm>
            <a:off x="3688442" y="3903886"/>
            <a:ext cx="814647" cy="300082"/>
          </a:xfrm>
          <a:prstGeom prst="rect">
            <a:avLst/>
          </a:prstGeom>
          <a:noFill/>
        </p:spPr>
        <p:txBody>
          <a:bodyPr wrap="none" rtlCol="0">
            <a:spAutoFit/>
          </a:bodyPr>
          <a:lstStyle/>
          <a:p>
            <a:r>
              <a:rPr lang="en-US" b="1" dirty="0" err="1">
                <a:solidFill>
                  <a:schemeClr val="accent3"/>
                </a:solidFill>
              </a:rPr>
              <a:t>NodeJS</a:t>
            </a:r>
            <a:endParaRPr lang="en-US" b="1" dirty="0">
              <a:solidFill>
                <a:schemeClr val="accent3"/>
              </a:solidFill>
            </a:endParaRPr>
          </a:p>
        </p:txBody>
      </p:sp>
      <p:sp>
        <p:nvSpPr>
          <p:cNvPr id="24" name="TextBox 23"/>
          <p:cNvSpPr txBox="1"/>
          <p:nvPr/>
        </p:nvSpPr>
        <p:spPr>
          <a:xfrm>
            <a:off x="6033362" y="1013537"/>
            <a:ext cx="1192955" cy="300082"/>
          </a:xfrm>
          <a:prstGeom prst="rect">
            <a:avLst/>
          </a:prstGeom>
          <a:noFill/>
        </p:spPr>
        <p:txBody>
          <a:bodyPr wrap="none" rtlCol="0">
            <a:spAutoFit/>
          </a:bodyPr>
          <a:lstStyle/>
          <a:p>
            <a:r>
              <a:rPr lang="en-US" b="1" dirty="0">
                <a:solidFill>
                  <a:schemeClr val="accent3"/>
                </a:solidFill>
              </a:rPr>
              <a:t>Chat portion</a:t>
            </a:r>
          </a:p>
        </p:txBody>
      </p:sp>
      <p:sp>
        <p:nvSpPr>
          <p:cNvPr id="26" name="Rectangle 25"/>
          <p:cNvSpPr/>
          <p:nvPr/>
        </p:nvSpPr>
        <p:spPr>
          <a:xfrm rot="2182520">
            <a:off x="3720450" y="-231712"/>
            <a:ext cx="3250313" cy="5295201"/>
          </a:xfrm>
          <a:prstGeom prst="rect">
            <a:avLst/>
          </a:prstGeom>
          <a:ln w="41275">
            <a:solidFill>
              <a:schemeClr val="tx1"/>
            </a:solidFill>
            <a:prstDash val="dash"/>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27" name="TextBox 26"/>
          <p:cNvSpPr txBox="1"/>
          <p:nvPr/>
        </p:nvSpPr>
        <p:spPr>
          <a:xfrm>
            <a:off x="3789308" y="3909684"/>
            <a:ext cx="615874" cy="300082"/>
          </a:xfrm>
          <a:prstGeom prst="rect">
            <a:avLst/>
          </a:prstGeom>
          <a:noFill/>
        </p:spPr>
        <p:txBody>
          <a:bodyPr wrap="none" rtlCol="0">
            <a:spAutoFit/>
          </a:bodyPr>
          <a:lstStyle/>
          <a:p>
            <a:r>
              <a:rPr lang="en-US" b="1">
                <a:solidFill>
                  <a:schemeClr val="accent3"/>
                </a:solidFill>
              </a:rPr>
              <a:t>Unity</a:t>
            </a:r>
            <a:endParaRPr lang="en-US" b="1" dirty="0">
              <a:solidFill>
                <a:schemeClr val="accent3"/>
              </a:solidFill>
            </a:endParaRPr>
          </a:p>
        </p:txBody>
      </p:sp>
      <p:sp>
        <p:nvSpPr>
          <p:cNvPr id="29" name="TextBox 28"/>
          <p:cNvSpPr txBox="1"/>
          <p:nvPr/>
        </p:nvSpPr>
        <p:spPr>
          <a:xfrm>
            <a:off x="784748" y="1013537"/>
            <a:ext cx="631904" cy="300082"/>
          </a:xfrm>
          <a:prstGeom prst="rect">
            <a:avLst/>
          </a:prstGeom>
          <a:noFill/>
        </p:spPr>
        <p:txBody>
          <a:bodyPr wrap="none" rtlCol="0">
            <a:spAutoFit/>
          </a:bodyPr>
          <a:lstStyle/>
          <a:p>
            <a:r>
              <a:rPr lang="en-US" b="1">
                <a:solidFill>
                  <a:schemeClr val="accent3"/>
                </a:solidFill>
              </a:rPr>
              <a:t>Slack</a:t>
            </a:r>
            <a:endParaRPr lang="en-US" b="1" dirty="0">
              <a:solidFill>
                <a:schemeClr val="accent3"/>
              </a:solidFill>
            </a:endParaRPr>
          </a:p>
        </p:txBody>
      </p:sp>
      <p:sp>
        <p:nvSpPr>
          <p:cNvPr id="30" name="TextBox 29"/>
          <p:cNvSpPr txBox="1"/>
          <p:nvPr/>
        </p:nvSpPr>
        <p:spPr>
          <a:xfrm>
            <a:off x="235043" y="996459"/>
            <a:ext cx="1888659" cy="300082"/>
          </a:xfrm>
          <a:prstGeom prst="rect">
            <a:avLst/>
          </a:prstGeom>
          <a:noFill/>
        </p:spPr>
        <p:txBody>
          <a:bodyPr wrap="none" rtlCol="0">
            <a:spAutoFit/>
          </a:bodyPr>
          <a:lstStyle/>
          <a:p>
            <a:r>
              <a:rPr lang="en-US" b="1" dirty="0">
                <a:solidFill>
                  <a:schemeClr val="accent3"/>
                </a:solidFill>
              </a:rPr>
              <a:t>Facebook Messenger</a:t>
            </a:r>
          </a:p>
        </p:txBody>
      </p:sp>
      <p:sp>
        <p:nvSpPr>
          <p:cNvPr id="31" name="TextBox 30"/>
          <p:cNvSpPr txBox="1"/>
          <p:nvPr/>
        </p:nvSpPr>
        <p:spPr>
          <a:xfrm>
            <a:off x="7653996" y="4094202"/>
            <a:ext cx="885179" cy="300082"/>
          </a:xfrm>
          <a:prstGeom prst="rect">
            <a:avLst/>
          </a:prstGeom>
          <a:noFill/>
        </p:spPr>
        <p:txBody>
          <a:bodyPr wrap="none" rtlCol="0">
            <a:spAutoFit/>
          </a:bodyPr>
          <a:lstStyle/>
          <a:p>
            <a:r>
              <a:rPr lang="en-US" b="1" dirty="0">
                <a:solidFill>
                  <a:schemeClr val="accent3"/>
                </a:solidFill>
              </a:rPr>
              <a:t>Weather</a:t>
            </a:r>
          </a:p>
        </p:txBody>
      </p:sp>
      <p:sp>
        <p:nvSpPr>
          <p:cNvPr id="23" name="Footer Placeholder 22">
            <a:extLst>
              <a:ext uri="{FF2B5EF4-FFF2-40B4-BE49-F238E27FC236}">
                <a16:creationId xmlns:a16="http://schemas.microsoft.com/office/drawing/2014/main" id="{4E0F5436-2766-7842-A05D-E7A01240A434}"/>
              </a:ext>
            </a:extLst>
          </p:cNvPr>
          <p:cNvSpPr>
            <a:spLocks noGrp="1"/>
          </p:cNvSpPr>
          <p:nvPr>
            <p:ph type="ftr" sz="quarter" idx="10"/>
          </p:nvPr>
        </p:nvSpPr>
        <p:spPr/>
        <p:txBody>
          <a:bodyPr/>
          <a:lstStyle/>
          <a:p>
            <a:r>
              <a:rPr lang="en-US"/>
              <a:t>DEG / April 5, 2019 / © 2019 IBM Corporation</a:t>
            </a:r>
            <a:endParaRPr lang="en-US" dirty="0"/>
          </a:p>
        </p:txBody>
      </p:sp>
      <p:sp>
        <p:nvSpPr>
          <p:cNvPr id="25" name="Slide Number Placeholder 24">
            <a:extLst>
              <a:ext uri="{FF2B5EF4-FFF2-40B4-BE49-F238E27FC236}">
                <a16:creationId xmlns:a16="http://schemas.microsoft.com/office/drawing/2014/main" id="{0351A10D-FC5E-7A45-B13A-1DFA71E84C1C}"/>
              </a:ext>
            </a:extLst>
          </p:cNvPr>
          <p:cNvSpPr>
            <a:spLocks noGrp="1"/>
          </p:cNvSpPr>
          <p:nvPr>
            <p:ph type="sldNum" sz="quarter" idx="11"/>
          </p:nvPr>
        </p:nvSpPr>
        <p:spPr/>
        <p:txBody>
          <a:bodyPr/>
          <a:lstStyle/>
          <a:p>
            <a:fld id="{3FD999D4-B456-9943-89B7-30D56181CE18}" type="slidenum">
              <a:rPr lang="en-US" smtClean="0"/>
              <a:pPr/>
              <a:t>3</a:t>
            </a:fld>
            <a:endParaRPr lang="en-US"/>
          </a:p>
        </p:txBody>
      </p:sp>
    </p:spTree>
    <p:extLst>
      <p:ext uri="{BB962C8B-B14F-4D97-AF65-F5344CB8AC3E}">
        <p14:creationId xmlns:p14="http://schemas.microsoft.com/office/powerpoint/2010/main" val="105061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27"/>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9"/>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0"/>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31"/>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26" grpId="0" animBg="1"/>
      <p:bldP spid="27" grpId="0"/>
      <p:bldP spid="27" grpId="1"/>
      <p:bldP spid="29" grpId="0"/>
      <p:bldP spid="29" grpId="1"/>
      <p:bldP spid="30" grpId="0"/>
      <p:bldP spid="30" grpId="1"/>
      <p:bldP spid="31" grpId="0"/>
      <p:bldP spid="31"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sz="quarter" idx="17"/>
          </p:nvPr>
        </p:nvSpPr>
        <p:spPr/>
        <p:txBody>
          <a:bodyPr anchor="ctr"/>
          <a:lstStyle/>
          <a:p>
            <a:pPr algn="ctr"/>
            <a:r>
              <a:rPr lang="en-US" sz="2800" dirty="0"/>
              <a:t>Dialog</a:t>
            </a:r>
          </a:p>
        </p:txBody>
      </p:sp>
      <p:sp>
        <p:nvSpPr>
          <p:cNvPr id="4" name="Content Placeholder 3">
            <a:extLst>
              <a:ext uri="{FF2B5EF4-FFF2-40B4-BE49-F238E27FC236}">
                <a16:creationId xmlns:a16="http://schemas.microsoft.com/office/drawing/2014/main" id="{CEC97D85-9B19-AB42-8034-EBAF2AC70EF4}"/>
              </a:ext>
            </a:extLst>
          </p:cNvPr>
          <p:cNvSpPr>
            <a:spLocks noGrp="1"/>
          </p:cNvSpPr>
          <p:nvPr>
            <p:ph sz="quarter" idx="18"/>
          </p:nvPr>
        </p:nvSpPr>
        <p:spPr/>
        <p:txBody>
          <a:bodyPr anchor="ctr"/>
          <a:lstStyle/>
          <a:p>
            <a:pPr algn="ctr"/>
            <a:r>
              <a:rPr lang="en-US" sz="2800" dirty="0"/>
              <a:t>Context</a:t>
            </a:r>
          </a:p>
        </p:txBody>
      </p:sp>
      <p:sp>
        <p:nvSpPr>
          <p:cNvPr id="6" name="Content Placeholder 5">
            <a:extLst>
              <a:ext uri="{FF2B5EF4-FFF2-40B4-BE49-F238E27FC236}">
                <a16:creationId xmlns:a16="http://schemas.microsoft.com/office/drawing/2014/main" id="{6D19F1ED-D587-9741-8E6F-E7FD13A0EDFC}"/>
              </a:ext>
            </a:extLst>
          </p:cNvPr>
          <p:cNvSpPr>
            <a:spLocks noGrp="1"/>
          </p:cNvSpPr>
          <p:nvPr>
            <p:ph sz="quarter" idx="19"/>
          </p:nvPr>
        </p:nvSpPr>
        <p:spPr>
          <a:ln>
            <a:solidFill>
              <a:schemeClr val="accent2"/>
            </a:solidFill>
          </a:ln>
        </p:spPr>
        <p:txBody>
          <a:bodyPr anchor="ctr"/>
          <a:lstStyle/>
          <a:p>
            <a:pPr algn="ctr"/>
            <a:r>
              <a:rPr lang="en-US" sz="2800" dirty="0"/>
              <a:t>Entities</a:t>
            </a:r>
          </a:p>
        </p:txBody>
      </p:sp>
      <p:sp>
        <p:nvSpPr>
          <p:cNvPr id="7" name="Content Placeholder 6">
            <a:extLst>
              <a:ext uri="{FF2B5EF4-FFF2-40B4-BE49-F238E27FC236}">
                <a16:creationId xmlns:a16="http://schemas.microsoft.com/office/drawing/2014/main" id="{D101F462-641B-1842-A50B-7F6409F8FEF8}"/>
              </a:ext>
            </a:extLst>
          </p:cNvPr>
          <p:cNvSpPr>
            <a:spLocks noGrp="1"/>
          </p:cNvSpPr>
          <p:nvPr>
            <p:ph sz="quarter" idx="20"/>
          </p:nvPr>
        </p:nvSpPr>
        <p:spPr>
          <a:xfrm>
            <a:off x="0" y="2570162"/>
            <a:ext cx="2286000" cy="2573337"/>
          </a:xfrm>
          <a:ln>
            <a:solidFill>
              <a:schemeClr val="accent2"/>
            </a:solidFill>
          </a:ln>
        </p:spPr>
        <p:txBody>
          <a:bodyPr anchor="ctr"/>
          <a:lstStyle/>
          <a:p>
            <a:pPr algn="ctr"/>
            <a:r>
              <a:rPr lang="en-US" sz="2800" dirty="0"/>
              <a:t>Intents</a:t>
            </a:r>
          </a:p>
        </p:txBody>
      </p:sp>
      <p:sp>
        <p:nvSpPr>
          <p:cNvPr id="2" name="Title 1"/>
          <p:cNvSpPr>
            <a:spLocks noGrp="1"/>
          </p:cNvSpPr>
          <p:nvPr>
            <p:ph type="title"/>
          </p:nvPr>
        </p:nvSpPr>
        <p:spPr>
          <a:xfrm>
            <a:off x="0" y="-1"/>
            <a:ext cx="9144000" cy="2569463"/>
          </a:xfrm>
        </p:spPr>
        <p:txBody>
          <a:bodyPr/>
          <a:lstStyle/>
          <a:p>
            <a:r>
              <a:rPr lang="en-US" sz="3200" dirty="0"/>
              <a:t>Guts of a Chatbot</a:t>
            </a:r>
          </a:p>
        </p:txBody>
      </p:sp>
      <p:sp>
        <p:nvSpPr>
          <p:cNvPr id="3" name="Slide Number Placeholder 2"/>
          <p:cNvSpPr>
            <a:spLocks noGrp="1"/>
          </p:cNvSpPr>
          <p:nvPr>
            <p:ph type="sldNum" sz="quarter" idx="11"/>
          </p:nvPr>
        </p:nvSpPr>
        <p:spPr/>
        <p:txBody>
          <a:bodyPr/>
          <a:lstStyle/>
          <a:p>
            <a:fld id="{3FD999D4-B456-9943-89B7-30D56181CE18}" type="slidenum">
              <a:rPr lang="en-US" smtClean="0"/>
              <a:t>4</a:t>
            </a:fld>
            <a:endParaRPr lang="en-US"/>
          </a:p>
        </p:txBody>
      </p:sp>
      <p:grpSp>
        <p:nvGrpSpPr>
          <p:cNvPr id="8" name="Group 7">
            <a:extLst>
              <a:ext uri="{FF2B5EF4-FFF2-40B4-BE49-F238E27FC236}">
                <a16:creationId xmlns:a16="http://schemas.microsoft.com/office/drawing/2014/main" id="{980BCDDD-FA22-3B46-99EA-4B86CA3EFA8F}"/>
              </a:ext>
            </a:extLst>
          </p:cNvPr>
          <p:cNvGrpSpPr/>
          <p:nvPr/>
        </p:nvGrpSpPr>
        <p:grpSpPr>
          <a:xfrm>
            <a:off x="2286907" y="2780522"/>
            <a:ext cx="4578731" cy="1715278"/>
            <a:chOff x="2303091" y="2780522"/>
            <a:chExt cx="4578731" cy="1715278"/>
          </a:xfrm>
        </p:grpSpPr>
        <p:cxnSp>
          <p:nvCxnSpPr>
            <p:cNvPr id="9" name="Straight Connector 8">
              <a:extLst>
                <a:ext uri="{FF2B5EF4-FFF2-40B4-BE49-F238E27FC236}">
                  <a16:creationId xmlns:a16="http://schemas.microsoft.com/office/drawing/2014/main" id="{167D3DE4-EB1A-D849-BAE6-96E340BA914C}"/>
                </a:ext>
              </a:extLst>
            </p:cNvPr>
            <p:cNvCxnSpPr>
              <a:cxnSpLocks/>
            </p:cNvCxnSpPr>
            <p:nvPr/>
          </p:nvCxnSpPr>
          <p:spPr bwMode="auto">
            <a:xfrm>
              <a:off x="4589092" y="2780522"/>
              <a:ext cx="0" cy="1715278"/>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8D7C5DAA-9576-FF4E-B2D0-A8D7FD6BC19F}"/>
                </a:ext>
              </a:extLst>
            </p:cNvPr>
            <p:cNvCxnSpPr>
              <a:cxnSpLocks/>
            </p:cNvCxnSpPr>
            <p:nvPr/>
          </p:nvCxnSpPr>
          <p:spPr bwMode="auto">
            <a:xfrm>
              <a:off x="6881822" y="2780522"/>
              <a:ext cx="0" cy="1715278"/>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55D92C08-31CD-2A41-BF2B-9297DB99335B}"/>
                </a:ext>
              </a:extLst>
            </p:cNvPr>
            <p:cNvCxnSpPr>
              <a:cxnSpLocks/>
            </p:cNvCxnSpPr>
            <p:nvPr/>
          </p:nvCxnSpPr>
          <p:spPr bwMode="auto">
            <a:xfrm>
              <a:off x="2303091" y="2780522"/>
              <a:ext cx="0" cy="1715278"/>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sp>
        <p:nvSpPr>
          <p:cNvPr id="12" name="Footer Placeholder 11">
            <a:extLst>
              <a:ext uri="{FF2B5EF4-FFF2-40B4-BE49-F238E27FC236}">
                <a16:creationId xmlns:a16="http://schemas.microsoft.com/office/drawing/2014/main" id="{2E01BBC9-94AD-A641-920F-81A81687A878}"/>
              </a:ext>
            </a:extLst>
          </p:cNvPr>
          <p:cNvSpPr>
            <a:spLocks noGrp="1"/>
          </p:cNvSpPr>
          <p:nvPr>
            <p:ph type="ftr" sz="quarter" idx="10"/>
          </p:nvPr>
        </p:nvSpPr>
        <p:spPr/>
        <p:txBody>
          <a:bodyPr/>
          <a:lstStyle/>
          <a:p>
            <a:r>
              <a:rPr lang="en-US"/>
              <a:t>DEG / April 5, 2019 / © 2019 IBM Corporation</a:t>
            </a:r>
            <a:endParaRPr lang="en-US" dirty="0"/>
          </a:p>
        </p:txBody>
      </p:sp>
    </p:spTree>
    <p:extLst>
      <p:ext uri="{BB962C8B-B14F-4D97-AF65-F5344CB8AC3E}">
        <p14:creationId xmlns:p14="http://schemas.microsoft.com/office/powerpoint/2010/main" val="1978396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t>
            </a:r>
            <a:r>
              <a:rPr lang="en-US" sz="3200" dirty="0"/>
              <a:t>Intents</a:t>
            </a:r>
          </a:p>
        </p:txBody>
      </p:sp>
      <p:sp>
        <p:nvSpPr>
          <p:cNvPr id="3" name="Slide Number Placeholder 2"/>
          <p:cNvSpPr>
            <a:spLocks noGrp="1"/>
          </p:cNvSpPr>
          <p:nvPr>
            <p:ph type="sldNum" sz="quarter" idx="11"/>
          </p:nvPr>
        </p:nvSpPr>
        <p:spPr/>
        <p:txBody>
          <a:bodyPr/>
          <a:lstStyle/>
          <a:p>
            <a:fld id="{3FD999D4-B456-9943-89B7-30D56181CE18}" type="slidenum">
              <a:rPr lang="en-US" smtClean="0"/>
              <a:t>5</a:t>
            </a:fld>
            <a:endParaRPr lang="en-US"/>
          </a:p>
        </p:txBody>
      </p:sp>
      <p:sp>
        <p:nvSpPr>
          <p:cNvPr id="5" name="Text Placeholder 4"/>
          <p:cNvSpPr>
            <a:spLocks noGrp="1"/>
          </p:cNvSpPr>
          <p:nvPr>
            <p:ph type="body" sz="quarter" idx="12"/>
          </p:nvPr>
        </p:nvSpPr>
        <p:spPr/>
        <p:txBody>
          <a:bodyPr/>
          <a:lstStyle/>
          <a:p>
            <a:pPr algn="ctr">
              <a:lnSpc>
                <a:spcPct val="100000"/>
              </a:lnSpc>
            </a:pPr>
            <a:r>
              <a:rPr lang="en-US" sz="2400" dirty="0"/>
              <a:t>An intent is the goal or purpose of the user’s input. </a:t>
            </a:r>
          </a:p>
        </p:txBody>
      </p:sp>
      <p:sp>
        <p:nvSpPr>
          <p:cNvPr id="4" name="Footer Placeholder 3">
            <a:extLst>
              <a:ext uri="{FF2B5EF4-FFF2-40B4-BE49-F238E27FC236}">
                <a16:creationId xmlns:a16="http://schemas.microsoft.com/office/drawing/2014/main" id="{4F8D5CE4-B50B-3142-87E5-6EE328AAD20A}"/>
              </a:ext>
            </a:extLst>
          </p:cNvPr>
          <p:cNvSpPr>
            <a:spLocks noGrp="1"/>
          </p:cNvSpPr>
          <p:nvPr>
            <p:ph type="ftr" sz="quarter" idx="10"/>
          </p:nvPr>
        </p:nvSpPr>
        <p:spPr/>
        <p:txBody>
          <a:bodyPr/>
          <a:lstStyle/>
          <a:p>
            <a:r>
              <a:rPr lang="en-US"/>
              <a:t>DEG / April 5, 2019 / © 2019 IBM Corporation</a:t>
            </a:r>
            <a:endParaRPr lang="en-US" dirty="0"/>
          </a:p>
        </p:txBody>
      </p:sp>
    </p:spTree>
    <p:extLst>
      <p:ext uri="{BB962C8B-B14F-4D97-AF65-F5344CB8AC3E}">
        <p14:creationId xmlns:p14="http://schemas.microsoft.com/office/powerpoint/2010/main" val="3438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FD999D4-B456-9943-89B7-30D56181CE18}" type="slidenum">
              <a:rPr lang="en-US" smtClean="0"/>
              <a:t>6</a:t>
            </a:fld>
            <a:endParaRPr lang="en-US"/>
          </a:p>
        </p:txBody>
      </p:sp>
      <p:sp>
        <p:nvSpPr>
          <p:cNvPr id="6" name="Rectangle 5"/>
          <p:cNvSpPr/>
          <p:nvPr/>
        </p:nvSpPr>
        <p:spPr>
          <a:xfrm>
            <a:off x="6125737" y="2156251"/>
            <a:ext cx="2446906" cy="830997"/>
          </a:xfrm>
          <a:prstGeom prst="rect">
            <a:avLst/>
          </a:prstGeom>
        </p:spPr>
        <p:txBody>
          <a:bodyPr wrap="square">
            <a:spAutoFit/>
          </a:bodyPr>
          <a:lstStyle/>
          <a:p>
            <a:pPr algn="ctr"/>
            <a:r>
              <a:rPr lang="en-US" sz="1600" dirty="0">
                <a:latin typeface="IBM Plex Mono" panose="020B0509050203000203" pitchFamily="49" charset="77"/>
                <a:ea typeface="Helvetica Neue" charset="0"/>
                <a:cs typeface="Helvetica Neue" charset="0"/>
              </a:rPr>
              <a:t>Provide at least five examples for each intent.</a:t>
            </a:r>
          </a:p>
        </p:txBody>
      </p:sp>
      <p:pic>
        <p:nvPicPr>
          <p:cNvPr id="4" name="Picture 3">
            <a:extLst>
              <a:ext uri="{FF2B5EF4-FFF2-40B4-BE49-F238E27FC236}">
                <a16:creationId xmlns:a16="http://schemas.microsoft.com/office/drawing/2014/main" id="{C6B01FA7-8953-E745-BDA8-BDF118034E26}"/>
              </a:ext>
            </a:extLst>
          </p:cNvPr>
          <p:cNvPicPr>
            <a:picLocks noChangeAspect="1"/>
          </p:cNvPicPr>
          <p:nvPr/>
        </p:nvPicPr>
        <p:blipFill>
          <a:blip r:embed="rId2"/>
          <a:stretch>
            <a:fillRect/>
          </a:stretch>
        </p:blipFill>
        <p:spPr>
          <a:xfrm>
            <a:off x="869456" y="0"/>
            <a:ext cx="4089457" cy="5143500"/>
          </a:xfrm>
          <a:prstGeom prst="rect">
            <a:avLst/>
          </a:prstGeom>
        </p:spPr>
      </p:pic>
      <p:sp>
        <p:nvSpPr>
          <p:cNvPr id="5" name="Footer Placeholder 4">
            <a:extLst>
              <a:ext uri="{FF2B5EF4-FFF2-40B4-BE49-F238E27FC236}">
                <a16:creationId xmlns:a16="http://schemas.microsoft.com/office/drawing/2014/main" id="{15728568-F0AB-4540-95A3-EDBE52232C1E}"/>
              </a:ext>
            </a:extLst>
          </p:cNvPr>
          <p:cNvSpPr>
            <a:spLocks noGrp="1"/>
          </p:cNvSpPr>
          <p:nvPr>
            <p:ph type="ftr" sz="quarter" idx="10"/>
          </p:nvPr>
        </p:nvSpPr>
        <p:spPr/>
        <p:txBody>
          <a:bodyPr/>
          <a:lstStyle/>
          <a:p>
            <a:r>
              <a:rPr lang="en-US"/>
              <a:t>DEG / April 5, 2019 / © 2019 IBM Corporation</a:t>
            </a:r>
            <a:endParaRPr lang="en-US" dirty="0"/>
          </a:p>
        </p:txBody>
      </p:sp>
    </p:spTree>
    <p:extLst>
      <p:ext uri="{BB962C8B-B14F-4D97-AF65-F5344CB8AC3E}">
        <p14:creationId xmlns:p14="http://schemas.microsoft.com/office/powerpoint/2010/main" val="943615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@Entities</a:t>
            </a:r>
          </a:p>
        </p:txBody>
      </p:sp>
      <p:sp>
        <p:nvSpPr>
          <p:cNvPr id="3" name="Slide Number Placeholder 2"/>
          <p:cNvSpPr>
            <a:spLocks noGrp="1"/>
          </p:cNvSpPr>
          <p:nvPr>
            <p:ph type="sldNum" sz="quarter" idx="11"/>
          </p:nvPr>
        </p:nvSpPr>
        <p:spPr/>
        <p:txBody>
          <a:bodyPr/>
          <a:lstStyle/>
          <a:p>
            <a:fld id="{3FD999D4-B456-9943-89B7-30D56181CE18}" type="slidenum">
              <a:rPr lang="en-US" smtClean="0"/>
              <a:t>7</a:t>
            </a:fld>
            <a:endParaRPr lang="en-US"/>
          </a:p>
        </p:txBody>
      </p:sp>
      <p:sp>
        <p:nvSpPr>
          <p:cNvPr id="5" name="Text Placeholder 4"/>
          <p:cNvSpPr>
            <a:spLocks noGrp="1"/>
          </p:cNvSpPr>
          <p:nvPr>
            <p:ph type="body" sz="quarter" idx="12"/>
          </p:nvPr>
        </p:nvSpPr>
        <p:spPr/>
        <p:txBody>
          <a:bodyPr/>
          <a:lstStyle/>
          <a:p>
            <a:pPr algn="ctr">
              <a:lnSpc>
                <a:spcPct val="100000"/>
              </a:lnSpc>
            </a:pPr>
            <a:r>
              <a:rPr lang="en-US" sz="2400" dirty="0"/>
              <a:t>An entity is a portion of the user’s input that you can use to provide a different response to a particular intent.</a:t>
            </a:r>
          </a:p>
        </p:txBody>
      </p:sp>
      <p:sp>
        <p:nvSpPr>
          <p:cNvPr id="4" name="Footer Placeholder 3">
            <a:extLst>
              <a:ext uri="{FF2B5EF4-FFF2-40B4-BE49-F238E27FC236}">
                <a16:creationId xmlns:a16="http://schemas.microsoft.com/office/drawing/2014/main" id="{85C16C22-1D77-4B48-924D-2A63ED9A1417}"/>
              </a:ext>
            </a:extLst>
          </p:cNvPr>
          <p:cNvSpPr>
            <a:spLocks noGrp="1"/>
          </p:cNvSpPr>
          <p:nvPr>
            <p:ph type="ftr" sz="quarter" idx="10"/>
          </p:nvPr>
        </p:nvSpPr>
        <p:spPr/>
        <p:txBody>
          <a:bodyPr/>
          <a:lstStyle/>
          <a:p>
            <a:r>
              <a:rPr lang="en-US"/>
              <a:t>DEG / April 5, 2019 / © 2019 IBM Corporation</a:t>
            </a:r>
            <a:endParaRPr lang="en-US" dirty="0"/>
          </a:p>
        </p:txBody>
      </p:sp>
    </p:spTree>
    <p:extLst>
      <p:ext uri="{BB962C8B-B14F-4D97-AF65-F5344CB8AC3E}">
        <p14:creationId xmlns:p14="http://schemas.microsoft.com/office/powerpoint/2010/main" val="735660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FD999D4-B456-9943-89B7-30D56181CE18}" type="slidenum">
              <a:rPr lang="en-US" smtClean="0"/>
              <a:t>8</a:t>
            </a:fld>
            <a:endParaRPr lang="en-US"/>
          </a:p>
        </p:txBody>
      </p:sp>
      <p:sp>
        <p:nvSpPr>
          <p:cNvPr id="6" name="Rectangle 5"/>
          <p:cNvSpPr/>
          <p:nvPr/>
        </p:nvSpPr>
        <p:spPr>
          <a:xfrm>
            <a:off x="6237249" y="2156251"/>
            <a:ext cx="2293603" cy="830997"/>
          </a:xfrm>
          <a:prstGeom prst="rect">
            <a:avLst/>
          </a:prstGeom>
        </p:spPr>
        <p:txBody>
          <a:bodyPr wrap="square">
            <a:spAutoFit/>
          </a:bodyPr>
          <a:lstStyle/>
          <a:p>
            <a:pPr algn="ctr"/>
            <a:r>
              <a:rPr lang="en-US" sz="1600" dirty="0">
                <a:solidFill>
                  <a:schemeClr val="bg2"/>
                </a:solidFill>
                <a:latin typeface="IBM Plex Mono" panose="020B0509050203000203" pitchFamily="49" charset="77"/>
                <a:ea typeface="Helvetica Neue" charset="0"/>
                <a:cs typeface="Helvetica Neue" charset="0"/>
              </a:rPr>
              <a:t>Can use synonyms or regular expressions.</a:t>
            </a:r>
          </a:p>
        </p:txBody>
      </p:sp>
      <p:pic>
        <p:nvPicPr>
          <p:cNvPr id="4" name="Picture 3">
            <a:extLst>
              <a:ext uri="{FF2B5EF4-FFF2-40B4-BE49-F238E27FC236}">
                <a16:creationId xmlns:a16="http://schemas.microsoft.com/office/drawing/2014/main" id="{279B58C4-0FF1-3C42-A347-2D6804188B41}"/>
              </a:ext>
            </a:extLst>
          </p:cNvPr>
          <p:cNvPicPr>
            <a:picLocks noChangeAspect="1"/>
          </p:cNvPicPr>
          <p:nvPr/>
        </p:nvPicPr>
        <p:blipFill>
          <a:blip r:embed="rId2"/>
          <a:stretch>
            <a:fillRect/>
          </a:stretch>
        </p:blipFill>
        <p:spPr>
          <a:xfrm>
            <a:off x="1003271" y="0"/>
            <a:ext cx="4089457" cy="5143500"/>
          </a:xfrm>
          <a:prstGeom prst="rect">
            <a:avLst/>
          </a:prstGeom>
        </p:spPr>
      </p:pic>
      <p:sp>
        <p:nvSpPr>
          <p:cNvPr id="5" name="Footer Placeholder 4">
            <a:extLst>
              <a:ext uri="{FF2B5EF4-FFF2-40B4-BE49-F238E27FC236}">
                <a16:creationId xmlns:a16="http://schemas.microsoft.com/office/drawing/2014/main" id="{264B3997-8BB3-9043-8B8D-D11FC02B9B3D}"/>
              </a:ext>
            </a:extLst>
          </p:cNvPr>
          <p:cNvSpPr>
            <a:spLocks noGrp="1"/>
          </p:cNvSpPr>
          <p:nvPr>
            <p:ph type="ftr" sz="quarter" idx="10"/>
          </p:nvPr>
        </p:nvSpPr>
        <p:spPr/>
        <p:txBody>
          <a:bodyPr/>
          <a:lstStyle/>
          <a:p>
            <a:r>
              <a:rPr lang="en-US"/>
              <a:t>DEG / April 5, 2019 / © 2019 IBM Corporation</a:t>
            </a:r>
            <a:endParaRPr lang="en-US" dirty="0"/>
          </a:p>
        </p:txBody>
      </p:sp>
    </p:spTree>
    <p:extLst>
      <p:ext uri="{BB962C8B-B14F-4D97-AF65-F5344CB8AC3E}">
        <p14:creationId xmlns:p14="http://schemas.microsoft.com/office/powerpoint/2010/main" val="409580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Dialog</a:t>
            </a:r>
          </a:p>
        </p:txBody>
      </p:sp>
      <p:sp>
        <p:nvSpPr>
          <p:cNvPr id="3" name="Slide Number Placeholder 2"/>
          <p:cNvSpPr>
            <a:spLocks noGrp="1"/>
          </p:cNvSpPr>
          <p:nvPr>
            <p:ph type="sldNum" sz="quarter" idx="11"/>
          </p:nvPr>
        </p:nvSpPr>
        <p:spPr/>
        <p:txBody>
          <a:bodyPr/>
          <a:lstStyle/>
          <a:p>
            <a:fld id="{3FD999D4-B456-9943-89B7-30D56181CE18}" type="slidenum">
              <a:rPr lang="en-US" smtClean="0"/>
              <a:t>9</a:t>
            </a:fld>
            <a:endParaRPr lang="en-US"/>
          </a:p>
        </p:txBody>
      </p:sp>
      <p:sp>
        <p:nvSpPr>
          <p:cNvPr id="5" name="Text Placeholder 4"/>
          <p:cNvSpPr>
            <a:spLocks noGrp="1"/>
          </p:cNvSpPr>
          <p:nvPr>
            <p:ph type="body" sz="quarter" idx="12"/>
          </p:nvPr>
        </p:nvSpPr>
        <p:spPr/>
        <p:txBody>
          <a:bodyPr/>
          <a:lstStyle/>
          <a:p>
            <a:pPr algn="ctr">
              <a:lnSpc>
                <a:spcPct val="100000"/>
              </a:lnSpc>
            </a:pPr>
            <a:r>
              <a:rPr lang="en-US" sz="2400" dirty="0"/>
              <a:t>A dialog uses intents, entities, and context from your application to return a response to each user’s input.</a:t>
            </a:r>
          </a:p>
        </p:txBody>
      </p:sp>
      <p:sp>
        <p:nvSpPr>
          <p:cNvPr id="4" name="Footer Placeholder 3">
            <a:extLst>
              <a:ext uri="{FF2B5EF4-FFF2-40B4-BE49-F238E27FC236}">
                <a16:creationId xmlns:a16="http://schemas.microsoft.com/office/drawing/2014/main" id="{39A3ED51-C18F-4948-8126-013B28493387}"/>
              </a:ext>
            </a:extLst>
          </p:cNvPr>
          <p:cNvSpPr>
            <a:spLocks noGrp="1"/>
          </p:cNvSpPr>
          <p:nvPr>
            <p:ph type="ftr" sz="quarter" idx="10"/>
          </p:nvPr>
        </p:nvSpPr>
        <p:spPr/>
        <p:txBody>
          <a:bodyPr/>
          <a:lstStyle/>
          <a:p>
            <a:r>
              <a:rPr lang="en-US"/>
              <a:t>DEG / April 5, 2019 / © 2019 IBM Corporation</a:t>
            </a:r>
            <a:endParaRPr lang="en-US" dirty="0"/>
          </a:p>
        </p:txBody>
      </p:sp>
    </p:spTree>
    <p:extLst>
      <p:ext uri="{BB962C8B-B14F-4D97-AF65-F5344CB8AC3E}">
        <p14:creationId xmlns:p14="http://schemas.microsoft.com/office/powerpoint/2010/main" val="11119197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blk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3" id="{8CA65849-63FB-D946-93E7-20CAFD6581BE}" vid="{9E088B3C-4FB7-7747-A96F-293AAE3F4D29}"/>
    </a:ext>
  </a:extLst>
</a:theme>
</file>

<file path=ppt/theme/theme10.xml><?xml version="1.0" encoding="utf-8"?>
<a:theme xmlns:a="http://schemas.openxmlformats.org/drawingml/2006/main" name="IBM Developer 2018 black background">
  <a:themeElements>
    <a:clrScheme name="IBM Developer presentation theme">
      <a:dk1>
        <a:srgbClr val="FFFFFF"/>
      </a:dk1>
      <a:lt1>
        <a:srgbClr val="000000"/>
      </a:lt1>
      <a:dk2>
        <a:srgbClr val="565656"/>
      </a:dk2>
      <a:lt2>
        <a:srgbClr val="F1F4F7"/>
      </a:lt2>
      <a:accent1>
        <a:srgbClr val="0062FF"/>
      </a:accent1>
      <a:accent2>
        <a:srgbClr val="FF767C"/>
      </a:accent2>
      <a:accent3>
        <a:srgbClr val="20D5D2"/>
      </a:accent3>
      <a:accent4>
        <a:srgbClr val="BEBEBE"/>
      </a:accent4>
      <a:accent5>
        <a:srgbClr val="9DEEB2"/>
      </a:accent5>
      <a:accent6>
        <a:srgbClr val="E3F6FF"/>
      </a:accent6>
      <a:hlink>
        <a:srgbClr val="0062FF"/>
      </a:hlink>
      <a:folHlink>
        <a:srgbClr val="0061FF"/>
      </a:folHlink>
    </a:clrScheme>
    <a:fontScheme name="IBM Plex">
      <a:majorFont>
        <a:latin typeface="IBM Plex Sans Bold"/>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a:solidFill>
            <a:schemeClr val="bg1"/>
          </a:solidFill>
          <a:headEnd type="none" w="med" len="med"/>
          <a:tailEnd type="none" w="med" len="med"/>
        </a:ln>
        <a:effectLst/>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marR="0" indent="0" algn="l" defTabSz="914400" rtl="0" eaLnBrk="1" fontAlgn="base" latinLnBrk="0" hangingPunct="1">
          <a:lnSpc>
            <a:spcPts val="1600"/>
          </a:lnSpc>
          <a:spcBef>
            <a:spcPct val="0"/>
          </a:spcBef>
          <a:spcAft>
            <a:spcPts val="600"/>
          </a:spcAft>
          <a:buClrTx/>
          <a:buSzTx/>
          <a:buFontTx/>
          <a:buNone/>
          <a:tabLst/>
          <a:defRPr kumimoji="0" sz="1200" b="0" i="0" u="none" strike="noStrike" cap="none" normalizeH="0" baseline="0" dirty="0" smtClean="0">
            <a:ln>
              <a:noFill/>
            </a:ln>
            <a:solidFill>
              <a:schemeClr val="tx1"/>
            </a:solidFill>
            <a:effectLst/>
            <a:latin typeface="IBM Plex Sans" panose="020B0503050000000000" pitchFamily="34" charset="77"/>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lnSpc>
            <a:spcPts val="1600"/>
          </a:lnSpc>
          <a:spcAft>
            <a:spcPts val="600"/>
          </a:spcAft>
          <a:defRPr sz="1200" dirty="0" smtClean="0">
            <a:solidFill>
              <a:schemeClr val="bg1"/>
            </a:solidFill>
            <a:latin typeface="IBM Plex Sans" charset="0"/>
            <a:ea typeface="IBM Plex Sans" charset="0"/>
            <a:cs typeface="IBM Plex Sans" charset="0"/>
          </a:defRPr>
        </a:defPPr>
      </a:lstStyle>
    </a:txDef>
  </a:objectDefaults>
  <a:extraClrSchemeLst/>
  <a:custClrLst>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18CFF"/>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E9A"/>
    </a:custClr>
    <a:custClr name="Teal 40">
      <a:srgbClr val="00BAB6"/>
    </a:custClr>
    <a:custClr name="Teal 30">
      <a:srgbClr val="20D5D2"/>
    </a:custClr>
    <a:custClr name="Teal 20">
      <a:srgbClr val="87EDED"/>
    </a:custClr>
    <a:custClr name="Teal 10">
      <a:srgbClr val="DBFBFB"/>
    </a:custClr>
    <a:custClr name="Green 100">
      <a:srgbClr val="081B09"/>
    </a:custClr>
    <a:custClr name="Green 90">
      <a:srgbClr val="01330F"/>
    </a:custClr>
    <a:custClr name="Green 80">
      <a:srgbClr val="054719"/>
    </a:custClr>
    <a:custClr name="Green 70">
      <a:srgbClr val="10642A"/>
    </a:custClr>
    <a:custClr name="Green 60">
      <a:srgbClr val="198038"/>
    </a:custClr>
    <a:custClr name="Green 50">
      <a:srgbClr val="24A249"/>
    </a:custClr>
    <a:custClr name="Green 40">
      <a:srgbClr val="3DBB61"/>
    </a:custClr>
    <a:custClr name="Green 30">
      <a:srgbClr val="56D679"/>
    </a:custClr>
    <a:custClr name="Green 20">
      <a:srgbClr val="9DEEB2"/>
    </a:custClr>
    <a:custClr name="Green 10">
      <a:srgbClr val="DAFBE4"/>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Cool Gray 10">
      <a:srgbClr val="F2F4F8"/>
    </a:custClr>
  </a:custClrLst>
  <a:extLst>
    <a:ext uri="{05A4C25C-085E-4340-85A3-A5531E510DB2}">
      <thm15:themeFamily xmlns:thm15="http://schemas.microsoft.com/office/thememl/2012/main" name="IBM_Developer_Master_Presentation_2018_V01_Plex_16x9" id="{63568448-81C5-0E4A-9555-9DFA9890567F}" vid="{2C09E1C1-9CA6-C940-9541-BC5B8D358B3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k_blu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3" id="{8CA65849-63FB-D946-93E7-20CAFD6581BE}" vid="{BB951B47-C83C-F040-AA7C-388C4A68D893}"/>
    </a:ext>
  </a:extLst>
</a:theme>
</file>

<file path=ppt/theme/theme3.xml><?xml version="1.0" encoding="utf-8"?>
<a:theme xmlns:a="http://schemas.openxmlformats.org/drawingml/2006/main" name="gry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3" id="{8CA65849-63FB-D946-93E7-20CAFD6581BE}" vid="{6BD0B9F7-EB30-8C49-A02E-82881105EF6F}"/>
    </a:ext>
  </a:extLst>
</a:theme>
</file>

<file path=ppt/theme/theme4.xml><?xml version="1.0" encoding="utf-8"?>
<a:theme xmlns:a="http://schemas.openxmlformats.org/drawingml/2006/main" name="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3" id="{8CA65849-63FB-D946-93E7-20CAFD6581BE}" vid="{6ECAE44E-10BA-124F-BB92-42E16650E45D}"/>
    </a:ext>
  </a:extLst>
</a:theme>
</file>

<file path=ppt/theme/theme5.xml><?xml version="1.0" encoding="utf-8"?>
<a:theme xmlns:a="http://schemas.openxmlformats.org/drawingml/2006/main" name="1_blk_background_2017">
  <a:themeElements>
    <a:clrScheme name="IBM_Code2">
      <a:dk1>
        <a:srgbClr val="2B2B2B"/>
      </a:dk1>
      <a:lt1>
        <a:srgbClr val="000000"/>
      </a:lt1>
      <a:dk2>
        <a:srgbClr val="EAEAEA"/>
      </a:dk2>
      <a:lt2>
        <a:srgbClr val="FFFFFF"/>
      </a:lt2>
      <a:accent1>
        <a:srgbClr val="8F8B8B"/>
      </a:accent1>
      <a:accent2>
        <a:srgbClr val="0029FF"/>
      </a:accent2>
      <a:accent3>
        <a:srgbClr val="01BAB6"/>
      </a:accent3>
      <a:accent4>
        <a:srgbClr val="8F8B8B"/>
      </a:accent4>
      <a:accent5>
        <a:srgbClr val="8D48DD"/>
      </a:accent5>
      <a:accent6>
        <a:srgbClr val="DB2699"/>
      </a:accent6>
      <a:hlink>
        <a:srgbClr val="0F6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Developer_PPT_V4-1" id="{9FF5EC41-E497-2A48-9088-438EC0944B11}" vid="{A108EF35-AE1F-C343-8555-BBFB43B57CA6}"/>
    </a:ext>
  </a:extLst>
</a:theme>
</file>

<file path=ppt/theme/theme6.xml><?xml version="1.0" encoding="utf-8"?>
<a:theme xmlns:a="http://schemas.openxmlformats.org/drawingml/2006/main" name="2_blk_background_2017">
  <a:themeElements>
    <a:clrScheme name="IBM_Code2">
      <a:dk1>
        <a:srgbClr val="2B2B2B"/>
      </a:dk1>
      <a:lt1>
        <a:srgbClr val="000000"/>
      </a:lt1>
      <a:dk2>
        <a:srgbClr val="EAEAEA"/>
      </a:dk2>
      <a:lt2>
        <a:srgbClr val="FFFFFF"/>
      </a:lt2>
      <a:accent1>
        <a:srgbClr val="8F8B8B"/>
      </a:accent1>
      <a:accent2>
        <a:srgbClr val="0029FF"/>
      </a:accent2>
      <a:accent3>
        <a:srgbClr val="01BAB6"/>
      </a:accent3>
      <a:accent4>
        <a:srgbClr val="8F8B8B"/>
      </a:accent4>
      <a:accent5>
        <a:srgbClr val="8D48DD"/>
      </a:accent5>
      <a:accent6>
        <a:srgbClr val="DB2699"/>
      </a:accent6>
      <a:hlink>
        <a:srgbClr val="0F6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Developer_PPT_V4-1" id="{9FF5EC41-E497-2A48-9088-438EC0944B11}" vid="{F2E4964E-8C5A-234E-AA26-4F49DF3BC69B}"/>
    </a:ext>
  </a:extLst>
</a:theme>
</file>

<file path=ppt/theme/theme7.xml><?xml version="1.0" encoding="utf-8"?>
<a:theme xmlns:a="http://schemas.openxmlformats.org/drawingml/2006/main" name="IBM Developer 2018 white background">
  <a:themeElements>
    <a:clrScheme name="IBM Developer presentation theme">
      <a:dk1>
        <a:srgbClr val="FFFFFF"/>
      </a:dk1>
      <a:lt1>
        <a:srgbClr val="000000"/>
      </a:lt1>
      <a:dk2>
        <a:srgbClr val="565656"/>
      </a:dk2>
      <a:lt2>
        <a:srgbClr val="F1F4F7"/>
      </a:lt2>
      <a:accent1>
        <a:srgbClr val="0062FF"/>
      </a:accent1>
      <a:accent2>
        <a:srgbClr val="FF767C"/>
      </a:accent2>
      <a:accent3>
        <a:srgbClr val="20D5D2"/>
      </a:accent3>
      <a:accent4>
        <a:srgbClr val="BEBEBE"/>
      </a:accent4>
      <a:accent5>
        <a:srgbClr val="9DEEB2"/>
      </a:accent5>
      <a:accent6>
        <a:srgbClr val="E3F6FF"/>
      </a:accent6>
      <a:hlink>
        <a:srgbClr val="0062FF"/>
      </a:hlink>
      <a:folHlink>
        <a:srgbClr val="0061FF"/>
      </a:folHlink>
    </a:clrScheme>
    <a:fontScheme name="IBM Plex">
      <a:majorFont>
        <a:latin typeface="IBM Plex Sans Bold"/>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12700">
          <a:solidFill>
            <a:schemeClr val="tx1"/>
          </a:solidFill>
          <a:headEnd type="none" w="med" len="med"/>
          <a:tailEnd type="none" w="med" len="med"/>
        </a:ln>
        <a:effectLst/>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marR="0" indent="0" algn="l" defTabSz="914400" rtl="0" eaLnBrk="1" fontAlgn="base" latinLnBrk="0" hangingPunct="1">
          <a:lnSpc>
            <a:spcPts val="1600"/>
          </a:lnSpc>
          <a:spcBef>
            <a:spcPct val="0"/>
          </a:spcBef>
          <a:spcAft>
            <a:spcPts val="600"/>
          </a:spcAft>
          <a:buClrTx/>
          <a:buSzTx/>
          <a:buFontTx/>
          <a:buNone/>
          <a:tabLst/>
          <a:defRPr kumimoji="0" sz="1200" b="0" i="0" u="none" strike="noStrike" cap="none" normalizeH="0" baseline="0" dirty="0" smtClean="0">
            <a:ln>
              <a:noFill/>
            </a:ln>
            <a:solidFill>
              <a:schemeClr val="bg1"/>
            </a:solidFill>
            <a:effectLst/>
            <a:latin typeface="IBM Plex Sans" panose="020B0503050000000000" pitchFamily="34" charset="77"/>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lnSpc>
            <a:spcPts val="1600"/>
          </a:lnSpc>
          <a:spcAft>
            <a:spcPts val="600"/>
          </a:spcAft>
          <a:defRPr sz="1200" dirty="0" smtClean="0">
            <a:solidFill>
              <a:schemeClr val="tx1"/>
            </a:solidFill>
            <a:latin typeface="IBM Plex Sans" charset="0"/>
            <a:ea typeface="IBM Plex Sans" charset="0"/>
            <a:cs typeface="IBM Plex Sans" charset="0"/>
          </a:defRPr>
        </a:defPPr>
      </a:lstStyle>
    </a:txDef>
  </a:objectDefaults>
  <a:extraClrSchemeLst/>
  <a:custClrLst>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18CFF"/>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E9A"/>
    </a:custClr>
    <a:custClr name="Teal 40">
      <a:srgbClr val="00BAB6"/>
    </a:custClr>
    <a:custClr name="Teal 30">
      <a:srgbClr val="20D5D2"/>
    </a:custClr>
    <a:custClr name="Teal 20">
      <a:srgbClr val="87EDED"/>
    </a:custClr>
    <a:custClr name="Teal 10">
      <a:srgbClr val="DBFBFB"/>
    </a:custClr>
    <a:custClr name="Green 100">
      <a:srgbClr val="081B09"/>
    </a:custClr>
    <a:custClr name="Green 90">
      <a:srgbClr val="01330F"/>
    </a:custClr>
    <a:custClr name="Green 80">
      <a:srgbClr val="054719"/>
    </a:custClr>
    <a:custClr name="Green 70">
      <a:srgbClr val="10642A"/>
    </a:custClr>
    <a:custClr name="Green 60">
      <a:srgbClr val="198038"/>
    </a:custClr>
    <a:custClr name="Green 50">
      <a:srgbClr val="24A249"/>
    </a:custClr>
    <a:custClr name="Green 40">
      <a:srgbClr val="3DBB61"/>
    </a:custClr>
    <a:custClr name="Green 30">
      <a:srgbClr val="56D679"/>
    </a:custClr>
    <a:custClr name="Green 20">
      <a:srgbClr val="9DEEB2"/>
    </a:custClr>
    <a:custClr name="Green 10">
      <a:srgbClr val="DAFBE4"/>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Cool Gray 10">
      <a:srgbClr val="F2F4F8"/>
    </a:custClr>
  </a:custClrLst>
  <a:extLst>
    <a:ext uri="{05A4C25C-085E-4340-85A3-A5531E510DB2}">
      <thm15:themeFamily xmlns:thm15="http://schemas.microsoft.com/office/thememl/2012/main" name="IBM_Developer_Master_Presentation_2018_V01_Plex_16x9" id="{63568448-81C5-0E4A-9555-9DFA9890567F}" vid="{EA6F2E20-E5FD-7D49-B23B-F6DB742C51E3}"/>
    </a:ext>
  </a:extLst>
</a:theme>
</file>

<file path=ppt/theme/theme8.xml><?xml version="1.0" encoding="utf-8"?>
<a:theme xmlns:a="http://schemas.openxmlformats.org/drawingml/2006/main" name="IBM Developer 2018 cool gray background">
  <a:themeElements>
    <a:clrScheme name="IBM Developer presentation theme">
      <a:dk1>
        <a:srgbClr val="FFFFFF"/>
      </a:dk1>
      <a:lt1>
        <a:srgbClr val="000000"/>
      </a:lt1>
      <a:dk2>
        <a:srgbClr val="565656"/>
      </a:dk2>
      <a:lt2>
        <a:srgbClr val="F1F4F7"/>
      </a:lt2>
      <a:accent1>
        <a:srgbClr val="0062FF"/>
      </a:accent1>
      <a:accent2>
        <a:srgbClr val="FF767C"/>
      </a:accent2>
      <a:accent3>
        <a:srgbClr val="20D5D2"/>
      </a:accent3>
      <a:accent4>
        <a:srgbClr val="BEBEBE"/>
      </a:accent4>
      <a:accent5>
        <a:srgbClr val="9DEEB2"/>
      </a:accent5>
      <a:accent6>
        <a:srgbClr val="E3F6FF"/>
      </a:accent6>
      <a:hlink>
        <a:srgbClr val="0062FF"/>
      </a:hlink>
      <a:folHlink>
        <a:srgbClr val="0061FF"/>
      </a:folHlink>
    </a:clrScheme>
    <a:fontScheme name="IBM Plex">
      <a:majorFont>
        <a:latin typeface="IBM Plex Sans Bold"/>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12700">
          <a:solidFill>
            <a:schemeClr val="tx1"/>
          </a:solidFill>
          <a:headEnd type="none" w="med" len="med"/>
          <a:tailEnd type="none" w="med" len="med"/>
        </a:ln>
        <a:effectLst/>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marR="0" indent="0" algn="l" defTabSz="914400" rtl="0" eaLnBrk="1" fontAlgn="base" latinLnBrk="0" hangingPunct="1">
          <a:lnSpc>
            <a:spcPts val="1600"/>
          </a:lnSpc>
          <a:spcBef>
            <a:spcPct val="0"/>
          </a:spcBef>
          <a:spcAft>
            <a:spcPts val="600"/>
          </a:spcAft>
          <a:buClrTx/>
          <a:buSzTx/>
          <a:buFontTx/>
          <a:buNone/>
          <a:tabLst/>
          <a:defRPr kumimoji="0" sz="1200" b="0" i="0" u="none" strike="noStrike" cap="none" normalizeH="0" baseline="0" dirty="0" smtClean="0">
            <a:ln>
              <a:noFill/>
            </a:ln>
            <a:solidFill>
              <a:schemeClr val="bg1"/>
            </a:solidFill>
            <a:effectLst/>
            <a:latin typeface="IBM Plex Sans" panose="020B0503050000000000" pitchFamily="34" charset="77"/>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lnSpc>
            <a:spcPts val="1600"/>
          </a:lnSpc>
          <a:spcAft>
            <a:spcPts val="600"/>
          </a:spcAft>
          <a:defRPr sz="1200" dirty="0" smtClean="0">
            <a:solidFill>
              <a:schemeClr val="tx1"/>
            </a:solidFill>
            <a:latin typeface="IBM Plex Sans" charset="0"/>
            <a:ea typeface="IBM Plex Sans" charset="0"/>
            <a:cs typeface="IBM Plex Sans" charset="0"/>
          </a:defRPr>
        </a:defPPr>
      </a:lstStyle>
    </a:txDef>
  </a:objectDefaults>
  <a:extraClrSchemeLst/>
  <a:custClrLst>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18CFF"/>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E9A"/>
    </a:custClr>
    <a:custClr name="Teal 40">
      <a:srgbClr val="00BAB6"/>
    </a:custClr>
    <a:custClr name="Teal 30">
      <a:srgbClr val="20D5D2"/>
    </a:custClr>
    <a:custClr name="Teal 20">
      <a:srgbClr val="87EDED"/>
    </a:custClr>
    <a:custClr name="Teal 10">
      <a:srgbClr val="DBFBFB"/>
    </a:custClr>
    <a:custClr name="Green 100">
      <a:srgbClr val="081B09"/>
    </a:custClr>
    <a:custClr name="Green 90">
      <a:srgbClr val="01330F"/>
    </a:custClr>
    <a:custClr name="Green 80">
      <a:srgbClr val="054719"/>
    </a:custClr>
    <a:custClr name="Green 70">
      <a:srgbClr val="10642A"/>
    </a:custClr>
    <a:custClr name="Green 60">
      <a:srgbClr val="198038"/>
    </a:custClr>
    <a:custClr name="Green 50">
      <a:srgbClr val="24A249"/>
    </a:custClr>
    <a:custClr name="Green 40">
      <a:srgbClr val="3DBB61"/>
    </a:custClr>
    <a:custClr name="Green 30">
      <a:srgbClr val="56D679"/>
    </a:custClr>
    <a:custClr name="Green 20">
      <a:srgbClr val="9DEEB2"/>
    </a:custClr>
    <a:custClr name="Green 10">
      <a:srgbClr val="DAFBE4"/>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Cool Gray 10">
      <a:srgbClr val="F2F4F8"/>
    </a:custClr>
  </a:custClrLst>
  <a:extLst>
    <a:ext uri="{05A4C25C-085E-4340-85A3-A5531E510DB2}">
      <thm15:themeFamily xmlns:thm15="http://schemas.microsoft.com/office/thememl/2012/main" name="IBM_Developer_Master_Presentation_2018_V01_Plex_16x9" id="{63568448-81C5-0E4A-9555-9DFA9890567F}" vid="{68CCA54A-9383-924A-9F02-AF3C33AB01F9}"/>
    </a:ext>
  </a:extLst>
</a:theme>
</file>

<file path=ppt/theme/theme9.xml><?xml version="1.0" encoding="utf-8"?>
<a:theme xmlns:a="http://schemas.openxmlformats.org/drawingml/2006/main" name="IBM Developer 2018 blue background">
  <a:themeElements>
    <a:clrScheme name="IBM Developer presentation theme">
      <a:dk1>
        <a:srgbClr val="FFFFFF"/>
      </a:dk1>
      <a:lt1>
        <a:srgbClr val="000000"/>
      </a:lt1>
      <a:dk2>
        <a:srgbClr val="565656"/>
      </a:dk2>
      <a:lt2>
        <a:srgbClr val="F1F4F7"/>
      </a:lt2>
      <a:accent1>
        <a:srgbClr val="0062FF"/>
      </a:accent1>
      <a:accent2>
        <a:srgbClr val="FF767C"/>
      </a:accent2>
      <a:accent3>
        <a:srgbClr val="20D5D2"/>
      </a:accent3>
      <a:accent4>
        <a:srgbClr val="BEBEBE"/>
      </a:accent4>
      <a:accent5>
        <a:srgbClr val="9DEEB2"/>
      </a:accent5>
      <a:accent6>
        <a:srgbClr val="E3F6FF"/>
      </a:accent6>
      <a:hlink>
        <a:srgbClr val="0062FF"/>
      </a:hlink>
      <a:folHlink>
        <a:srgbClr val="0061FF"/>
      </a:folHlink>
    </a:clrScheme>
    <a:fontScheme name="IBM Plex">
      <a:majorFont>
        <a:latin typeface="IBM Plex Sans Bold"/>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a:solidFill>
            <a:schemeClr val="bg1"/>
          </a:solidFill>
          <a:headEnd type="none" w="med" len="med"/>
          <a:tailEnd type="none" w="med" len="med"/>
        </a:ln>
        <a:effectLst/>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marR="0" indent="0" algn="l" defTabSz="914400" rtl="0" eaLnBrk="1" fontAlgn="base" latinLnBrk="0" hangingPunct="1">
          <a:lnSpc>
            <a:spcPts val="1600"/>
          </a:lnSpc>
          <a:spcBef>
            <a:spcPct val="0"/>
          </a:spcBef>
          <a:spcAft>
            <a:spcPts val="600"/>
          </a:spcAft>
          <a:buClrTx/>
          <a:buSzTx/>
          <a:buFontTx/>
          <a:buNone/>
          <a:tabLst/>
          <a:defRPr kumimoji="0" sz="1200" b="0" i="0" u="none" strike="noStrike" cap="none" normalizeH="0" baseline="0" dirty="0" smtClean="0">
            <a:ln>
              <a:noFill/>
            </a:ln>
            <a:solidFill>
              <a:schemeClr val="tx1"/>
            </a:solidFill>
            <a:effectLst/>
            <a:latin typeface="IBM Plex Sans" panose="020B0503050000000000" pitchFamily="34" charset="77"/>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lnSpc>
            <a:spcPts val="1600"/>
          </a:lnSpc>
          <a:spcAft>
            <a:spcPts val="600"/>
          </a:spcAft>
          <a:defRPr sz="1200" dirty="0" smtClean="0">
            <a:solidFill>
              <a:schemeClr val="bg1"/>
            </a:solidFill>
            <a:latin typeface="IBM Plex Sans" charset="0"/>
            <a:ea typeface="IBM Plex Sans" charset="0"/>
            <a:cs typeface="IBM Plex Sans" charset="0"/>
          </a:defRPr>
        </a:defPPr>
      </a:lstStyle>
    </a:txDef>
  </a:objectDefaults>
  <a:extraClrSchemeLst/>
  <a:custClrLst>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18CFF"/>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E9A"/>
    </a:custClr>
    <a:custClr name="Teal 40">
      <a:srgbClr val="00BAB6"/>
    </a:custClr>
    <a:custClr name="Teal 30">
      <a:srgbClr val="20D5D2"/>
    </a:custClr>
    <a:custClr name="Teal 20">
      <a:srgbClr val="87EDED"/>
    </a:custClr>
    <a:custClr name="Teal 10">
      <a:srgbClr val="DBFBFB"/>
    </a:custClr>
    <a:custClr name="Green 100">
      <a:srgbClr val="081B09"/>
    </a:custClr>
    <a:custClr name="Green 90">
      <a:srgbClr val="01330F"/>
    </a:custClr>
    <a:custClr name="Green 80">
      <a:srgbClr val="054719"/>
    </a:custClr>
    <a:custClr name="Green 70">
      <a:srgbClr val="10642A"/>
    </a:custClr>
    <a:custClr name="Green 60">
      <a:srgbClr val="198038"/>
    </a:custClr>
    <a:custClr name="Green 50">
      <a:srgbClr val="24A249"/>
    </a:custClr>
    <a:custClr name="Green 40">
      <a:srgbClr val="3DBB61"/>
    </a:custClr>
    <a:custClr name="Green 30">
      <a:srgbClr val="56D679"/>
    </a:custClr>
    <a:custClr name="Green 20">
      <a:srgbClr val="9DEEB2"/>
    </a:custClr>
    <a:custClr name="Green 10">
      <a:srgbClr val="DAFBE4"/>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Cool Gray 10">
      <a:srgbClr val="F2F4F8"/>
    </a:custClr>
  </a:custClrLst>
  <a:extLst>
    <a:ext uri="{05A4C25C-085E-4340-85A3-A5531E510DB2}">
      <thm15:themeFamily xmlns:thm15="http://schemas.microsoft.com/office/thememl/2012/main" name="IBM_Developer_Master_Presentation_2018_V01_Plex_16x9" id="{63568448-81C5-0E4A-9555-9DFA9890567F}" vid="{525E726F-7305-2140-968D-42E29B1F8168}"/>
    </a:ext>
  </a:extLst>
</a:theme>
</file>

<file path=docProps/app.xml><?xml version="1.0" encoding="utf-8"?>
<Properties xmlns="http://schemas.openxmlformats.org/officeDocument/2006/extended-properties" xmlns:vt="http://schemas.openxmlformats.org/officeDocument/2006/docPropsVTypes">
  <Template>You to the Power</Template>
  <TotalTime>10600</TotalTime>
  <Words>1218</Words>
  <Application>Microsoft Macintosh PowerPoint</Application>
  <PresentationFormat>On-screen Show (16:9)</PresentationFormat>
  <Paragraphs>134</Paragraphs>
  <Slides>17</Slides>
  <Notes>7</Notes>
  <HiddenSlides>0</HiddenSlides>
  <MMClips>0</MMClips>
  <ScaleCrop>false</ScaleCrop>
  <HeadingPairs>
    <vt:vector size="6" baseType="variant">
      <vt:variant>
        <vt:lpstr>Fonts Used</vt:lpstr>
      </vt:variant>
      <vt:variant>
        <vt:i4>10</vt:i4>
      </vt:variant>
      <vt:variant>
        <vt:lpstr>Theme</vt:lpstr>
      </vt:variant>
      <vt:variant>
        <vt:i4>10</vt:i4>
      </vt:variant>
      <vt:variant>
        <vt:lpstr>Slide Titles</vt:lpstr>
      </vt:variant>
      <vt:variant>
        <vt:i4>17</vt:i4>
      </vt:variant>
    </vt:vector>
  </HeadingPairs>
  <TitlesOfParts>
    <vt:vector size="37" baseType="lpstr">
      <vt:lpstr>.AppleSystemUIFont</vt:lpstr>
      <vt:lpstr>Arial</vt:lpstr>
      <vt:lpstr>Calibri</vt:lpstr>
      <vt:lpstr>Helvetica Neue</vt:lpstr>
      <vt:lpstr>HelvNeue Light for IBM</vt:lpstr>
      <vt:lpstr>IBM Plex Mono</vt:lpstr>
      <vt:lpstr>IBM Plex Mono Light</vt:lpstr>
      <vt:lpstr>IBM Plex Sans</vt:lpstr>
      <vt:lpstr>IBM Plex Sans Light</vt:lpstr>
      <vt:lpstr>Wingdings</vt:lpstr>
      <vt:lpstr>blk_background_2017</vt:lpstr>
      <vt:lpstr>dk_blu_background_2017</vt:lpstr>
      <vt:lpstr>gry_background_2017</vt:lpstr>
      <vt:lpstr>wht_background_2017</vt:lpstr>
      <vt:lpstr>1_blk_background_2017</vt:lpstr>
      <vt:lpstr>2_blk_background_2017</vt:lpstr>
      <vt:lpstr>IBM Developer 2018 white background</vt:lpstr>
      <vt:lpstr>IBM Developer 2018 cool gray background</vt:lpstr>
      <vt:lpstr>IBM Developer 2018 blue background</vt:lpstr>
      <vt:lpstr>IBM Developer 2018 black background</vt:lpstr>
      <vt:lpstr>How to Build a Chatbot  — Amara Graham IBM Developer Advocate  @MissAmaraKay</vt:lpstr>
      <vt:lpstr>github.com/akeller/SWE-Local-Bellevue</vt:lpstr>
      <vt:lpstr>PowerPoint Presentation</vt:lpstr>
      <vt:lpstr>Guts of a Chatbot</vt:lpstr>
      <vt:lpstr>#Intents</vt:lpstr>
      <vt:lpstr>PowerPoint Presentation</vt:lpstr>
      <vt:lpstr>@Entities</vt:lpstr>
      <vt:lpstr>PowerPoint Presentation</vt:lpstr>
      <vt:lpstr>Dialog</vt:lpstr>
      <vt:lpstr>PowerPoint Presentation</vt:lpstr>
      <vt:lpstr>$context</vt:lpstr>
      <vt:lpstr>PowerPoint Presentation</vt:lpstr>
      <vt:lpstr>DEMO!</vt:lpstr>
      <vt:lpstr>Additional Links</vt:lpstr>
      <vt:lpstr>PowerPoint Presentation</vt:lpstr>
      <vt:lpstr>Thank you</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build a chatbot in 10 minutes — Amara Keller IBM Developer Advocate  @MissAmaraKay</dc:title>
  <dc:subject/>
  <dc:creator>Amara Keller</dc:creator>
  <cp:keywords/>
  <dc:description/>
  <cp:lastModifiedBy>Amara Keller</cp:lastModifiedBy>
  <cp:revision>72</cp:revision>
  <dcterms:created xsi:type="dcterms:W3CDTF">2017-09-12T16:41:30Z</dcterms:created>
  <dcterms:modified xsi:type="dcterms:W3CDTF">2019-04-05T17:35:57Z</dcterms:modified>
  <cp:category/>
</cp:coreProperties>
</file>