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715c0f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715c0f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3824b9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3824b9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3824b9a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3824b9a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2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0"/>
              <a:t>課堂報告</a:t>
            </a:r>
            <a:endParaRPr sz="6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3815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     根本曉美    B06101112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008525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8887"/>
              <a:t>明石元二郎</a:t>
            </a:r>
            <a:endParaRPr sz="888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5725">
                <a:solidFill>
                  <a:srgbClr val="4D515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　　　　Akashi Motojirō</a:t>
            </a:r>
            <a:endParaRPr sz="6912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909775" y="3173550"/>
            <a:ext cx="5009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1864.9.1-1919.10.24</a:t>
            </a:r>
            <a:endParaRPr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-220969" l="-175403" r="-128473" t="-13478"/>
          <a:stretch/>
        </p:blipFill>
        <p:spPr>
          <a:xfrm>
            <a:off x="4834425" y="0"/>
            <a:ext cx="5823774" cy="330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5" y="117000"/>
            <a:ext cx="35718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057950" y="1044400"/>
            <a:ext cx="387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1864.9.1～1919.10.24</a:t>
            </a:r>
            <a:endParaRPr sz="300"/>
          </a:p>
        </p:txBody>
      </p:sp>
      <p:sp>
        <p:nvSpPr>
          <p:cNvPr id="69" name="Google Shape;69;p15"/>
          <p:cNvSpPr txBox="1"/>
          <p:nvPr/>
        </p:nvSpPr>
        <p:spPr>
          <a:xfrm>
            <a:off x="3827575" y="53200"/>
            <a:ext cx="4020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zh-TW" sz="4800">
                <a:solidFill>
                  <a:schemeClr val="dk2"/>
                </a:solidFill>
              </a:rPr>
              <a:t>明石元二郎</a:t>
            </a:r>
            <a:endParaRPr b="1" sz="4800"/>
          </a:p>
        </p:txBody>
      </p:sp>
      <p:sp>
        <p:nvSpPr>
          <p:cNvPr id="70" name="Google Shape;70;p15"/>
          <p:cNvSpPr txBox="1"/>
          <p:nvPr/>
        </p:nvSpPr>
        <p:spPr>
          <a:xfrm>
            <a:off x="4002200" y="1352088"/>
            <a:ext cx="549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dk1"/>
                </a:solidFill>
                <a:highlight>
                  <a:srgbClr val="FFFFFF"/>
                </a:highlight>
              </a:rPr>
              <a:t>日治时代第7任台湾總督</a:t>
            </a:r>
            <a:endParaRPr b="1"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002200" y="2355950"/>
            <a:ext cx="464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4D5156"/>
                </a:solidFill>
                <a:highlight>
                  <a:srgbClr val="FFFFFF"/>
                </a:highlight>
              </a:rPr>
              <a:t> 「萬一我有什麼三長兩短的話，請一定要將我葬在台北！」</a:t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4D5156"/>
                </a:solidFill>
                <a:highlight>
                  <a:srgbClr val="FFFFFF"/>
                </a:highlight>
              </a:rPr>
              <a:t>                               </a:t>
            </a:r>
            <a:r>
              <a:rPr lang="zh-TW" sz="1200">
                <a:solidFill>
                  <a:srgbClr val="4D5156"/>
                </a:solidFill>
                <a:highlight>
                  <a:srgbClr val="FFFFFF"/>
                </a:highlight>
              </a:rPr>
              <a:t>  1919.7月初病時與</a:t>
            </a:r>
            <a:r>
              <a:rPr lang="zh-TW" sz="1200">
                <a:solidFill>
                  <a:srgbClr val="4D4D4D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下村長官的對話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5552875" y="1805475"/>
            <a:ext cx="342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葬於</a:t>
            </a:r>
            <a:r>
              <a:rPr lang="zh-TW" sz="1900"/>
              <a:t>台灣的日本偉人</a:t>
            </a:r>
            <a:endParaRPr sz="1900"/>
          </a:p>
        </p:txBody>
      </p:sp>
      <p:sp>
        <p:nvSpPr>
          <p:cNvPr id="73" name="Google Shape;73;p15"/>
          <p:cNvSpPr txBox="1"/>
          <p:nvPr/>
        </p:nvSpPr>
        <p:spPr>
          <a:xfrm>
            <a:off x="4002200" y="3445225"/>
            <a:ext cx="477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4D4D4D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遺言：「願余死後能成為之護國之魂，方可鎮護我台民。」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2789" l="2238" r="862" t="21802"/>
          <a:stretch/>
        </p:blipFill>
        <p:spPr>
          <a:xfrm>
            <a:off x="188950" y="325400"/>
            <a:ext cx="8733450" cy="29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72925" y="3610950"/>
            <a:ext cx="8407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rgbClr val="4D4D4D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1919年11月從日本，葬於台北三板橋的日本人墓地</a:t>
            </a:r>
            <a:endParaRPr b="1" sz="2600">
              <a:solidFill>
                <a:srgbClr val="4D4D4D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D4D4D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4D4D4D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1999年遷移到新北市三芝區的福音山基督教墓地重新安葬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