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0" r:id="rId1"/>
  </p:sldMasterIdLst>
  <p:notesMasterIdLst>
    <p:notesMasterId r:id="rId9"/>
  </p:notesMasterIdLst>
  <p:sldIdLst>
    <p:sldId id="256" r:id="rId2"/>
    <p:sldId id="259" r:id="rId3"/>
    <p:sldId id="260" r:id="rId4"/>
    <p:sldId id="261" r:id="rId5"/>
    <p:sldId id="262" r:id="rId6"/>
    <p:sldId id="258" r:id="rId7"/>
    <p:sldId id="25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57EDF-30D0-43C2-ACA6-289731588D09}" type="datetimeFigureOut">
              <a:rPr lang="en-US"/>
              <a:t>7/27/2017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D99A74-0E7A-48FA-843C-740099D55A27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257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99A74-0E7A-48FA-843C-740099D55A27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44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99A74-0E7A-48FA-843C-740099D55A27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84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99A74-0E7A-48FA-843C-740099D55A27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15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99A74-0E7A-48FA-843C-740099D55A27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70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99A74-0E7A-48FA-843C-740099D55A27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41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99A74-0E7A-48FA-843C-740099D55A27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750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99A74-0E7A-48FA-843C-740099D55A27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99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175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bg>
      <p:bgPr>
        <a:blipFill dpi="0" rotWithShape="1">
          <a:blip r:embed="rId2"/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07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bg>
      <p:bgPr>
        <a:blipFill dpi="0" rotWithShape="1">
          <a:blip r:embed="rId2"/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2638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bg>
      <p:bgPr>
        <a:blipFill dpi="0" rotWithShape="1">
          <a:blip r:embed="rId2"/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6841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bg>
      <p:bgPr>
        <a:blipFill dpi="0" rotWithShape="1">
          <a:blip r:embed="rId2"/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604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bg>
      <p:bgPr>
        <a:blipFill dpi="0" rotWithShape="1">
          <a:blip r:embed="rId2"/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34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bg>
      <p:bgPr>
        <a:blipFill dpi="0" rotWithShape="1">
          <a:blip r:embed="rId2"/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118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/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3178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/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54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/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141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/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569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/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526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/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42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/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69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/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191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/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7/27/2017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12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/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042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/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1844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  <p:sldLayoutId id="2147483933" r:id="rId13"/>
    <p:sldLayoutId id="2147483934" r:id="rId14"/>
    <p:sldLayoutId id="2147483935" r:id="rId15"/>
    <p:sldLayoutId id="2147483936" r:id="rId16"/>
    <p:sldLayoutId id="21474839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extLst>
              <p:ext uri="{D42A27DB-BD31-4B8C-83A1-F6EECF244321}">
                <p14:modId xmlns:p14="http://schemas.microsoft.com/office/powerpoint/2010/main" val="3330715838"/>
              </p:ext>
            </p:extLst>
          </p:nvPr>
        </p:nvSpPr>
        <p:spPr>
          <a:xfrm>
            <a:off x="1314297" y="638175"/>
            <a:ext cx="6073348" cy="3328988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SpeedRead</a:t>
            </a:r>
          </a:p>
        </p:txBody>
      </p:sp>
      <p:sp>
        <p:nvSpPr>
          <p:cNvPr id="4" name="TextBox 3"/>
          <p:cNvSpPr txBox="1"/>
          <p:nvPr>
            <p:extLst>
              <p:ext uri="{D42A27DB-BD31-4B8C-83A1-F6EECF244321}">
                <p14:modId xmlns:p14="http://schemas.microsoft.com/office/powerpoint/2010/main" val="2532467640"/>
              </p:ext>
            </p:extLst>
          </p:nvPr>
        </p:nvSpPr>
        <p:spPr>
          <a:xfrm>
            <a:off x="1285875" y="4219575"/>
            <a:ext cx="437977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Куклина Нина</a:t>
            </a:r>
            <a:endParaRPr lang="en-US" b="1" dirty="0">
              <a:solidFill>
                <a:srgbClr val="FFFFFF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МГТУ им.Баумана, каф.ИУ6(гр.61)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extLst>
              <p:ext uri="{D42A27DB-BD31-4B8C-83A1-F6EECF244321}">
                <p14:modId xmlns:p14="http://schemas.microsoft.com/office/powerpoint/2010/main" val="944158381"/>
              </p:ext>
            </p:extLst>
          </p:nvPr>
        </p:nvSpPr>
        <p:spPr>
          <a:xfrm>
            <a:off x="1314450" y="638175"/>
            <a:ext cx="8296918" cy="1017625"/>
          </a:xfrm>
        </p:spPr>
        <p:txBody>
          <a:bodyPr/>
          <a:lstStyle/>
          <a:p>
            <a:r>
              <a:rPr lang="en-US" sz="4400" b="1" dirty="0">
                <a:solidFill>
                  <a:srgbClr val="000000"/>
                </a:solidFill>
              </a:rPr>
              <a:t>Идея проекта</a:t>
            </a:r>
          </a:p>
        </p:txBody>
      </p:sp>
      <p:sp>
        <p:nvSpPr>
          <p:cNvPr id="4" name="TextBox 3"/>
          <p:cNvSpPr txBox="1"/>
          <p:nvPr>
            <p:extLst>
              <p:ext uri="{D42A27DB-BD31-4B8C-83A1-F6EECF244321}">
                <p14:modId xmlns:p14="http://schemas.microsoft.com/office/powerpoint/2010/main" val="131442730"/>
              </p:ext>
            </p:extLst>
          </p:nvPr>
        </p:nvSpPr>
        <p:spPr>
          <a:xfrm>
            <a:off x="1250588" y="1661196"/>
            <a:ext cx="4415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 dirty="0">
              <a:solidFill>
                <a:srgbClr val="000000"/>
              </a:solidFill>
            </a:endParaRPr>
          </a:p>
        </p:txBody>
      </p:sp>
      <p:pic>
        <p:nvPicPr>
          <p:cNvPr id="3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4629" y="3061495"/>
            <a:ext cx="5145509" cy="2901155"/>
          </a:xfrm>
          <a:prstGeom prst="rect">
            <a:avLst/>
          </a:prstGeom>
        </p:spPr>
      </p:pic>
      <p:sp>
        <p:nvSpPr>
          <p:cNvPr id="6" name="TextBox 5"/>
          <p:cNvSpPr txBox="1"/>
          <p:nvPr>
            <p:extLst>
              <p:ext uri="{D42A27DB-BD31-4B8C-83A1-F6EECF244321}">
                <p14:modId xmlns:p14="http://schemas.microsoft.com/office/powerpoint/2010/main" val="1729300249"/>
              </p:ext>
            </p:extLst>
          </p:nvPr>
        </p:nvSpPr>
        <p:spPr>
          <a:xfrm>
            <a:off x="981075" y="1743075"/>
            <a:ext cx="10380045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AF4A0D"/>
                </a:solidFill>
              </a:rPr>
              <a:t>SpeedRead - тренажер скорочтения, позволяющий научиться быстрее воспринимать и понимать текстовую информацию.</a:t>
            </a:r>
          </a:p>
        </p:txBody>
      </p:sp>
    </p:spTree>
    <p:extLst>
      <p:ext uri="{BB962C8B-B14F-4D97-AF65-F5344CB8AC3E}">
        <p14:creationId xmlns:p14="http://schemas.microsoft.com/office/powerpoint/2010/main" val="1728659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extLst>
              <p:ext uri="{D42A27DB-BD31-4B8C-83A1-F6EECF244321}">
                <p14:modId xmlns:p14="http://schemas.microsoft.com/office/powerpoint/2010/main" val="3483654713"/>
              </p:ext>
            </p:extLst>
          </p:nvPr>
        </p:nvSpPr>
        <p:spPr>
          <a:xfrm>
            <a:off x="581384" y="-1266825"/>
            <a:ext cx="10184825" cy="3205481"/>
          </a:xfrm>
        </p:spPr>
        <p:txBody>
          <a:bodyPr/>
          <a:lstStyle/>
          <a:p>
            <a:r>
              <a:rPr lang="en-US" sz="4400" dirty="0">
                <a:solidFill>
                  <a:srgbClr val="000000"/>
                </a:solidFill>
              </a:rPr>
              <a:t>Анализ проблемной ситуации = актуальность, цель</a:t>
            </a:r>
            <a:endParaRPr lang="en-US" sz="440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85875" y="4219575"/>
            <a:ext cx="437977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Куклина Нина</a:t>
            </a:r>
            <a:endParaRPr lang="en-US" b="1" dirty="0">
              <a:solidFill>
                <a:srgbClr val="FFFFFF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МГТУ им.Баумана, каф.ИУ6(гр.61)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4207739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extLst>
              <p:ext uri="{D42A27DB-BD31-4B8C-83A1-F6EECF244321}">
                <p14:modId xmlns:p14="http://schemas.microsoft.com/office/powerpoint/2010/main" val="986866815"/>
              </p:ext>
            </p:extLst>
          </p:nvPr>
        </p:nvSpPr>
        <p:spPr>
          <a:xfrm>
            <a:off x="581384" y="-1266825"/>
            <a:ext cx="10184825" cy="3205481"/>
          </a:xfrm>
        </p:spPr>
        <p:txBody>
          <a:bodyPr/>
          <a:lstStyle/>
          <a:p>
            <a:r>
              <a:rPr lang="en-US" sz="4400" dirty="0">
                <a:solidFill>
                  <a:srgbClr val="000000"/>
                </a:solidFill>
              </a:rPr>
              <a:t>Постановка задачи проекта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85875" y="4219575"/>
            <a:ext cx="437977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Куклина Нина</a:t>
            </a:r>
            <a:endParaRPr lang="en-US" b="1" dirty="0">
              <a:solidFill>
                <a:srgbClr val="FFFFFF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МГТУ им.Баумана, каф.ИУ6(гр.61)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020197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extLst>
              <p:ext uri="{D42A27DB-BD31-4B8C-83A1-F6EECF244321}">
                <p14:modId xmlns:p14="http://schemas.microsoft.com/office/powerpoint/2010/main" val="3474239975"/>
              </p:ext>
            </p:extLst>
          </p:nvPr>
        </p:nvSpPr>
        <p:spPr>
          <a:xfrm>
            <a:off x="581384" y="-1266825"/>
            <a:ext cx="10184825" cy="3205481"/>
          </a:xfrm>
        </p:spPr>
        <p:txBody>
          <a:bodyPr/>
          <a:lstStyle/>
          <a:p>
            <a:r>
              <a:rPr lang="en-US" sz="4400" dirty="0">
                <a:solidFill>
                  <a:srgbClr val="000000"/>
                </a:solidFill>
              </a:rPr>
              <a:t>Описание результата, который вы получили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85875" y="4219575"/>
            <a:ext cx="437977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Куклина Нина</a:t>
            </a:r>
            <a:endParaRPr lang="en-US" b="1" dirty="0">
              <a:solidFill>
                <a:srgbClr val="FFFFFF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МГТУ им.Баумана, каф.ИУ6(гр.61)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151789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1445550755"/>
              </p:ext>
            </p:extLst>
          </p:nvPr>
        </p:nvSpPr>
        <p:spPr/>
        <p:txBody>
          <a:bodyPr/>
          <a:lstStyle/>
          <a:p>
            <a:r>
              <a:rPr lang="en-US" dirty="0">
                <a:solidFill>
                  <a:srgbClr val="0C0C0C"/>
                </a:solidFill>
              </a:rPr>
              <a:t>Заключительный слайд – приобретенный опыт, планы на будущее проекта (если есть)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218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>
            <p:extLst>
              <p:ext uri="{D42A27DB-BD31-4B8C-83A1-F6EECF244321}">
                <p14:modId xmlns:p14="http://schemas.microsoft.com/office/powerpoint/2010/main" val="406131398"/>
              </p:ext>
            </p:extLst>
          </p:nvPr>
        </p:nvSpPr>
        <p:spPr>
          <a:xfrm>
            <a:off x="2561926" y="2343150"/>
            <a:ext cx="9579306" cy="14089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rgbClr val="000000"/>
                </a:solidFill>
              </a:rPr>
              <a:t>Спасибо за внимание :)</a:t>
            </a:r>
          </a:p>
        </p:txBody>
      </p:sp>
      <p:sp>
        <p:nvSpPr>
          <p:cNvPr id="7" name="TextBox 6"/>
          <p:cNvSpPr txBox="1"/>
          <p:nvPr>
            <p:extLst>
              <p:ext uri="{D42A27DB-BD31-4B8C-83A1-F6EECF244321}">
                <p14:modId xmlns:p14="http://schemas.microsoft.com/office/powerpoint/2010/main" val="3947490475"/>
              </p:ext>
            </p:extLst>
          </p:nvPr>
        </p:nvSpPr>
        <p:spPr>
          <a:xfrm>
            <a:off x="1285725" y="4448175"/>
            <a:ext cx="4635666" cy="101566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</a:rPr>
              <a:t>Куклина Нина, МГТУ им.Баумана</a:t>
            </a:r>
            <a:endParaRPr lang="en-US" sz="2000" b="1" dirty="0">
              <a:solidFill>
                <a:srgbClr val="FFFFFF"/>
              </a:solidFill>
            </a:endParaRPr>
          </a:p>
          <a:p>
            <a:pPr marL="285750" indent="-285750">
              <a:buChar char="•"/>
            </a:pPr>
            <a:r>
              <a:rPr lang="en-US" sz="2000" b="1" dirty="0">
                <a:solidFill>
                  <a:srgbClr val="0C0C0C"/>
                </a:solidFill>
              </a:rPr>
              <a:t>akenoQ@yandex.ru</a:t>
            </a:r>
            <a:endParaRPr lang="en-US" sz="2000" b="1">
              <a:solidFill>
                <a:srgbClr val="0C0C0C"/>
              </a:solidFill>
            </a:endParaRPr>
          </a:p>
          <a:p>
            <a:pPr marL="285750" indent="-285750"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8(905)525 67 83</a:t>
            </a:r>
          </a:p>
        </p:txBody>
      </p:sp>
    </p:spTree>
    <p:extLst>
      <p:ext uri="{BB962C8B-B14F-4D97-AF65-F5344CB8AC3E}">
        <p14:creationId xmlns:p14="http://schemas.microsoft.com/office/powerpoint/2010/main" val="18677160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Widescreen</PresentationFormat>
  <Paragraphs>0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Ion</vt:lpstr>
      <vt:lpstr>SpeedRead</vt:lpstr>
      <vt:lpstr>Идея проекта</vt:lpstr>
      <vt:lpstr>Анализ проблемной ситуации = актуальность, цель</vt:lpstr>
      <vt:lpstr>Постановка задачи проекта</vt:lpstr>
      <vt:lpstr>Описание результата, который вы получили</vt:lpstr>
      <vt:lpstr>Заключительный слайд – приобретенный опыт, планы на будущее проекта (если есть)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5</cp:revision>
  <dcterms:created xsi:type="dcterms:W3CDTF">2014-09-12T02:18:09Z</dcterms:created>
  <dcterms:modified xsi:type="dcterms:W3CDTF">2017-07-27T22:23:54Z</dcterms:modified>
</cp:coreProperties>
</file>