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3" r:id="rId8"/>
    <p:sldId id="261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F17-2919-4090-B5C8-AE07BE535F7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2711-6243-41AA-9BFC-1DFEA17FD9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42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F17-2919-4090-B5C8-AE07BE535F7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2711-6243-41AA-9BFC-1DFEA17F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4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F17-2919-4090-B5C8-AE07BE535F7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2711-6243-41AA-9BFC-1DFEA17F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F17-2919-4090-B5C8-AE07BE535F7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2711-6243-41AA-9BFC-1DFEA17F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8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F17-2919-4090-B5C8-AE07BE535F7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2711-6243-41AA-9BFC-1DFEA17FD9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1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F17-2919-4090-B5C8-AE07BE535F7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2711-6243-41AA-9BFC-1DFEA17F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6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F17-2919-4090-B5C8-AE07BE535F7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2711-6243-41AA-9BFC-1DFEA17F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9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F17-2919-4090-B5C8-AE07BE535F7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2711-6243-41AA-9BFC-1DFEA17F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F17-2919-4090-B5C8-AE07BE535F7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2711-6243-41AA-9BFC-1DFEA17F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0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BB0F17-2919-4090-B5C8-AE07BE535F7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DA2711-6243-41AA-9BFC-1DFEA17F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F17-2919-4090-B5C8-AE07BE535F7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2711-6243-41AA-9BFC-1DFEA17FD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BB0F17-2919-4090-B5C8-AE07BE535F7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DA2711-6243-41AA-9BFC-1DFEA17FD9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6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5FCD-C653-48DA-A7AB-E965099B2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CSCI 3511 Final Project  – Arduino Music 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6398D-7D67-4FD4-9CD6-1C9B8F981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Asia </a:t>
            </a:r>
            <a:r>
              <a:rPr lang="en-US" dirty="0" err="1"/>
              <a:t>Keomanivong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4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260959-BE44-4049-BF6D-1491B8FD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4980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9553-06DF-491D-B6A3-56348484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Box</a:t>
            </a:r>
          </a:p>
        </p:txBody>
      </p:sp>
      <p:pic>
        <p:nvPicPr>
          <p:cNvPr id="1028" name="Picture 4" descr="Image result for music box">
            <a:extLst>
              <a:ext uri="{FF2B5EF4-FFF2-40B4-BE49-F238E27FC236}">
                <a16:creationId xmlns:a16="http://schemas.microsoft.com/office/drawing/2014/main" id="{9063BB4F-5D0B-4A12-A959-3D685D0C8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87" y="1801799"/>
            <a:ext cx="4510225" cy="45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91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9F57-49DC-4CD5-8D98-93EE6218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E3396-2F35-402F-A112-BE421FE79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000" dirty="0"/>
              <a:t>Music sheet (right) is fed through array of infrared LEDs and photodiodes</a:t>
            </a:r>
          </a:p>
          <a:p>
            <a:pPr lvl="2"/>
            <a:r>
              <a:rPr lang="en-US" sz="1600" dirty="0"/>
              <a:t>Eight columns that can be marked</a:t>
            </a:r>
          </a:p>
          <a:p>
            <a:pPr lvl="2"/>
            <a:r>
              <a:rPr lang="en-US" sz="1600" dirty="0"/>
              <a:t>Similar to a scantron</a:t>
            </a:r>
          </a:p>
          <a:p>
            <a:pPr lvl="1"/>
            <a:r>
              <a:rPr lang="en-US" sz="2000" dirty="0"/>
              <a:t>Marks on paper represent note to be played</a:t>
            </a:r>
          </a:p>
          <a:p>
            <a:pPr lvl="2"/>
            <a:r>
              <a:rPr lang="en-US" sz="1600" dirty="0"/>
              <a:t>Length of mark determines duration of note</a:t>
            </a:r>
          </a:p>
          <a:p>
            <a:pPr lvl="1"/>
            <a:r>
              <a:rPr lang="en-US" sz="2000" dirty="0"/>
              <a:t>Dark marks impede infrared light so when dark mark passes between an LED and photodiode, the photodiode will have a low reading, indicating that a note should be played</a:t>
            </a:r>
          </a:p>
          <a:p>
            <a:pPr lvl="1"/>
            <a:r>
              <a:rPr lang="en-US" sz="2000" dirty="0"/>
              <a:t>Each pair of LEDs and photodiodes correspond to the note marked on the sheet</a:t>
            </a:r>
          </a:p>
          <a:p>
            <a:pPr lvl="1"/>
            <a:r>
              <a:rPr lang="en-US" sz="2000" dirty="0"/>
              <a:t>Sound is played through the passive buzzer</a:t>
            </a:r>
          </a:p>
        </p:txBody>
      </p:sp>
      <p:pic>
        <p:nvPicPr>
          <p:cNvPr id="5" name="Picture 4" descr="A picture containing building, sitting, black, brick&#10;&#10;Description automatically generated">
            <a:extLst>
              <a:ext uri="{FF2B5EF4-FFF2-40B4-BE49-F238E27FC236}">
                <a16:creationId xmlns:a16="http://schemas.microsoft.com/office/drawing/2014/main" id="{46D06986-B1E6-4245-993D-AB6A0EB35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95" y="1916318"/>
            <a:ext cx="3238755" cy="43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8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2EBC-1C17-4A3B-946A-C2154BDC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80A8-C30B-4709-89B1-A761B945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3050" cy="4351338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sz="2800" dirty="0"/>
              <a:t>Arduino Mega 2560</a:t>
            </a:r>
          </a:p>
          <a:p>
            <a:pPr lvl="2"/>
            <a:r>
              <a:rPr lang="en-US" sz="2000" dirty="0"/>
              <a:t>More analog pins</a:t>
            </a:r>
          </a:p>
          <a:p>
            <a:pPr lvl="1"/>
            <a:r>
              <a:rPr lang="en-US" sz="2800" dirty="0"/>
              <a:t>LM324 Op Amps</a:t>
            </a:r>
          </a:p>
          <a:p>
            <a:pPr lvl="1"/>
            <a:r>
              <a:rPr lang="en-US" sz="2800" dirty="0"/>
              <a:t>8 IR LEDs</a:t>
            </a:r>
          </a:p>
          <a:p>
            <a:pPr lvl="1"/>
            <a:r>
              <a:rPr lang="en-US" sz="2800" dirty="0"/>
              <a:t>8 IR photodiodes</a:t>
            </a:r>
          </a:p>
          <a:p>
            <a:pPr lvl="1"/>
            <a:r>
              <a:rPr lang="en-US" sz="2800" dirty="0"/>
              <a:t>10k potentiometer</a:t>
            </a:r>
          </a:p>
          <a:p>
            <a:pPr lvl="1"/>
            <a:r>
              <a:rPr lang="en-US" sz="2800" dirty="0"/>
              <a:t>Power supply module</a:t>
            </a:r>
          </a:p>
          <a:p>
            <a:pPr lvl="1"/>
            <a:r>
              <a:rPr lang="en-US" sz="2800" dirty="0"/>
              <a:t>Perf board</a:t>
            </a:r>
          </a:p>
          <a:p>
            <a:pPr lvl="1"/>
            <a:r>
              <a:rPr lang="en-US" sz="2800" dirty="0"/>
              <a:t>Passive buzzer</a:t>
            </a:r>
          </a:p>
          <a:p>
            <a:pPr lvl="1"/>
            <a:r>
              <a:rPr lang="en-US" sz="2800" dirty="0"/>
              <a:t>Jumper wires</a:t>
            </a:r>
          </a:p>
          <a:p>
            <a:pPr lvl="1"/>
            <a:r>
              <a:rPr lang="en-US" sz="2800" dirty="0"/>
              <a:t>Dupont wires</a:t>
            </a:r>
          </a:p>
          <a:p>
            <a:pPr lvl="1"/>
            <a:r>
              <a:rPr lang="en-US" sz="2800" dirty="0"/>
              <a:t>10k and 220 ohm resistors</a:t>
            </a:r>
          </a:p>
          <a:p>
            <a:pPr lvl="1"/>
            <a:r>
              <a:rPr lang="en-US" sz="2800" dirty="0"/>
              <a:t>Solder iron</a:t>
            </a:r>
          </a:p>
          <a:p>
            <a:pPr lvl="1"/>
            <a:r>
              <a:rPr lang="en-US" sz="2800" dirty="0"/>
              <a:t>A lot of time and patience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4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07DD-27BE-4C3B-8FA4-16BDF367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D949-FBAC-48A8-B3FF-A53E0AA1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First tested the IR LEDs and photodiodes</a:t>
            </a:r>
          </a:p>
          <a:p>
            <a:pPr lvl="2"/>
            <a:r>
              <a:rPr lang="en-US" sz="1600" dirty="0"/>
              <a:t>Learned how to read photodiodes</a:t>
            </a:r>
          </a:p>
          <a:p>
            <a:pPr lvl="2"/>
            <a:r>
              <a:rPr lang="en-US" sz="1600" dirty="0"/>
              <a:t>Find out how to impede IR light</a:t>
            </a:r>
          </a:p>
          <a:p>
            <a:pPr lvl="3"/>
            <a:r>
              <a:rPr lang="en-US" sz="1600" dirty="0"/>
              <a:t>Used black electrical tape</a:t>
            </a:r>
          </a:p>
          <a:p>
            <a:pPr lvl="2"/>
            <a:r>
              <a:rPr lang="en-US" sz="1600" dirty="0"/>
              <a:t>Used op amps to get better readings from photodiodes</a:t>
            </a:r>
          </a:p>
          <a:p>
            <a:pPr lvl="2"/>
            <a:r>
              <a:rPr lang="en-US" sz="1600" dirty="0"/>
              <a:t>Used power supply module to get more power</a:t>
            </a:r>
          </a:p>
          <a:p>
            <a:pPr lvl="1"/>
            <a:r>
              <a:rPr lang="en-US" sz="2000" dirty="0"/>
              <a:t>Soldered components together after array was set</a:t>
            </a:r>
          </a:p>
          <a:p>
            <a:pPr lvl="2"/>
            <a:r>
              <a:rPr lang="en-US" sz="1600" dirty="0"/>
              <a:t>Used multimeter to ensure good wiring and proper setup</a:t>
            </a:r>
          </a:p>
          <a:p>
            <a:pPr lvl="1"/>
            <a:r>
              <a:rPr lang="en-US" sz="2000" dirty="0"/>
              <a:t>Wired everything together</a:t>
            </a:r>
          </a:p>
          <a:p>
            <a:pPr lvl="2"/>
            <a:r>
              <a:rPr lang="en-US" sz="1600" dirty="0"/>
              <a:t>Based off prototyping from IR LED and photodiode array</a:t>
            </a:r>
          </a:p>
          <a:p>
            <a:pPr lvl="1"/>
            <a:r>
              <a:rPr lang="en-US" sz="2000" dirty="0"/>
              <a:t>Connected passive buzzer with </a:t>
            </a:r>
            <a:r>
              <a:rPr lang="en-US" sz="2000" dirty="0" err="1"/>
              <a:t>pitches.h</a:t>
            </a:r>
            <a:r>
              <a:rPr lang="en-US" sz="2000" dirty="0"/>
              <a:t> to play different tones</a:t>
            </a:r>
          </a:p>
          <a:p>
            <a:pPr lvl="1"/>
            <a:r>
              <a:rPr lang="en-US" sz="2000" dirty="0"/>
              <a:t>System is fully functional</a:t>
            </a:r>
          </a:p>
        </p:txBody>
      </p:sp>
    </p:spTree>
    <p:extLst>
      <p:ext uri="{BB962C8B-B14F-4D97-AF65-F5344CB8AC3E}">
        <p14:creationId xmlns:p14="http://schemas.microsoft.com/office/powerpoint/2010/main" val="51408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A2FE6-B8BB-487F-92D6-083A9C40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97953623-8444-4A22-9FAE-61F396E3F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4163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6DAF-57FC-4729-9112-215B1108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Soldering for the first time</a:t>
            </a:r>
          </a:p>
          <a:p>
            <a:pPr lvl="1"/>
            <a:r>
              <a:rPr lang="en-US" sz="2800" dirty="0"/>
              <a:t>IR photodiodes</a:t>
            </a:r>
          </a:p>
          <a:p>
            <a:pPr lvl="2"/>
            <a:r>
              <a:rPr lang="en-US" sz="2400" dirty="0"/>
              <a:t>Bad readings</a:t>
            </a:r>
          </a:p>
          <a:p>
            <a:pPr lvl="2"/>
            <a:r>
              <a:rPr lang="en-US" sz="2400" dirty="0"/>
              <a:t>Op amps</a:t>
            </a:r>
          </a:p>
          <a:p>
            <a:pPr lvl="1"/>
            <a:r>
              <a:rPr lang="en-US" sz="2800" dirty="0"/>
              <a:t>Power</a:t>
            </a:r>
          </a:p>
          <a:p>
            <a:pPr lvl="1"/>
            <a:r>
              <a:rPr lang="en-US" sz="2800" dirty="0"/>
              <a:t>Wiring</a:t>
            </a:r>
          </a:p>
        </p:txBody>
      </p:sp>
    </p:spTree>
    <p:extLst>
      <p:ext uri="{BB962C8B-B14F-4D97-AF65-F5344CB8AC3E}">
        <p14:creationId xmlns:p14="http://schemas.microsoft.com/office/powerpoint/2010/main" val="77460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3C19-739B-4147-B267-72C952B5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2275-F651-4E54-A865-28537E8FB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84421" cy="402336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Array of IR LEDs and photodiodes</a:t>
            </a:r>
          </a:p>
          <a:p>
            <a:pPr lvl="1"/>
            <a:r>
              <a:rPr lang="en-US" sz="2400" dirty="0"/>
              <a:t>IR light passes through paper</a:t>
            </a:r>
          </a:p>
          <a:p>
            <a:pPr lvl="1"/>
            <a:r>
              <a:rPr lang="en-US" sz="2400" dirty="0"/>
              <a:t>If there is a dark mark, IR light does not pass</a:t>
            </a:r>
          </a:p>
          <a:p>
            <a:pPr lvl="2"/>
            <a:r>
              <a:rPr lang="en-US" sz="1800" dirty="0"/>
              <a:t>Note will play</a:t>
            </a:r>
          </a:p>
          <a:p>
            <a:pPr lvl="2"/>
            <a:r>
              <a:rPr lang="en-US" sz="1800" dirty="0"/>
              <a:t>Note determined by which photodiode detects mark</a:t>
            </a:r>
          </a:p>
          <a:p>
            <a:pPr lvl="1"/>
            <a:r>
              <a:rPr lang="en-US" sz="2400" dirty="0"/>
              <a:t>Manual feeding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892BA0B-5FBF-4632-B740-A2B741570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946461"/>
            <a:ext cx="5095875" cy="38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4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9D4D3-5772-44A5-AD51-F0F5BB32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5221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C80D3D-5FB5-439C-ACB9-56C1FE59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D2808F-1FFC-4654-A260-A768F4DF5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3600" dirty="0"/>
              <a:t>Enjoyable learning experience</a:t>
            </a:r>
          </a:p>
          <a:p>
            <a:pPr lvl="2"/>
            <a:r>
              <a:rPr lang="en-US" sz="3200" dirty="0"/>
              <a:t>Learned how to solder</a:t>
            </a:r>
          </a:p>
          <a:p>
            <a:pPr lvl="2"/>
            <a:r>
              <a:rPr lang="en-US" sz="3200" dirty="0"/>
              <a:t>IR and op amps</a:t>
            </a:r>
          </a:p>
          <a:p>
            <a:pPr lvl="1"/>
            <a:r>
              <a:rPr lang="en-US" sz="3600" dirty="0"/>
              <a:t>A lot of room for improvements and polish</a:t>
            </a:r>
          </a:p>
          <a:p>
            <a:pPr lvl="2"/>
            <a:r>
              <a:rPr lang="en-US" sz="2800" dirty="0"/>
              <a:t>Tidy up wiring</a:t>
            </a:r>
          </a:p>
          <a:p>
            <a:pPr lvl="2"/>
            <a:r>
              <a:rPr lang="en-US" sz="2800" dirty="0"/>
              <a:t>More LEDs and photodiodes for wider range of notes</a:t>
            </a:r>
          </a:p>
          <a:p>
            <a:pPr lvl="2"/>
            <a:r>
              <a:rPr lang="en-US" sz="2800" dirty="0"/>
              <a:t>Create housing</a:t>
            </a:r>
          </a:p>
          <a:p>
            <a:pPr lvl="2"/>
            <a:r>
              <a:rPr lang="en-US" sz="2800" dirty="0"/>
              <a:t>Better perf board construction</a:t>
            </a:r>
          </a:p>
          <a:p>
            <a:pPr lvl="2"/>
            <a:r>
              <a:rPr lang="en-US" sz="2800" dirty="0"/>
              <a:t>Rollers</a:t>
            </a:r>
          </a:p>
          <a:p>
            <a:pPr lvl="2"/>
            <a:r>
              <a:rPr lang="en-US" sz="2800" dirty="0"/>
              <a:t>Cleaner </a:t>
            </a:r>
            <a:r>
              <a:rPr lang="en-US" sz="2800"/>
              <a:t>design overall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97830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326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CSCI 3511 Final Project  – Arduino Music Box</vt:lpstr>
      <vt:lpstr>Music Box</vt:lpstr>
      <vt:lpstr>Functions</vt:lpstr>
      <vt:lpstr>Materials</vt:lpstr>
      <vt:lpstr>Testing</vt:lpstr>
      <vt:lpstr>Challenges</vt:lpstr>
      <vt:lpstr>Functionality</vt:lpstr>
      <vt:lpstr>Demo</vt:lpstr>
      <vt:lpstr>Final Thoughts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3511 Final Project  – Arduino Music Box</dc:title>
  <dc:creator>Asia</dc:creator>
  <cp:lastModifiedBy>Asia</cp:lastModifiedBy>
  <cp:revision>1</cp:revision>
  <dcterms:created xsi:type="dcterms:W3CDTF">2019-12-06T20:18:30Z</dcterms:created>
  <dcterms:modified xsi:type="dcterms:W3CDTF">2019-12-06T20:22:40Z</dcterms:modified>
</cp:coreProperties>
</file>