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Презентанция по проекту «Тамагочи»</a:t>
            </a:r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Разработчик И.М. Кушкумбаев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5349558"/>
            <a:ext cx="9144000" cy="1655762"/>
          </a:xfrm>
        </p:spPr>
        <p:txBody>
          <a:bodyPr/>
          <a:lstStyle/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Главное меню приложения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8560" y="535940"/>
            <a:ext cx="2214880" cy="4721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5349558"/>
            <a:ext cx="9144000" cy="1655762"/>
          </a:xfrm>
        </p:spPr>
        <p:txBody>
          <a:bodyPr/>
          <a:lstStyle/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Начало игры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0145" y="329565"/>
            <a:ext cx="2328545" cy="50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5349558"/>
            <a:ext cx="9144000" cy="1655762"/>
          </a:xfrm>
        </p:spPr>
        <p:txBody>
          <a:bodyPr/>
          <a:lstStyle/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Демонстрация процесса игры и измененния изображения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0145" y="329565"/>
            <a:ext cx="2328545" cy="50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870" y="330200"/>
            <a:ext cx="2369820" cy="5088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5349558"/>
            <a:ext cx="9144000" cy="1655762"/>
          </a:xfrm>
        </p:spPr>
        <p:txBody>
          <a:bodyPr/>
          <a:lstStyle/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Смерть существа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0145" y="329565"/>
            <a:ext cx="2328545" cy="50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870" y="330200"/>
            <a:ext cx="2369820" cy="5088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Изображение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870" y="330200"/>
            <a:ext cx="2370455" cy="50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5349558"/>
            <a:ext cx="9144000" cy="1655762"/>
          </a:xfrm>
        </p:spPr>
        <p:txBody>
          <a:bodyPr/>
          <a:lstStyle/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Демонстрация сохранения результата и вывод лучшего результата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0145" y="329565"/>
            <a:ext cx="2328545" cy="50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870" y="330200"/>
            <a:ext cx="2369820" cy="5088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Изображение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870" y="330200"/>
            <a:ext cx="2370455" cy="50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Изображение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870" y="330835"/>
            <a:ext cx="2370455" cy="509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Спасибо за внимание</a:t>
            </a:r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WPS Presentation</Application>
  <PresentationFormat>宽屏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Times New Roman</vt:lpstr>
      <vt:lpstr>Office Theme</vt:lpstr>
      <vt:lpstr>PowerPoint 演示文稿</vt:lpstr>
      <vt:lpstr>Презентанция на по проекту «Тамагочи»</vt:lpstr>
      <vt:lpstr>PowerPoint 演示文稿</vt:lpstr>
      <vt:lpstr>PowerPoint 演示文稿</vt:lpstr>
      <vt:lpstr>PowerPoint 演示文稿</vt:lpstr>
      <vt:lpstr>PowerPoint 演示文稿</vt:lpstr>
      <vt:lpstr>Презентанция на по проекту «Тамагочи»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Vorahaz</cp:lastModifiedBy>
  <cp:revision>3</cp:revision>
  <dcterms:created xsi:type="dcterms:W3CDTF">2023-11-30T02:20:57Z</dcterms:created>
  <dcterms:modified xsi:type="dcterms:W3CDTF">2023-11-30T02:46:43Z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1049-12.2.0.13306</vt:lpwstr>
  </property>
  <property fmtid="{D5CDD505-2E9C-101B-9397-08002B2CF9AE}" pid="3" name="ICV">
    <vt:lpwstr>A0230090C11B4C0A8ACAB39A7BE04FC2_11</vt:lpwstr>
  </property>
</Properties>
</file>