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Model</a:t>
            </a:r>
          </a:p>
          <a:p>
            <a:r>
              <a:rPr lang="en-US" dirty="0" smtClean="0"/>
              <a:t>May 24,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Name vs. JSON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definition format allows the following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"name":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"id": 3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257" y="2590801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JSON tag is the definition and the reference</a:t>
            </a:r>
            <a:endParaRPr lang="en-US" b="1" dirty="0"/>
          </a:p>
        </p:txBody>
      </p:sp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746154" y="2797629"/>
            <a:ext cx="900561" cy="358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59972" y="3096987"/>
            <a:ext cx="2209800" cy="402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0"/>
            <a:ext cx="7886700" cy="1325563"/>
          </a:xfrm>
        </p:spPr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Use of </a:t>
            </a:r>
            <a:r>
              <a:rPr lang="en-US" dirty="0" err="1" smtClean="0"/>
              <a:t>oneOf</a:t>
            </a:r>
            <a:r>
              <a:rPr lang="en-US" dirty="0" smtClean="0"/>
              <a:t> outside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222" y="1146402"/>
            <a:ext cx="5369379" cy="5363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"temperature": {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oneOf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"name": "value",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"id": 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},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[1,2,3,4],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"index",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7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US" dirty="0" smtClean="0"/>
              <a:t>Issue - </a:t>
            </a:r>
            <a:r>
              <a:rPr lang="en-US" dirty="0" err="1" smtClean="0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489"/>
            <a:ext cx="7886700" cy="4351338"/>
          </a:xfrm>
        </p:spPr>
        <p:txBody>
          <a:bodyPr/>
          <a:lstStyle/>
          <a:p>
            <a:r>
              <a:rPr lang="en-US" dirty="0" smtClean="0"/>
              <a:t>We allow "</a:t>
            </a:r>
            <a:r>
              <a:rPr lang="en-US" dirty="0" err="1" smtClean="0"/>
              <a:t>nullability"as</a:t>
            </a:r>
            <a:r>
              <a:rPr lang="en-US" dirty="0" smtClean="0"/>
              <a:t> a quality, meaning that the value (property or data parameter) can be represented as a null value</a:t>
            </a:r>
          </a:p>
          <a:p>
            <a:r>
              <a:rPr lang="en-US" dirty="0" smtClean="0"/>
              <a:t>Null value representation is serialization dependent and includes many ad-hoc schemes such as reserved values</a:t>
            </a:r>
          </a:p>
          <a:p>
            <a:r>
              <a:rPr lang="en-US" dirty="0" smtClean="0"/>
              <a:t>JSON null is both a type and a value</a:t>
            </a:r>
          </a:p>
          <a:p>
            <a:r>
              <a:rPr lang="en-US" dirty="0" smtClean="0"/>
              <a:t>We need to allow null, so may define an implicit "</a:t>
            </a:r>
            <a:r>
              <a:rPr lang="en-US" dirty="0" err="1" smtClean="0"/>
              <a:t>oneOf</a:t>
            </a:r>
            <a:r>
              <a:rPr lang="en-US" dirty="0" smtClean="0"/>
              <a:t>" in the schema for </a:t>
            </a:r>
            <a:r>
              <a:rPr lang="en-US" dirty="0" err="1" smtClean="0"/>
              <a:t>nullable</a:t>
            </a:r>
            <a:r>
              <a:rPr lang="en-US" dirty="0" smtClean="0"/>
              <a:t> values to enable a default JSON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 smtClean="0"/>
              <a:t>Ability 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controls</a:t>
            </a:r>
            <a:endParaRPr lang="en-US" dirty="0"/>
          </a:p>
          <a:p>
            <a:r>
              <a:rPr lang="en-US" dirty="0" smtClean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Define a reusable composition of </a:t>
            </a:r>
            <a:r>
              <a:rPr lang="en-US" dirty="0" err="1" smtClean="0"/>
              <a:t>odmObjects</a:t>
            </a:r>
            <a:r>
              <a:rPr lang="en-US" dirty="0" smtClean="0"/>
              <a:t> that work together to provide a function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r>
              <a:rPr lang="en-US" dirty="0" smtClean="0"/>
              <a:t>Define a mandatory set of Objects, Qualities, and settings for interoperability like Device Type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Define a specific product configuration, ability to model the composition of a SKU level entity.</a:t>
            </a:r>
          </a:p>
          <a:p>
            <a:pPr lvl="1"/>
            <a:r>
              <a:rPr lang="en-US" dirty="0" smtClean="0"/>
              <a:t>composed of Objects and Things</a:t>
            </a:r>
          </a:p>
          <a:p>
            <a:pPr lvl="1"/>
            <a:r>
              <a:rPr lang="en-US" dirty="0" err="1" smtClean="0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"type"</a:t>
            </a:r>
            <a:endParaRPr lang="en-US" dirty="0" smtClean="0"/>
          </a:p>
          <a:p>
            <a:pPr lvl="1"/>
            <a:r>
              <a:rPr lang="en-US" dirty="0" smtClean="0"/>
              <a:t>"include"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r>
              <a:rPr lang="en-US" dirty="0" smtClean="0"/>
              <a:t> (a composition of objects with optionality)</a:t>
            </a:r>
          </a:p>
          <a:p>
            <a:pPr lvl="1"/>
            <a:r>
              <a:rPr lang="en-US" dirty="0" err="1" smtClean="0"/>
              <a:t>odmProduct</a:t>
            </a:r>
            <a:r>
              <a:rPr lang="en-US" dirty="0" smtClean="0"/>
              <a:t> (also a thing, but has specific qualities and </a:t>
            </a:r>
            <a:r>
              <a:rPr lang="en-US" dirty="0" smtClean="0"/>
              <a:t>optionality, represents a SKU)</a:t>
            </a:r>
          </a:p>
          <a:p>
            <a:pPr lvl="1"/>
            <a:r>
              <a:rPr lang="en-US" dirty="0" err="1" smtClean="0"/>
              <a:t>odmView</a:t>
            </a:r>
            <a:r>
              <a:rPr lang="en-US" dirty="0" smtClean="0"/>
              <a:t> (an element, may only include references to instances of objects, properties, events, and 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29" y="1300581"/>
            <a:ext cx="80425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 or 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7437" y="3227063"/>
            <a:ext cx="471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4090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089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86"/>
            <a:ext cx="7886700" cy="1325563"/>
          </a:xfrm>
        </p:spPr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241"/>
            <a:ext cx="8199664" cy="4974337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 smtClean="0"/>
          </a:p>
          <a:p>
            <a:pPr lvl="1"/>
            <a:r>
              <a:rPr lang="en-US" dirty="0" smtClean="0"/>
              <a:t>Use an existing definition as a type for a new definition</a:t>
            </a:r>
          </a:p>
          <a:p>
            <a:pPr lvl="1"/>
            <a:r>
              <a:rPr lang="en-US" dirty="0" smtClean="0"/>
              <a:t>"type": { "$ref": </a:t>
            </a:r>
            <a:r>
              <a:rPr lang="en-US" dirty="0" smtClean="0"/>
              <a:t> "#/</a:t>
            </a:r>
            <a:r>
              <a:rPr lang="en-US" dirty="0" err="1" smtClean="0"/>
              <a:t>odmData</a:t>
            </a:r>
            <a:r>
              <a:rPr lang="en-US" dirty="0" smtClean="0"/>
              <a:t>/</a:t>
            </a:r>
            <a:r>
              <a:rPr lang="en-US" dirty="0" err="1" smtClean="0"/>
              <a:t>temperatureData</a:t>
            </a:r>
            <a:r>
              <a:rPr lang="en-US" dirty="0" smtClean="0"/>
              <a:t>" }</a:t>
            </a:r>
            <a:endParaRPr lang="en-US" dirty="0" smtClean="0"/>
          </a:p>
          <a:p>
            <a:r>
              <a:rPr lang="en-US" dirty="0" smtClean="0"/>
              <a:t>include</a:t>
            </a:r>
            <a:endParaRPr lang="en-US" dirty="0" smtClean="0"/>
          </a:p>
          <a:p>
            <a:pPr lvl="1"/>
            <a:r>
              <a:rPr lang="en-US" dirty="0" smtClean="0"/>
              <a:t>Use an instance of an existing definition to create a view as an element in a new definition</a:t>
            </a:r>
          </a:p>
          <a:p>
            <a:pPr lvl="1"/>
            <a:r>
              <a:rPr lang="en-US" dirty="0" smtClean="0"/>
              <a:t>"include":  [ { "$ref": "#</a:t>
            </a:r>
            <a:r>
              <a:rPr lang="en-US" dirty="0" err="1" smtClean="0"/>
              <a:t>odmObject</a:t>
            </a:r>
            <a:r>
              <a:rPr lang="en-US" dirty="0" smtClean="0"/>
              <a:t>/</a:t>
            </a:r>
            <a:r>
              <a:rPr lang="en-US" dirty="0" err="1" smtClean="0"/>
              <a:t>PowerStateControl</a:t>
            </a:r>
            <a:r>
              <a:rPr lang="en-US" dirty="0" smtClean="0"/>
              <a:t>" } ]</a:t>
            </a:r>
            <a:endParaRPr lang="en-US" dirty="0"/>
          </a:p>
          <a:p>
            <a:r>
              <a:rPr lang="en-US" dirty="0" smtClean="0"/>
              <a:t>include type</a:t>
            </a:r>
          </a:p>
          <a:p>
            <a:pPr lvl="1"/>
            <a:r>
              <a:rPr lang="en-US" dirty="0" smtClean="0"/>
              <a:t>Use an existing definition, </a:t>
            </a:r>
            <a:r>
              <a:rPr lang="en-US" dirty="0" err="1" smtClean="0"/>
              <a:t>includng</a:t>
            </a:r>
            <a:r>
              <a:rPr lang="en-US" dirty="0" smtClean="0"/>
              <a:t> name and ID in the current context (IPSO style re-use)</a:t>
            </a:r>
          </a:p>
          <a:p>
            <a:pPr lvl="1"/>
            <a:r>
              <a:rPr lang="en-US" dirty="0" smtClean="0"/>
              <a:t>"include": [ { "type": { "$ref": "#/</a:t>
            </a:r>
            <a:r>
              <a:rPr lang="en-US" dirty="0" err="1" smtClean="0"/>
              <a:t>odmProperty</a:t>
            </a:r>
            <a:r>
              <a:rPr lang="en-US" dirty="0" smtClean="0"/>
              <a:t>/</a:t>
            </a:r>
            <a:r>
              <a:rPr lang="en-US" dirty="0" err="1" smtClean="0"/>
              <a:t>currentMeasuredValue</a:t>
            </a:r>
            <a:r>
              <a:rPr lang="en-US" dirty="0" smtClean="0"/>
              <a:t>" } } ]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635"/>
            <a:ext cx="7886700" cy="4351338"/>
          </a:xfrm>
        </p:spPr>
        <p:txBody>
          <a:bodyPr/>
          <a:lstStyle/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odmProduct</a:t>
            </a:r>
            <a:endParaRPr lang="en-US" dirty="0" smtClean="0"/>
          </a:p>
          <a:p>
            <a:pPr lvl="1"/>
            <a:r>
              <a:rPr lang="en-US" dirty="0" smtClean="0"/>
              <a:t>Product,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</a:t>
            </a:r>
            <a:r>
              <a:rPr lang="en-US" dirty="0" smtClean="0"/>
              <a:t>and add new definitions</a:t>
            </a:r>
            <a:endParaRPr lang="en-US" dirty="0"/>
          </a:p>
          <a:p>
            <a:r>
              <a:rPr lang="en-US" dirty="0" err="1" smtClean="0"/>
              <a:t>odmView</a:t>
            </a:r>
            <a:endParaRPr lang="en-US" dirty="0" smtClean="0"/>
          </a:p>
          <a:p>
            <a:pPr lvl="1"/>
            <a:r>
              <a:rPr lang="en-US" dirty="0" smtClean="0"/>
              <a:t>Consists a set of elements that use the include pattern to create a view of instances of elements</a:t>
            </a:r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mr-IN" dirty="0" smtClean="0"/>
              <a:t>–</a:t>
            </a:r>
            <a:r>
              <a:rPr lang="en-US" dirty="0" smtClean="0"/>
              <a:t> ZCL level model that has multiple timers</a:t>
            </a:r>
          </a:p>
          <a:p>
            <a:r>
              <a:rPr lang="en-US" dirty="0" smtClean="0"/>
              <a:t>include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printer and scanner things with common power control</a:t>
            </a:r>
            <a:endParaRPr lang="en-US" dirty="0" smtClean="0"/>
          </a:p>
          <a:p>
            <a:r>
              <a:rPr lang="en-US" dirty="0"/>
              <a:t>include type </a:t>
            </a:r>
            <a:r>
              <a:rPr lang="mr-IN" dirty="0" smtClean="0"/>
              <a:t>–</a:t>
            </a:r>
            <a:r>
              <a:rPr lang="en-US" dirty="0" smtClean="0"/>
              <a:t> ipso 3300 Object model </a:t>
            </a:r>
            <a:r>
              <a:rPr lang="en-US" dirty="0"/>
              <a:t>that reuses </a:t>
            </a:r>
            <a:r>
              <a:rPr lang="en-US" dirty="0" smtClean="0"/>
              <a:t>definitions of </a:t>
            </a:r>
            <a:r>
              <a:rPr lang="en-US" dirty="0" err="1" smtClean="0"/>
              <a:t>odmProperties</a:t>
            </a:r>
            <a:endParaRPr lang="en-US" dirty="0"/>
          </a:p>
          <a:p>
            <a:r>
              <a:rPr lang="en-US" dirty="0" err="1" smtClean="0"/>
              <a:t>odmProduct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ipso </a:t>
            </a:r>
            <a:r>
              <a:rPr lang="en-US" dirty="0" smtClean="0"/>
              <a:t>model of a vacuum gauge with two </a:t>
            </a:r>
            <a:r>
              <a:rPr lang="en-US" dirty="0" smtClean="0"/>
              <a:t>specialized </a:t>
            </a:r>
            <a:r>
              <a:rPr lang="en-US" dirty="0" smtClean="0"/>
              <a:t>3300 type sensor Objects</a:t>
            </a:r>
            <a:endParaRPr lang="en-US" dirty="0" smtClean="0"/>
          </a:p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 plug element of an outlet </a:t>
            </a:r>
            <a:r>
              <a:rPr lang="en-US" dirty="0" smtClean="0"/>
              <a:t>strip </a:t>
            </a:r>
            <a:endParaRPr lang="en-US" dirty="0" smtClean="0"/>
          </a:p>
          <a:p>
            <a:r>
              <a:rPr lang="en-US" dirty="0" err="1" smtClean="0"/>
              <a:t>odmView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definition of an OCF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799</Words>
  <Application>Microsoft Macintosh PowerPoint</Application>
  <PresentationFormat>Letter Paper (8.5x11 in)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The Problem</vt:lpstr>
      <vt:lpstr>Illustrative Examples</vt:lpstr>
      <vt:lpstr>Use case categories</vt:lpstr>
      <vt:lpstr>Design Elements</vt:lpstr>
      <vt:lpstr>Path Construction in a Definition</vt:lpstr>
      <vt:lpstr>Re-use and Recursion</vt:lpstr>
      <vt:lpstr>Composed Types</vt:lpstr>
      <vt:lpstr>Examples</vt:lpstr>
      <vt:lpstr>Issue – Name vs. JSON tag</vt:lpstr>
      <vt:lpstr>Issue – Use of oneOf outside schemas</vt:lpstr>
      <vt:lpstr>Issue - Nullability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64</cp:revision>
  <dcterms:created xsi:type="dcterms:W3CDTF">2019-05-13T18:52:57Z</dcterms:created>
  <dcterms:modified xsi:type="dcterms:W3CDTF">2019-05-30T21:09:02Z</dcterms:modified>
</cp:coreProperties>
</file>