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1" r:id="rId25"/>
    <p:sldId id="282" r:id="rId26"/>
    <p:sldId id="283" r:id="rId2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Definition Format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</a:p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March 15,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</a:t>
            </a:r>
            <a:r>
              <a:rPr lang="en-US" dirty="0" smtClean="0"/>
              <a:t> definitions, manually </a:t>
            </a:r>
            <a:r>
              <a:rPr lang="en-US" dirty="0"/>
              <a:t>extracted </a:t>
            </a:r>
            <a:r>
              <a:rPr lang="en-US" dirty="0" smtClean="0"/>
              <a:t>from some SmartThings Capability definitions</a:t>
            </a:r>
          </a:p>
          <a:p>
            <a:r>
              <a:rPr lang="en-US" dirty="0" smtClean="0"/>
              <a:t>Attributes map to ODM Property class</a:t>
            </a:r>
          </a:p>
          <a:p>
            <a:r>
              <a:rPr lang="en-US" dirty="0" smtClean="0"/>
              <a:t>Commands map to ODM Action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 smtClean="0"/>
              <a:t>ST Based 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 smtClean="0"/>
              <a:t>Properties, Actions,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 smtClean="0"/>
              <a:t>Data Items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ZCL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InteractionAffordances</a:t>
            </a:r>
            <a:r>
              <a:rPr lang="en-US" dirty="0" smtClean="0"/>
              <a:t>, manually extracted from ZCL definitions</a:t>
            </a:r>
          </a:p>
          <a:p>
            <a:r>
              <a:rPr lang="en-US" dirty="0" smtClean="0"/>
              <a:t>Attributes map to ODM Property class</a:t>
            </a:r>
          </a:p>
          <a:p>
            <a:r>
              <a:rPr lang="en-US" dirty="0" smtClean="0"/>
              <a:t>Commands map to ODM Action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zcl:LevelCapability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zcl.Level.CurrentLevelProperty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zcl.Level.RemainingTimeProperty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zcl.Level.DefaultMoveRateProperty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zcl.Level.StopAction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InteractionAffordances</a:t>
            </a:r>
            <a:r>
              <a:rPr lang="en-US" dirty="0" smtClean="0"/>
              <a:t>, manually extracted  from OCF Resource Type definitions</a:t>
            </a:r>
          </a:p>
          <a:p>
            <a:r>
              <a:rPr lang="en-US" dirty="0" smtClean="0"/>
              <a:t>Properties map to ODM Property class</a:t>
            </a:r>
          </a:p>
          <a:p>
            <a:r>
              <a:rPr lang="en-US" dirty="0" smtClean="0"/>
              <a:t>Actions added for simple cases like brightness change with ramp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ocf:BrinarySwitchCapability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Definition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SmartThings Capability Model and Examples</a:t>
            </a:r>
          </a:p>
          <a:p>
            <a:r>
              <a:rPr lang="en-US" dirty="0" smtClean="0"/>
              <a:t>Common Definition Format</a:t>
            </a:r>
          </a:p>
          <a:p>
            <a:r>
              <a:rPr lang="en-US" dirty="0" smtClean="0"/>
              <a:t>UML model</a:t>
            </a:r>
          </a:p>
          <a:p>
            <a:r>
              <a:rPr lang="en-US" dirty="0" smtClean="0"/>
              <a:t>RDF Examples</a:t>
            </a:r>
          </a:p>
          <a:p>
            <a:pPr lvl="1"/>
            <a:r>
              <a:rPr lang="en-US" dirty="0" smtClean="0"/>
              <a:t>ZCL lighting clusters - mapped capabilities</a:t>
            </a:r>
          </a:p>
          <a:p>
            <a:pPr lvl="1"/>
            <a:r>
              <a:rPr lang="en-US" dirty="0" smtClean="0"/>
              <a:t>OCF lighting RTs - mapped capabilities</a:t>
            </a:r>
          </a:p>
          <a:p>
            <a:pPr lvl="1"/>
            <a:r>
              <a:rPr lang="en-US" dirty="0" smtClean="0"/>
              <a:t>ST lighting Capabilities - mapped capabilities</a:t>
            </a:r>
          </a:p>
          <a:p>
            <a:r>
              <a:rPr lang="en-US" dirty="0" smtClean="0"/>
              <a:t>OCF Protocol Binding</a:t>
            </a:r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On state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Protocol Binding/Mapping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an OCF Resource Type definition with extensions for modeling ODM Actions</a:t>
            </a:r>
          </a:p>
          <a:p>
            <a:r>
              <a:rPr lang="en-US" dirty="0" smtClean="0"/>
              <a:t>Enables an ODM-Capable Bridge or adaptation client to use ODM to generate OCF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Definition with annotations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],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Definition with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1580" y="1690689"/>
            <a:ext cx="5806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</a:t>
            </a:r>
            <a:r>
              <a:rPr lang="is-IS" dirty="0" smtClean="0">
                <a:solidFill>
                  <a:srgbClr val="000000"/>
                </a:solidFill>
                <a:latin typeface="Helvetica" charset="0"/>
              </a:rPr>
              <a:t>(...)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is-IS" dirty="0" smtClean="0">
                <a:solidFill>
                  <a:srgbClr val="000000"/>
                </a:solidFill>
                <a:latin typeface="Helvetica" charset="0"/>
              </a:rPr>
              <a:t>         "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minItems": 1,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"readOnly": true,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"type": "array"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},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"value" :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      {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</a:t>
            </a:r>
            <a:r>
              <a:rPr lang="is-IS" dirty="0">
                <a:solidFill>
                  <a:srgbClr val="FF0000"/>
                </a:solidFill>
                <a:latin typeface="Helvetica" charset="0"/>
              </a:rPr>
              <a:t>"@type": [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"ocf:BinarySwitch.valueData",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"ocf:BinarySwitch.OnValueData",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"ocf:BinarySwitch.OffValueData"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],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"description": "Status of the switch",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"type": "boolean"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},</a:t>
            </a:r>
          </a:p>
          <a:p>
            <a:r>
              <a:rPr lang="is-IS" dirty="0"/>
              <a:t/>
            </a:r>
            <a:br>
              <a:rPr lang="is-I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Device Level </a:t>
            </a:r>
            <a:r>
              <a:rPr lang="en-US" dirty="0" err="1" smtClean="0"/>
              <a:t>Definitoin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88961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odm:Thing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"Simple Dimmable Light Bulb",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SmartThings Capability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 Translate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 Translate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Mesh Devices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 Devices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C2C Devices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and orchestrations (</a:t>
            </a:r>
            <a:r>
              <a:rPr lang="en-US" smtClean="0"/>
              <a:t>Groups, Rules</a:t>
            </a:r>
            <a:r>
              <a:rPr lang="en-US" dirty="0" smtClean="0"/>
              <a:t>, Scenes, Behaviors)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Capability API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Mesh Device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 Schema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LAN/OCF Device API</a:t>
            </a:r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 smtClean="0"/>
              <a:t>SmartThings Capability Definitions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SmartThings </a:t>
            </a:r>
            <a:r>
              <a:rPr lang="en-US" dirty="0" err="1" smtClean="0"/>
              <a:t>DataType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for a</a:t>
            </a:r>
            <a:br>
              <a:rPr lang="en-US" dirty="0" smtClean="0"/>
            </a:br>
            <a:r>
              <a:rPr lang="en-US" dirty="0" smtClean="0"/>
              <a:t>Common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Map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Map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Tools and Model Components, Data Types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 from Various Device Ecosystems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Supports This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Definitions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Feature Extraction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 Models</a:t>
            </a:r>
          </a:p>
          <a:p>
            <a:pPr algn="ctr"/>
            <a:r>
              <a:rPr lang="en-US" dirty="0" smtClean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OCF Models</a:t>
            </a:r>
          </a:p>
          <a:p>
            <a:pPr algn="ctr"/>
            <a:r>
              <a:rPr lang="en-US" dirty="0" smtClean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 smtClean="0"/>
              <a:t>UML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Type and Constraints e.g. Thermostat, Light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Composable</a:t>
            </a:r>
            <a:r>
              <a:rPr lang="en-US" dirty="0" smtClean="0"/>
              <a:t> Capabilities e.g. </a:t>
            </a:r>
            <a:r>
              <a:rPr lang="en-US" dirty="0" err="1" smtClean="0"/>
              <a:t>onoff</a:t>
            </a:r>
            <a:r>
              <a:rPr lang="en-US" dirty="0" smtClean="0"/>
              <a:t>, level, temperature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Events, Actions</a:t>
            </a:r>
            <a:r>
              <a:rPr lang="en-US" smtClean="0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Types, </a:t>
            </a:r>
            <a:r>
              <a:rPr lang="en-US" dirty="0" err="1" smtClean="0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/>
          <a:lstStyle/>
          <a:p>
            <a:r>
              <a:rPr lang="en-US" dirty="0" smtClean="0"/>
              <a:t>JSON-LD (JSON format with RDF extensions)</a:t>
            </a:r>
          </a:p>
          <a:p>
            <a:r>
              <a:rPr lang="en-US" dirty="0" smtClean="0"/>
              <a:t>Files for semantic definitions of specific types:</a:t>
            </a:r>
          </a:p>
          <a:p>
            <a:pPr lvl="1"/>
            <a:r>
              <a:rPr lang="en-US" dirty="0" smtClean="0"/>
              <a:t>Thing (Device level definitions)</a:t>
            </a:r>
          </a:p>
          <a:p>
            <a:pPr lvl="1"/>
            <a:r>
              <a:rPr lang="en-US" dirty="0" smtClean="0"/>
              <a:t>Capability (</a:t>
            </a:r>
            <a:r>
              <a:rPr lang="en-US" dirty="0" err="1" smtClean="0"/>
              <a:t>onoff</a:t>
            </a:r>
            <a:r>
              <a:rPr lang="en-US" dirty="0" smtClean="0"/>
              <a:t>, level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InteractionAffordance</a:t>
            </a:r>
            <a:r>
              <a:rPr lang="en-US" dirty="0" smtClean="0"/>
              <a:t> (Event, Action, Property)</a:t>
            </a:r>
          </a:p>
          <a:p>
            <a:pPr lvl="1"/>
            <a:r>
              <a:rPr lang="en-US" dirty="0" smtClean="0"/>
              <a:t>Data Types (value types, </a:t>
            </a:r>
            <a:r>
              <a:rPr lang="en-US" dirty="0" err="1" smtClean="0"/>
              <a:t>enums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Definition hierarchy follows the UML model</a:t>
            </a:r>
          </a:p>
          <a:p>
            <a:r>
              <a:rPr lang="en-US" dirty="0" smtClean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r>
              <a:rPr lang="en-US" dirty="0" smtClean="0"/>
              <a:t>(TBD) Thing definitions to apply optionality to  Capability sets, Interactions,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3197</TotalTime>
  <Words>467</Words>
  <Application>Microsoft Macintosh PowerPoint</Application>
  <PresentationFormat>Letter Paper (8.5x11 in)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Definition with annotations</vt:lpstr>
      <vt:lpstr>OCF Definition with annotations</vt:lpstr>
      <vt:lpstr>Example Device Level Definitoin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61</cp:revision>
  <cp:lastPrinted>2019-03-19T06:09:23Z</cp:lastPrinted>
  <dcterms:created xsi:type="dcterms:W3CDTF">2019-03-15T21:19:05Z</dcterms:created>
  <dcterms:modified xsi:type="dcterms:W3CDTF">2019-03-19T14:15:20Z</dcterms:modified>
</cp:coreProperties>
</file>