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2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24,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refines - ipso3300 model that reuses definitions</a:t>
            </a:r>
          </a:p>
          <a:p>
            <a:r>
              <a:rPr lang="en-US" dirty="0" smtClean="0"/>
              <a:t>extends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includes </a:t>
            </a:r>
            <a:r>
              <a:rPr lang="mr-IN" dirty="0" smtClean="0"/>
              <a:t>–</a:t>
            </a:r>
            <a:r>
              <a:rPr lang="en-US" dirty="0" smtClean="0"/>
              <a:t> outlet strip (TBD)</a:t>
            </a:r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ipso3300 model of a vacuum gauge with two sensors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outlet strip (TBD)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 smtClean="0"/>
              <a:t>Ability </a:t>
            </a:r>
            <a:r>
              <a:rPr lang="en-US" dirty="0" smtClean="0"/>
              <a:t>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</a:t>
            </a:r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</a:t>
            </a:r>
            <a:r>
              <a:rPr lang="en-US" dirty="0" smtClean="0"/>
              <a:t>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Structural vs. Functional modularity</a:t>
            </a:r>
          </a:p>
          <a:p>
            <a:pPr lvl="1"/>
            <a:r>
              <a:rPr lang="en-US" dirty="0" smtClean="0"/>
              <a:t>Does it matter?</a:t>
            </a:r>
          </a:p>
          <a:p>
            <a:r>
              <a:rPr lang="en-US" dirty="0" smtClean="0"/>
              <a:t>Semantic identifiers to differentiate functions and components</a:t>
            </a:r>
          </a:p>
          <a:p>
            <a:pPr lvl="1"/>
            <a:r>
              <a:rPr lang="en-US" dirty="0" smtClean="0"/>
              <a:t>GENIVI/VSS for automotive, </a:t>
            </a:r>
            <a:r>
              <a:rPr lang="en-US" dirty="0" err="1" smtClean="0"/>
              <a:t>Brickschema</a:t>
            </a:r>
            <a:r>
              <a:rPr lang="en-US" dirty="0" smtClean="0"/>
              <a:t> for HVAC</a:t>
            </a:r>
          </a:p>
          <a:p>
            <a:r>
              <a:rPr lang="en-US" dirty="0" smtClean="0"/>
              <a:t>Classes vs. Instances</a:t>
            </a:r>
          </a:p>
          <a:p>
            <a:pPr lvl="1"/>
            <a:r>
              <a:rPr lang="en-US" dirty="0"/>
              <a:t>Deployed instances are definitions with concrete protocol bindings, e.g. network addresses, and optionality selected</a:t>
            </a:r>
          </a:p>
          <a:p>
            <a:pPr lvl="1"/>
            <a:r>
              <a:rPr lang="en-US" dirty="0" smtClean="0"/>
              <a:t>Does a "Device Type" template with selected options contain "instances" of Objects?</a:t>
            </a:r>
          </a:p>
        </p:txBody>
      </p:sp>
    </p:spTree>
    <p:extLst>
      <p:ext uri="{BB962C8B-B14F-4D97-AF65-F5344CB8AC3E}">
        <p14:creationId xmlns:p14="http://schemas.microsoft.com/office/powerpoint/2010/main" val="72947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"refines"</a:t>
            </a:r>
          </a:p>
          <a:p>
            <a:pPr lvl="1"/>
            <a:r>
              <a:rPr lang="en-US" dirty="0" smtClean="0"/>
              <a:t>"extends"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includes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  <a:endParaRPr lang="en-US" dirty="0" smtClean="0"/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optionality)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1267924"/>
            <a:ext cx="88322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59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7944" y="3227063"/>
            <a:ext cx="5947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598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odm#Switch.on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597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odm#Switch.off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5"/>
            <a:ext cx="7886700" cy="4351338"/>
          </a:xfrm>
        </p:spPr>
        <p:txBody>
          <a:bodyPr/>
          <a:lstStyle/>
          <a:p>
            <a:r>
              <a:rPr lang="en-US" dirty="0" smtClean="0"/>
              <a:t>"refines"</a:t>
            </a:r>
          </a:p>
          <a:p>
            <a:pPr lvl="1"/>
            <a:r>
              <a:rPr lang="en-US" dirty="0" smtClean="0"/>
              <a:t>Copies qualities from a definition into a new definition, retains semantic identification, sets optionality</a:t>
            </a:r>
            <a:endParaRPr lang="en-US" dirty="0" smtClean="0"/>
          </a:p>
          <a:p>
            <a:r>
              <a:rPr lang="en-US" dirty="0" smtClean="0"/>
              <a:t>"extends"</a:t>
            </a:r>
          </a:p>
          <a:p>
            <a:pPr lvl="1"/>
            <a:r>
              <a:rPr lang="en-US" dirty="0" smtClean="0"/>
              <a:t>Copies an entire definition, sets optionality</a:t>
            </a:r>
            <a:endParaRPr lang="en-US" dirty="0" smtClean="0"/>
          </a:p>
          <a:p>
            <a:r>
              <a:rPr lang="en-US" dirty="0" smtClean="0"/>
              <a:t>"includes"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a reference to an existing definition that preserves </a:t>
            </a:r>
            <a:r>
              <a:rPr lang="en-US" dirty="0" smtClean="0"/>
              <a:t>its </a:t>
            </a:r>
            <a:r>
              <a:rPr lang="en-US" dirty="0" smtClean="0"/>
              <a:t>context and </a:t>
            </a:r>
            <a:r>
              <a:rPr lang="en-US" dirty="0" smtClean="0"/>
              <a:t>path in the model 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to link to a specific instance in a deployed thing and provide a functional "view"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</a:t>
            </a:r>
            <a:r>
              <a:rPr lang="en-US" dirty="0" smtClean="0"/>
              <a:t>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</a:t>
            </a:r>
            <a:r>
              <a:rPr lang="en-US" dirty="0" smtClean="0"/>
              <a:t>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and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572</Words>
  <Application>Microsoft Macintosh PowerPoint</Application>
  <PresentationFormat>Letter Paper (8.5x11 in)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Discussion Points</vt:lpstr>
      <vt:lpstr>Use cases</vt:lpstr>
      <vt:lpstr>Design Elements</vt:lpstr>
      <vt:lpstr>Path Construction in a Definition</vt:lpstr>
      <vt:lpstr>Re-use and Recursion</vt:lpstr>
      <vt:lpstr>Composed Types</vt:lpstr>
      <vt:lpstr>Examples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34</cp:revision>
  <dcterms:created xsi:type="dcterms:W3CDTF">2019-05-13T18:52:57Z</dcterms:created>
  <dcterms:modified xsi:type="dcterms:W3CDTF">2019-05-24T14:21:48Z</dcterms:modified>
</cp:coreProperties>
</file>