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>
        <p:scale>
          <a:sx n="107" d="100"/>
          <a:sy n="107" d="100"/>
        </p:scale>
        <p:origin x="1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123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827"/>
            <a:ext cx="7886700" cy="4351338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Defined namespaces using curie notation</a:t>
            </a:r>
          </a:p>
          <a:p>
            <a:r>
              <a:rPr lang="en-US" dirty="0" smtClean="0"/>
              <a:t>Flat definition space with cross-references</a:t>
            </a:r>
          </a:p>
          <a:p>
            <a:r>
              <a:rPr lang="en-US" dirty="0" smtClean="0"/>
              <a:t>Can be single file or multiple (e.g. separate data type definitions)</a:t>
            </a:r>
          </a:p>
          <a:p>
            <a:r>
              <a:rPr lang="en-US" dirty="0" smtClean="0"/>
              <a:t>Examples of SmartThings, ZCL, and OCF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7" y="1263943"/>
            <a:ext cx="8458200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github.com/mjkoster/ODM-Examples/SDF-example.json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/vocab/core",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jschema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1257300" y="4509247"/>
            <a:ext cx="2078182" cy="981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113648"/>
            <a:ext cx="7886700" cy="1325563"/>
          </a:xfrm>
        </p:spPr>
        <p:txBody>
          <a:bodyPr/>
          <a:lstStyle/>
          <a:p>
            <a:r>
              <a:rPr lang="en-US" dirty="0" smtClean="0"/>
              <a:t>Definition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5695" y="610136"/>
            <a:ext cx="82711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"string",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089" y="964323"/>
            <a:ext cx="264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Default </a:t>
            </a:r>
            <a:r>
              <a:rPr lang="en-US" sz="2400" smtClean="0"/>
              <a:t>curie resolves to "</a:t>
            </a:r>
            <a:r>
              <a:rPr lang="en-US" sz="2400" dirty="0" err="1" smtClean="0">
                <a:solidFill>
                  <a:srgbClr val="00B050"/>
                </a:solidFill>
              </a:rPr>
              <a:t>odm:type</a:t>
            </a:r>
            <a:r>
              <a:rPr lang="en-US" sz="2400" dirty="0" smtClean="0"/>
              <a:t>", etc.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67594" y="1319129"/>
            <a:ext cx="1128156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7594" y="1503795"/>
            <a:ext cx="1128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67594" y="1503795"/>
            <a:ext cx="1128156" cy="216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4521" y="1649496"/>
            <a:ext cx="984167" cy="121552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56921" y="3588809"/>
            <a:ext cx="1560862" cy="172253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73337" y="2178511"/>
            <a:ext cx="541811" cy="170472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73337" y="2398816"/>
            <a:ext cx="624938" cy="220819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00088" y="3074501"/>
            <a:ext cx="264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References link </a:t>
            </a:r>
            <a:r>
              <a:rPr lang="en-US" sz="2400" smtClean="0"/>
              <a:t>to definitions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41617" y="3563619"/>
            <a:ext cx="1431720" cy="170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1617" y="3583313"/>
            <a:ext cx="1431720" cy="811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48139"/>
            <a:ext cx="7886700" cy="4351338"/>
          </a:xfrm>
        </p:spPr>
        <p:txBody>
          <a:bodyPr/>
          <a:lstStyle/>
          <a:p>
            <a:r>
              <a:rPr lang="en-US" dirty="0" smtClean="0"/>
              <a:t>More complex definition, some Action parameters defined with Data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498373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https://github.com/mjkoster/ODM-Examples/SDF-ZCL.json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1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88" y="66203"/>
            <a:ext cx="7886700" cy="1325563"/>
          </a:xfrm>
        </p:spPr>
        <p:txBody>
          <a:bodyPr/>
          <a:lstStyle/>
          <a:p>
            <a:r>
              <a:rPr lang="en-US" dirty="0" smtClean="0"/>
              <a:t>ZCL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2865" y="1111035"/>
            <a:ext cx="69530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zcl:OnOff.Toggle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"readable": true,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"writeable": false,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"required":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745" y="527361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js:default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00638"/>
            <a:ext cx="7886700" cy="4351338"/>
          </a:xfrm>
        </p:spPr>
        <p:txBody>
          <a:bodyPr/>
          <a:lstStyle/>
          <a:p>
            <a:r>
              <a:rPr lang="en-US" dirty="0" smtClean="0"/>
              <a:t>ODM Object mapped to OCF Resource Type</a:t>
            </a:r>
          </a:p>
          <a:p>
            <a:r>
              <a:rPr lang="en-US" dirty="0" smtClean="0"/>
              <a:t>ODM Property mapped to OCF Property</a:t>
            </a:r>
          </a:p>
          <a:p>
            <a:r>
              <a:rPr lang="en-US" dirty="0" smtClean="0"/>
              <a:t>Action definitions added </a:t>
            </a:r>
          </a:p>
          <a:p>
            <a:r>
              <a:rPr lang="en-US" dirty="0" smtClean="0"/>
              <a:t>Actions supply values for Properties e.g. on=true, off=false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507356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https://github.com/mjkoster/ODM-Examples/SDF-OCF.json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3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673" y="1571936"/>
            <a:ext cx="63414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Define Actions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0210" y="1690689"/>
            <a:ext cx="6394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2492644"/>
            <a:ext cx="1589809" cy="127183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85014" y="3952846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35286" y="3503221"/>
            <a:ext cx="1592035" cy="141316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89912" y="5106254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625</Words>
  <Application>Microsoft Macintosh PowerPoint</Application>
  <PresentationFormat>Letter Paper (8.5x11 in)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</vt:lpstr>
      <vt:lpstr>Mangal</vt:lpstr>
      <vt:lpstr>Arial</vt:lpstr>
      <vt:lpstr>Office Theme</vt:lpstr>
      <vt:lpstr>A Simple JSON Format for ODM Definitions</vt:lpstr>
      <vt:lpstr>Overview</vt:lpstr>
      <vt:lpstr>Simple example – Header Part</vt:lpstr>
      <vt:lpstr>Definition Part</vt:lpstr>
      <vt:lpstr>ZCL Example</vt:lpstr>
      <vt:lpstr>ZCL Example </vt:lpstr>
      <vt:lpstr>OCF Example</vt:lpstr>
      <vt:lpstr>OCF Example</vt:lpstr>
      <vt:lpstr>OCF Example – Define Actions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27</cp:revision>
  <dcterms:created xsi:type="dcterms:W3CDTF">2019-04-05T02:49:56Z</dcterms:created>
  <dcterms:modified xsi:type="dcterms:W3CDTF">2019-04-05T04:01:50Z</dcterms:modified>
</cp:coreProperties>
</file>