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 smtClean="0"/>
              <a:t>ODM Extensions for </a:t>
            </a:r>
            <a:r>
              <a:rPr lang="en-US" dirty="0"/>
              <a:t>Complex and Composed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 smtClean="0"/>
              <a:t>One Data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smtClean="0"/>
              <a:t>24,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refines - ipso3300 model that reuses definitions</a:t>
            </a:r>
          </a:p>
          <a:p>
            <a:r>
              <a:rPr lang="en-US" dirty="0" smtClean="0"/>
              <a:t>extends </a:t>
            </a:r>
            <a:r>
              <a:rPr lang="mr-IN" dirty="0" smtClean="0"/>
              <a:t>–</a:t>
            </a:r>
            <a:r>
              <a:rPr lang="en-US" dirty="0" smtClean="0"/>
              <a:t> ZCL level model that has multiple timers</a:t>
            </a:r>
          </a:p>
          <a:p>
            <a:r>
              <a:rPr lang="en-US" dirty="0" smtClean="0"/>
              <a:t>includes </a:t>
            </a:r>
            <a:r>
              <a:rPr lang="mr-IN" dirty="0" smtClean="0"/>
              <a:t>–</a:t>
            </a:r>
            <a:r>
              <a:rPr lang="en-US" dirty="0" smtClean="0"/>
              <a:t> outlet strip (TBD)</a:t>
            </a:r>
          </a:p>
          <a:p>
            <a:r>
              <a:rPr lang="en-US" dirty="0" err="1" smtClean="0"/>
              <a:t>odmProduct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ipso3300 model of a vacuum gauge with two sensors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outlet strip (TBD)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complex things while retaining the atomic integrity of Object definitions</a:t>
            </a:r>
          </a:p>
          <a:p>
            <a:pPr lvl="1"/>
            <a:r>
              <a:rPr lang="en-US" dirty="0" smtClean="0"/>
              <a:t>Compositions that can represent modular products</a:t>
            </a:r>
          </a:p>
          <a:p>
            <a:pPr lvl="1"/>
            <a:r>
              <a:rPr lang="en-US" dirty="0" smtClean="0"/>
              <a:t>Constraints that apply to standardized product types</a:t>
            </a:r>
          </a:p>
          <a:p>
            <a:pPr lvl="1"/>
            <a:r>
              <a:rPr lang="en-US" dirty="0" smtClean="0"/>
              <a:t>Ability to set qualities like units, range, and scale on a product or product type basis</a:t>
            </a:r>
          </a:p>
          <a:p>
            <a:pPr lvl="1"/>
            <a:r>
              <a:rPr lang="en-US" dirty="0" smtClean="0"/>
              <a:t>Ability to create specialized "Views" into the functionality of a product or product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 power strip with some number of individually controllable plugs</a:t>
            </a:r>
          </a:p>
          <a:p>
            <a:pPr lvl="1"/>
            <a:r>
              <a:rPr lang="en-US" dirty="0" smtClean="0"/>
              <a:t>A plug is composed of on/off control, energy monitor, and dimming Objects</a:t>
            </a:r>
          </a:p>
          <a:p>
            <a:pPr lvl="1"/>
            <a:r>
              <a:rPr lang="en-US" dirty="0" smtClean="0"/>
              <a:t>There is an Object that controls and monitors power on all plugs</a:t>
            </a:r>
          </a:p>
          <a:p>
            <a:r>
              <a:rPr lang="en-US" dirty="0" smtClean="0"/>
              <a:t>A multifunction printer + scanner product</a:t>
            </a:r>
          </a:p>
          <a:p>
            <a:pPr lvl="1"/>
            <a:r>
              <a:rPr lang="en-US" dirty="0" smtClean="0"/>
              <a:t>Printing and scanning are separately controlled</a:t>
            </a:r>
          </a:p>
          <a:p>
            <a:pPr lvl="1"/>
            <a:r>
              <a:rPr lang="en-US" dirty="0" smtClean="0"/>
              <a:t>Main power can be controlled by either printer or scanner </a:t>
            </a:r>
            <a:r>
              <a:rPr lang="en-US" dirty="0" smtClean="0"/>
              <a:t>controls</a:t>
            </a:r>
            <a:endParaRPr lang="en-US" dirty="0"/>
          </a:p>
          <a:p>
            <a:r>
              <a:rPr lang="en-US" dirty="0" smtClean="0"/>
              <a:t>Reusable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Structural vs. Functional modularity</a:t>
            </a:r>
          </a:p>
          <a:p>
            <a:pPr lvl="1"/>
            <a:r>
              <a:rPr lang="en-US" dirty="0" smtClean="0"/>
              <a:t>Does it matter?</a:t>
            </a:r>
          </a:p>
          <a:p>
            <a:r>
              <a:rPr lang="en-US" dirty="0" smtClean="0"/>
              <a:t>Semantic identifiers to differentiate functions and components</a:t>
            </a:r>
          </a:p>
          <a:p>
            <a:pPr lvl="1"/>
            <a:r>
              <a:rPr lang="en-US" dirty="0" smtClean="0"/>
              <a:t>GENIVI/VSS for automotive, </a:t>
            </a:r>
            <a:r>
              <a:rPr lang="en-US" dirty="0" err="1" smtClean="0"/>
              <a:t>Brickschema</a:t>
            </a:r>
            <a:r>
              <a:rPr lang="en-US" dirty="0" smtClean="0"/>
              <a:t> for HVAC</a:t>
            </a:r>
          </a:p>
          <a:p>
            <a:r>
              <a:rPr lang="en-US" dirty="0" smtClean="0"/>
              <a:t>Classes vs. Instances</a:t>
            </a:r>
          </a:p>
          <a:p>
            <a:pPr lvl="1"/>
            <a:r>
              <a:rPr lang="en-US" dirty="0"/>
              <a:t>Deployed instances are definitions with concrete protocol bindings, e.g. network addresses, and optionality selected</a:t>
            </a:r>
          </a:p>
          <a:p>
            <a:pPr lvl="1"/>
            <a:r>
              <a:rPr lang="en-US" dirty="0" smtClean="0"/>
              <a:t>Does a "Device Type" template with selected options contain "instances" of Objects?</a:t>
            </a:r>
          </a:p>
        </p:txBody>
      </p:sp>
    </p:spTree>
    <p:extLst>
      <p:ext uri="{BB962C8B-B14F-4D97-AF65-F5344CB8AC3E}">
        <p14:creationId xmlns:p14="http://schemas.microsoft.com/office/powerpoint/2010/main" val="72947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Define a reusable composition of </a:t>
            </a:r>
            <a:r>
              <a:rPr lang="en-US" dirty="0" err="1" smtClean="0"/>
              <a:t>odmObjects</a:t>
            </a:r>
            <a:r>
              <a:rPr lang="en-US" dirty="0" smtClean="0"/>
              <a:t> that work together to provide a function</a:t>
            </a:r>
          </a:p>
          <a:p>
            <a:pPr lvl="1"/>
            <a:r>
              <a:rPr lang="en-US" dirty="0" err="1" smtClean="0"/>
              <a:t>odmThing</a:t>
            </a:r>
            <a:endParaRPr lang="en-US" dirty="0" smtClean="0"/>
          </a:p>
          <a:p>
            <a:r>
              <a:rPr lang="en-US" dirty="0" smtClean="0"/>
              <a:t>Define a mandatory set of Objects, Qualities, and settings for interoperability like Device Type</a:t>
            </a:r>
          </a:p>
          <a:p>
            <a:pPr lvl="1"/>
            <a:r>
              <a:rPr lang="en-US" dirty="0" smtClean="0"/>
              <a:t>also </a:t>
            </a:r>
            <a:r>
              <a:rPr lang="en-US" dirty="0" err="1" smtClean="0"/>
              <a:t>odmThing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Define a specific product configuration, ability to model the composition of a SKU level entity.</a:t>
            </a:r>
          </a:p>
          <a:p>
            <a:pPr lvl="1"/>
            <a:r>
              <a:rPr lang="en-US" dirty="0" smtClean="0"/>
              <a:t>composed of Objects and Things</a:t>
            </a:r>
          </a:p>
          <a:p>
            <a:pPr lvl="1"/>
            <a:r>
              <a:rPr lang="en-US" dirty="0" err="1" smtClean="0"/>
              <a:t>odmProduct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construction in models and definitions</a:t>
            </a:r>
          </a:p>
          <a:p>
            <a:r>
              <a:rPr lang="en-US" dirty="0" smtClean="0"/>
              <a:t>Re-use and Recursion</a:t>
            </a:r>
          </a:p>
          <a:p>
            <a:pPr lvl="1"/>
            <a:r>
              <a:rPr lang="en-US" dirty="0" smtClean="0"/>
              <a:t>"refines"</a:t>
            </a:r>
          </a:p>
          <a:p>
            <a:pPr lvl="1"/>
            <a:r>
              <a:rPr lang="en-US" dirty="0" smtClean="0"/>
              <a:t>"extends"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includes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Composed types</a:t>
            </a:r>
          </a:p>
          <a:p>
            <a:pPr lvl="1"/>
            <a:r>
              <a:rPr lang="en-US" dirty="0" err="1" smtClean="0"/>
              <a:t>odmThing</a:t>
            </a:r>
            <a:r>
              <a:rPr lang="en-US" dirty="0" smtClean="0"/>
              <a:t> (a composition of objects with optionality)</a:t>
            </a:r>
            <a:endParaRPr lang="en-US" dirty="0" smtClean="0"/>
          </a:p>
          <a:p>
            <a:pPr lvl="1"/>
            <a:r>
              <a:rPr lang="en-US" dirty="0" err="1" smtClean="0"/>
              <a:t>odmProduct</a:t>
            </a:r>
            <a:r>
              <a:rPr lang="en-US" dirty="0" smtClean="0"/>
              <a:t> (also a thing, but has specific qualities and optionality)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 smtClean="0"/>
              <a:t>Path Construction in a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1267924"/>
            <a:ext cx="88322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59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7944" y="3227063"/>
            <a:ext cx="5947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598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odm#Switch.on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597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odm#Switch.off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Re-use and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435"/>
            <a:ext cx="7886700" cy="4351338"/>
          </a:xfrm>
        </p:spPr>
        <p:txBody>
          <a:bodyPr/>
          <a:lstStyle/>
          <a:p>
            <a:r>
              <a:rPr lang="en-US" dirty="0" smtClean="0"/>
              <a:t>"refines"</a:t>
            </a:r>
          </a:p>
          <a:p>
            <a:pPr lvl="1"/>
            <a:r>
              <a:rPr lang="en-US" dirty="0" smtClean="0"/>
              <a:t>Copies qualities from a definition into a new definition, retains semantic identification, sets optionality</a:t>
            </a:r>
            <a:endParaRPr lang="en-US" dirty="0" smtClean="0"/>
          </a:p>
          <a:p>
            <a:r>
              <a:rPr lang="en-US" dirty="0" smtClean="0"/>
              <a:t>"extends"</a:t>
            </a:r>
          </a:p>
          <a:p>
            <a:pPr lvl="1"/>
            <a:r>
              <a:rPr lang="en-US" dirty="0" smtClean="0"/>
              <a:t>Copies an entire definition, sets optionality</a:t>
            </a:r>
            <a:endParaRPr lang="en-US" dirty="0" smtClean="0"/>
          </a:p>
          <a:p>
            <a:r>
              <a:rPr lang="en-US" dirty="0" smtClean="0"/>
              <a:t>"includes"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akes a reference to an existing definition that preserves </a:t>
            </a:r>
            <a:r>
              <a:rPr lang="en-US" dirty="0" smtClean="0"/>
              <a:t>its </a:t>
            </a:r>
            <a:r>
              <a:rPr lang="en-US" dirty="0" smtClean="0"/>
              <a:t>context and </a:t>
            </a:r>
            <a:r>
              <a:rPr lang="en-US" dirty="0" smtClean="0"/>
              <a:t>path in the model </a:t>
            </a:r>
          </a:p>
          <a:p>
            <a:pPr lvl="1"/>
            <a:r>
              <a:rPr lang="en-US" dirty="0" smtClean="0"/>
              <a:t>Expected </a:t>
            </a:r>
            <a:r>
              <a:rPr lang="en-US" dirty="0" smtClean="0"/>
              <a:t>to link to a specific instance in a deployed thing and provide a functional "view"</a:t>
            </a:r>
          </a:p>
        </p:txBody>
      </p: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odmThing</a:t>
            </a:r>
            <a:endParaRPr lang="en-US" dirty="0" smtClean="0"/>
          </a:p>
          <a:p>
            <a:pPr lvl="1"/>
            <a:r>
              <a:rPr lang="en-US" dirty="0" smtClean="0"/>
              <a:t>Encapsulates a set of </a:t>
            </a:r>
            <a:r>
              <a:rPr lang="en-US" dirty="0" err="1" smtClean="0"/>
              <a:t>odmObjects</a:t>
            </a:r>
            <a:r>
              <a:rPr lang="en-US" dirty="0" smtClean="0"/>
              <a:t> and selects optionality</a:t>
            </a:r>
          </a:p>
          <a:p>
            <a:pPr lvl="1"/>
            <a:r>
              <a:rPr lang="en-US" dirty="0" smtClean="0"/>
              <a:t>May </a:t>
            </a:r>
            <a:r>
              <a:rPr lang="en-US" dirty="0" smtClean="0"/>
              <a:t>extend definitions and add new definitions</a:t>
            </a:r>
          </a:p>
          <a:p>
            <a:pPr lvl="1"/>
            <a:r>
              <a:rPr lang="en-US" dirty="0" smtClean="0"/>
              <a:t>Similar syntax as Objects, etc.</a:t>
            </a:r>
          </a:p>
          <a:p>
            <a:r>
              <a:rPr lang="en-US" dirty="0" err="1" smtClean="0"/>
              <a:t>odmProduct</a:t>
            </a:r>
            <a:endParaRPr lang="en-US" dirty="0" smtClean="0"/>
          </a:p>
          <a:p>
            <a:pPr lvl="1"/>
            <a:r>
              <a:rPr lang="en-US" dirty="0" smtClean="0"/>
              <a:t>Product</a:t>
            </a:r>
            <a:r>
              <a:rPr lang="en-US" dirty="0" smtClean="0"/>
              <a:t>, "Device Type", standardized functionality</a:t>
            </a:r>
          </a:p>
          <a:p>
            <a:pPr lvl="1"/>
            <a:r>
              <a:rPr lang="en-US" dirty="0" smtClean="0"/>
              <a:t>Encapsulates Objects and Components and selects optionality</a:t>
            </a:r>
          </a:p>
          <a:p>
            <a:pPr lvl="1"/>
            <a:r>
              <a:rPr lang="en-US" dirty="0" smtClean="0"/>
              <a:t>May extend and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564</Words>
  <Application>Microsoft Macintosh PowerPoint</Application>
  <PresentationFormat>Letter Paper (8.5x11 in)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Courier</vt:lpstr>
      <vt:lpstr>Mangal</vt:lpstr>
      <vt:lpstr>Arial</vt:lpstr>
      <vt:lpstr>Office Theme</vt:lpstr>
      <vt:lpstr>ODM Extensions for Complex and Composed Definitions</vt:lpstr>
      <vt:lpstr>The Problem</vt:lpstr>
      <vt:lpstr>Illustrative Examples</vt:lpstr>
      <vt:lpstr>Discussion Points</vt:lpstr>
      <vt:lpstr>Use cases</vt:lpstr>
      <vt:lpstr>Design Elements</vt:lpstr>
      <vt:lpstr>Path Construction in a Definition</vt:lpstr>
      <vt:lpstr>Re-use and Recursion</vt:lpstr>
      <vt:lpstr>Composed Types</vt:lpstr>
      <vt:lpstr>Examples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32</cp:revision>
  <dcterms:created xsi:type="dcterms:W3CDTF">2019-05-13T18:52:57Z</dcterms:created>
  <dcterms:modified xsi:type="dcterms:W3CDTF">2019-05-24T13:40:50Z</dcterms:modified>
</cp:coreProperties>
</file>